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5.xml.rels" ContentType="application/vnd.openxmlformats-package.relationships+xml"/>
  <Override PartName="/ppt/slideMasters/_rels/slideMaster2.xml.rels" ContentType="application/vnd.openxmlformats-package.relationships+xml"/>
  <Override PartName="/ppt/slideMasters/_rels/slideMaster4.xml.rels" ContentType="application/vnd.openxmlformats-package.relationships+xml"/>
  <Override PartName="/ppt/slideMasters/_rels/slideMaster1.xml.rels" ContentType="application/vnd.openxmlformats-package.relationships+xml"/>
  <Override PartName="/ppt/slideMasters/_rels/slideMaster3.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_rels/notesSlide61.xml.rels" ContentType="application/vnd.openxmlformats-package.relationships+xml"/>
  <Override PartName="/ppt/notesSlides/_rels/notesSlide60.xml.rels" ContentType="application/vnd.openxmlformats-package.relationships+xml"/>
  <Override PartName="/ppt/notesSlides/_rels/notesSlide28.xml.rels" ContentType="application/vnd.openxmlformats-package.relationships+xml"/>
  <Override PartName="/ppt/notesSlides/_rels/notesSlide10.xml.rels" ContentType="application/vnd.openxmlformats-package.relationships+xml"/>
  <Override PartName="/ppt/notesSlides/_rels/notesSlide31.xml.rels" ContentType="application/vnd.openxmlformats-package.relationships+xml"/>
  <Override PartName="/ppt/notesSlides/_rels/notesSlide1.xml.rels" ContentType="application/vnd.openxmlformats-package.relationships+xml"/>
  <Override PartName="/ppt/notesSlides/notesSlide1.xml" ContentType="application/vnd.openxmlformats-officedocument.presentationml.notesSlide+xml"/>
  <Override PartName="/ppt/notesSlides/notesSlide31.xml" ContentType="application/vnd.openxmlformats-officedocument.presentationml.notesSlide+xml"/>
  <Override PartName="/ppt/notesSlides/notesSlide10.xml" ContentType="application/vnd.openxmlformats-officedocument.presentationml.notesSlide+xml"/>
  <Override PartName="/ppt/notesSlides/notesSlide28.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_rels/presentation.xml.rels" ContentType="application/vnd.openxmlformats-package.relationships+xml"/>
  <Override PartName="/ppt/slideLayouts/_rels/slideLayout52.xml.rels" ContentType="application/vnd.openxmlformats-package.relationships+xml"/>
  <Override PartName="/ppt/slideLayouts/_rels/slideLayout14.xml.rels" ContentType="application/vnd.openxmlformats-package.relationships+xml"/>
  <Override PartName="/ppt/slideLayouts/_rels/slideLayout30.xml.rels" ContentType="application/vnd.openxmlformats-package.relationships+xml"/>
  <Override PartName="/ppt/slideLayouts/_rels/slideLayout38.xml.rels" ContentType="application/vnd.openxmlformats-package.relationships+xml"/>
  <Override PartName="/ppt/slideLayouts/_rels/slideLayout45.xml.rels" ContentType="application/vnd.openxmlformats-package.relationships+xml"/>
  <Override PartName="/ppt/slideLayouts/_rels/slideLayout23.xml.rels" ContentType="application/vnd.openxmlformats-package.relationships+xml"/>
  <Override PartName="/ppt/slideLayouts/_rels/slideLayout19.xml.rels" ContentType="application/vnd.openxmlformats-package.relationships+xml"/>
  <Override PartName="/ppt/slideLayouts/_rels/slideLayout13.xml.rels" ContentType="application/vnd.openxmlformats-package.relationships+xml"/>
  <Override PartName="/ppt/slideLayouts/_rels/slideLayout31.xml.rels" ContentType="application/vnd.openxmlformats-package.relationships+xml"/>
  <Override PartName="/ppt/slideLayouts/_rels/slideLayout15.xml.rels" ContentType="application/vnd.openxmlformats-package.relationships+xml"/>
  <Override PartName="/ppt/slideLayouts/_rels/slideLayout24.xml.rels" ContentType="application/vnd.openxmlformats-package.relationships+xml"/>
  <Override PartName="/ppt/slideLayouts/_rels/slideLayout9.xml.rels" ContentType="application/vnd.openxmlformats-package.relationships+xml"/>
  <Override PartName="/ppt/slideLayouts/_rels/slideLayout3.xml.rels" ContentType="application/vnd.openxmlformats-package.relationships+xml"/>
  <Override PartName="/ppt/slideLayouts/_rels/slideLayout32.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11.xml.rels" ContentType="application/vnd.openxmlformats-package.relationships+xml"/>
  <Override PartName="/ppt/slideLayouts/_rels/slideLayout17.xml.rels" ContentType="application/vnd.openxmlformats-package.relationships+xml"/>
  <Override PartName="/ppt/slideLayouts/_rels/slideLayout21.xml.rels" ContentType="application/vnd.openxmlformats-package.relationships+xml"/>
  <Override PartName="/ppt/slideLayouts/_rels/slideLayout36.xml.rels" ContentType="application/vnd.openxmlformats-package.relationships+xml"/>
  <Override PartName="/ppt/slideLayouts/_rels/slideLayout43.xml.rels" ContentType="application/vnd.openxmlformats-package.relationships+xml"/>
  <Override PartName="/ppt/slideLayouts/_rels/slideLayout27.xml.rels" ContentType="application/vnd.openxmlformats-package.relationships+xml"/>
  <Override PartName="/ppt/slideLayouts/_rels/slideLayout41.xml.rels" ContentType="application/vnd.openxmlformats-package.relationships+xml"/>
  <Override PartName="/ppt/slideLayouts/_rels/slideLayout49.xml.rels" ContentType="application/vnd.openxmlformats-package.relationships+xml"/>
  <Override PartName="/ppt/slideLayouts/_rels/slideLayout34.xml.rels" ContentType="application/vnd.openxmlformats-package.relationships+xml"/>
  <Override PartName="/ppt/slideLayouts/_rels/slideLayout50.xml.rels" ContentType="application/vnd.openxmlformats-package.relationships+xml"/>
  <Override PartName="/ppt/slideLayouts/_rels/slideLayout47.xml.rels" ContentType="application/vnd.openxmlformats-package.relationships+xml"/>
  <Override PartName="/ppt/slideLayouts/_rels/slideLayout54.xml.rels" ContentType="application/vnd.openxmlformats-package.relationships+xml"/>
  <Override PartName="/ppt/slideLayouts/_rels/slideLayout12.xml.rels" ContentType="application/vnd.openxmlformats-package.relationships+xml"/>
  <Override PartName="/ppt/slideLayouts/_rels/slideLayout29.xml.rels" ContentType="application/vnd.openxmlformats-package.relationships+xml"/>
  <Override PartName="/ppt/slideLayouts/_rels/slideLayout33.xml.rels" ContentType="application/vnd.openxmlformats-package.relationships+xml"/>
  <Override PartName="/ppt/slideLayouts/_rels/slideLayout48.xml.rels" ContentType="application/vnd.openxmlformats-package.relationships+xml"/>
  <Override PartName="/ppt/slideLayouts/_rels/slideLayout39.xml.rels" ContentType="application/vnd.openxmlformats-package.relationships+xml"/>
  <Override PartName="/ppt/slideLayouts/_rels/slideLayout40.xml.rels" ContentType="application/vnd.openxmlformats-package.relationships+xml"/>
  <Override PartName="/ppt/slideLayouts/_rels/slideLayout55.xml.rels" ContentType="application/vnd.openxmlformats-package.relationships+xml"/>
  <Override PartName="/ppt/slideLayouts/_rels/slideLayout18.xml.rels" ContentType="application/vnd.openxmlformats-package.relationships+xml"/>
  <Override PartName="/ppt/slideLayouts/_rels/slideLayout22.xml.rels" ContentType="application/vnd.openxmlformats-package.relationships+xml"/>
  <Override PartName="/ppt/slideLayouts/_rels/slideLayout28.xml.rels" ContentType="application/vnd.openxmlformats-package.relationships+xml"/>
  <Override PartName="/ppt/slideLayouts/_rels/slideLayout37.xml.rels" ContentType="application/vnd.openxmlformats-package.relationships+xml"/>
  <Override PartName="/ppt/slideLayouts/_rels/slideLayout44.xml.rels" ContentType="application/vnd.openxmlformats-package.relationships+xml"/>
  <Override PartName="/ppt/slideLayouts/_rels/slideLayout10.xml.rels" ContentType="application/vnd.openxmlformats-package.relationships+xml"/>
  <Override PartName="/ppt/slideLayouts/_rels/slideLayout59.xml.rels" ContentType="application/vnd.openxmlformats-package.relationships+xml"/>
  <Override PartName="/ppt/slideLayouts/_rels/slideLayout56.xml.rels" ContentType="application/vnd.openxmlformats-package.relationships+xml"/>
  <Override PartName="/ppt/slideLayouts/_rels/slideLayout60.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57.xml.rels" ContentType="application/vnd.openxmlformats-package.relationships+xml"/>
  <Override PartName="/ppt/slideLayouts/_rels/slideLayout16.xml.rels" ContentType="application/vnd.openxmlformats-package.relationships+xml"/>
  <Override PartName="/ppt/slideLayouts/_rels/slideLayout20.xml.rels" ContentType="application/vnd.openxmlformats-package.relationships+xml"/>
  <Override PartName="/ppt/slideLayouts/_rels/slideLayout35.xml.rels" ContentType="application/vnd.openxmlformats-package.relationships+xml"/>
  <Override PartName="/ppt/slideLayouts/_rels/slideLayout42.xml.rels" ContentType="application/vnd.openxmlformats-package.relationships+xml"/>
  <Override PartName="/ppt/slideLayouts/_rels/slideLayout51.xml.rels" ContentType="application/vnd.openxmlformats-package.relationships+xml"/>
  <Override PartName="/ppt/slideLayouts/_rels/slideLayout58.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46.xml.rels" ContentType="application/vnd.openxmlformats-package.relationships+xml"/>
  <Override PartName="/ppt/slideLayouts/_rels/slideLayout53.xml.rels" ContentType="application/vnd.openxmlformats-package.relationships+xml"/>
  <Override PartName="/ppt/slideLayouts/slideLayout56.xml" ContentType="application/vnd.openxmlformats-officedocument.presentationml.slideLayout+xml"/>
  <Override PartName="/ppt/slideLayouts/slideLayout13.xml" ContentType="application/vnd.openxmlformats-officedocument.presentationml.slideLayout+xml"/>
  <Override PartName="/ppt/slideLayouts/slideLayout48.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49.xml" ContentType="application/vnd.openxmlformats-officedocument.presentationml.slideLayout+xml"/>
  <Override PartName="/ppt/slideLayouts/slideLayout10.xml" ContentType="application/vnd.openxmlformats-officedocument.presentationml.slideLayout+xml"/>
  <Override PartName="/ppt/slideLayouts/slideLayout47.xml" ContentType="application/vnd.openxmlformats-officedocument.presentationml.slideLayout+xml"/>
  <Override PartName="/ppt/slideLayouts/slideLayout9.xml" ContentType="application/vnd.openxmlformats-officedocument.presentationml.slideLayout+xml"/>
  <Override PartName="/ppt/slideLayouts/slideLayout29.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59.xml" ContentType="application/vnd.openxmlformats-officedocument.presentationml.slideLayout+xml"/>
  <Override PartName="/ppt/slideLayouts/slideLayout22.xml" ContentType="application/vnd.openxmlformats-officedocument.presentationml.slideLayout+xml"/>
  <Override PartName="/ppt/slideLayouts/slideLayout28.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xml" ContentType="application/vnd.openxmlformats-officedocument.presentationml.slideLayout+xml"/>
  <Override PartName="/ppt/slideLayouts/slideLayout21.xml" ContentType="application/vnd.openxmlformats-officedocument.presentationml.slideLayout+xml"/>
  <Override PartName="/ppt/slideLayouts/slideLayout58.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9.xml" ContentType="application/vnd.openxmlformats-officedocument.presentationml.slideLayout+xml"/>
  <Override PartName="/ppt/slideLayouts/slideLayout57.xml" ContentType="application/vnd.openxmlformats-officedocument.presentationml.slideLayout+xml"/>
  <Override PartName="/ppt/slideLayouts/slideLayout20.xml" ContentType="application/vnd.openxmlformats-officedocument.presentationml.slideLayout+xml"/>
  <Override PartName="/ppt/slideLayouts/slideLayout23.xml" ContentType="application/vnd.openxmlformats-officedocument.presentationml.slideLayout+xml"/>
  <Override PartName="/ppt/slideLayouts/slideLayout60.xml" ContentType="application/vnd.openxmlformats-officedocument.presentationml.slideLayout+xml"/>
  <Override PartName="/ppt/slideLayouts/slideLayout18.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2.xml" ContentType="application/vnd.openxmlformats-officedocument.presentationml.slideLayout+xml"/>
  <Override PartName="/ppt/slideLayouts/slideLayout40.xml" ContentType="application/vnd.openxmlformats-officedocument.presentationml.slideLayout+xml"/>
  <Override PartName="/ppt/slideLayouts/slideLayout3.xml" ContentType="application/vnd.openxmlformats-officedocument.presentationml.slideLayout+xml"/>
  <Override PartName="/ppt/slideLayouts/slideLayout41.xml" ContentType="application/vnd.openxmlformats-officedocument.presentationml.slideLayout+xml"/>
  <Override PartName="/ppt/slideLayouts/slideLayout4.xml" ContentType="application/vnd.openxmlformats-officedocument.presentationml.slideLayout+xml"/>
  <Override PartName="/ppt/slideLayouts/slideLayout42.xml" ContentType="application/vnd.openxmlformats-officedocument.presentationml.slideLayout+xml"/>
  <Override PartName="/ppt/slideLayouts/slideLayout5.xml" ContentType="application/vnd.openxmlformats-officedocument.presentationml.slideLayout+xml"/>
  <Override PartName="/ppt/slideLayouts/slideLayout43.xml" ContentType="application/vnd.openxmlformats-officedocument.presentationml.slideLayout+xml"/>
  <Override PartName="/ppt/slideLayouts/slideLayout6.xml" ContentType="application/vnd.openxmlformats-officedocument.presentationml.slideLayout+xml"/>
  <Override PartName="/ppt/slideLayouts/slideLayout44.xml" ContentType="application/vnd.openxmlformats-officedocument.presentationml.slideLayout+xml"/>
  <Override PartName="/ppt/slideLayouts/slideLayout7.xml" ContentType="application/vnd.openxmlformats-officedocument.presentationml.slideLayout+xml"/>
  <Override PartName="/ppt/slideLayouts/slideLayout45.xml" ContentType="application/vnd.openxmlformats-officedocument.presentationml.slideLayout+xml"/>
  <Override PartName="/ppt/slideLayouts/slideLayout8.xml" ContentType="application/vnd.openxmlformats-officedocument.presentationml.slideLayout+xml"/>
  <Override PartName="/ppt/slideLayouts/slideLayout46.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media/image29.png" ContentType="image/png"/>
  <Override PartName="/ppt/media/image27.png" ContentType="image/png"/>
  <Override PartName="/ppt/media/image25.png" ContentType="image/png"/>
  <Override PartName="/ppt/media/image24.png" ContentType="image/png"/>
  <Override PartName="/ppt/media/image23.png" ContentType="image/png"/>
  <Override PartName="/ppt/media/image22.wmf" ContentType="image/x-wmf"/>
  <Override PartName="/ppt/media/image19.png" ContentType="image/png"/>
  <Override PartName="/ppt/media/image21.png" ContentType="image/png"/>
  <Override PartName="/ppt/media/image16.jpeg" ContentType="image/jpeg"/>
  <Override PartName="/ppt/media/image15.jpeg" ContentType="image/jpeg"/>
  <Override PartName="/ppt/media/image9.png" ContentType="image/png"/>
  <Override PartName="/ppt/media/image39.png" ContentType="image/png"/>
  <Override PartName="/ppt/media/image31.png" ContentType="image/png"/>
  <Override PartName="/ppt/media/image32.png" ContentType="image/png"/>
  <Override PartName="/ppt/media/image8.jpeg" ContentType="image/jpeg"/>
  <Override PartName="/ppt/media/image13.wmf" ContentType="image/x-wmf"/>
  <Override PartName="/ppt/media/image33.png" ContentType="image/png"/>
  <Override PartName="/ppt/media/image14.jpeg" ContentType="image/jpeg"/>
  <Override PartName="/ppt/media/image35.png" ContentType="image/png"/>
  <Override PartName="/ppt/media/image36.png" ContentType="image/png"/>
  <Override PartName="/ppt/media/image26.png" ContentType="image/png"/>
  <Override PartName="/ppt/media/image17.jpeg" ContentType="image/jpeg"/>
  <Override PartName="/ppt/media/image5.jpeg" ContentType="image/jpeg"/>
  <Override PartName="/ppt/media/image11.wmf" ContentType="image/x-wmf"/>
  <Override PartName="/ppt/media/image37.wmf" ContentType="image/x-wmf"/>
  <Override PartName="/ppt/media/image34.png" ContentType="image/png"/>
  <Override PartName="/ppt/media/image12.jpeg" ContentType="image/jpeg"/>
  <Override PartName="/ppt/media/image38.jpeg" ContentType="image/jpeg"/>
  <Override PartName="/ppt/media/image7.jpeg" ContentType="image/jpeg"/>
  <Override PartName="/ppt/media/image28.jpeg" ContentType="image/jpeg"/>
  <Override PartName="/ppt/media/image18.png" ContentType="image/png"/>
  <Override PartName="/ppt/media/image6.jpeg" ContentType="image/jpeg"/>
  <Override PartName="/ppt/media/image1.jpeg" ContentType="image/jpeg"/>
  <Override PartName="/ppt/media/image10.png" ContentType="image/png"/>
  <Override PartName="/ppt/media/image30.png" ContentType="image/png"/>
  <Override PartName="/ppt/media/image3.jpeg" ContentType="image/jpeg"/>
  <Override PartName="/ppt/media/image20.png" ContentType="image/png"/>
  <Override PartName="/ppt/media/image2.jpeg" ContentType="image/jpeg"/>
  <Override PartName="/ppt/media/image4.wmf" ContentType="image/x-wmf"/>
  <Override PartName="/ppt/presProps.xml" ContentType="application/vnd.openxmlformats-officedocument.presentationml.presProps+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slide56.xml" ContentType="application/vnd.openxmlformats-officedocument.presentationml.slide+xml"/>
  <Override PartName="/ppt/slides/slide55.xml" ContentType="application/vnd.openxmlformats-officedocument.presentationml.slide+xml"/>
  <Override PartName="/ppt/slides/slide47.xml" ContentType="application/vnd.openxmlformats-officedocument.presentationml.slide+xml"/>
  <Override PartName="/ppt/slides/slide42.xml" ContentType="application/vnd.openxmlformats-officedocument.presentationml.slide+xml"/>
  <Override PartName="/ppt/slides/slide7.xml" ContentType="application/vnd.openxmlformats-officedocument.presentationml.slide+xml"/>
  <Override PartName="/ppt/slides/slide14.xml" ContentType="application/vnd.openxmlformats-officedocument.presentationml.slide+xml"/>
  <Override PartName="/ppt/slides/slide10.xml" ContentType="application/vnd.openxmlformats-officedocument.presentationml.slide+xml"/>
  <Override PartName="/ppt/slides/slide3.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60.xml" ContentType="application/vnd.openxmlformats-officedocument.presentationml.slide+xml"/>
  <Override PartName="/ppt/slides/slide20.xml" ContentType="application/vnd.openxmlformats-officedocument.presentationml.slide+xml"/>
  <Override PartName="/ppt/slides/slide5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61.xml" ContentType="application/vnd.openxmlformats-officedocument.presentationml.slide+xml"/>
  <Override PartName="/ppt/slides/slide19.xml" ContentType="application/vnd.openxmlformats-officedocument.presentationml.slide+xml"/>
  <Override PartName="/ppt/slides/slide24.xml" ContentType="application/vnd.openxmlformats-officedocument.presentationml.slide+xml"/>
  <Override PartName="/ppt/slides/slide59.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58.xml" ContentType="application/vnd.openxmlformats-officedocument.presentationml.slide+xml"/>
  <Override PartName="/ppt/slides/slide21.xml" ContentType="application/vnd.openxmlformats-officedocument.presentationml.slide+xml"/>
  <Override PartName="/ppt/slides/slide15.xml" ContentType="application/vnd.openxmlformats-officedocument.presentationml.slide+xml"/>
  <Override PartName="/ppt/slides/slide8.xml" ContentType="application/vnd.openxmlformats-officedocument.presentationml.slide+xml"/>
  <Override PartName="/ppt/slides/slide43.xml" ContentType="application/vnd.openxmlformats-officedocument.presentationml.slide+xml"/>
  <Override PartName="/ppt/slides/slide4.xml" ContentType="application/vnd.openxmlformats-officedocument.presentationml.slide+xml"/>
  <Override PartName="/ppt/slides/slide11.xml" ContentType="application/vnd.openxmlformats-officedocument.presentationml.slide+xml"/>
  <Override PartName="/ppt/slides/slide48.xml" ContentType="application/vnd.openxmlformats-officedocument.presentationml.slide+xml"/>
  <Override PartName="/ppt/slides/slide16.xml" ContentType="application/vnd.openxmlformats-officedocument.presentationml.slide+xml"/>
  <Override PartName="/ppt/slides/slide9.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12.xml" ContentType="application/vnd.openxmlformats-officedocument.presentationml.slide+xml"/>
  <Override PartName="/ppt/slides/slide49.xml" ContentType="application/vnd.openxmlformats-officedocument.presentationml.slide+xml"/>
  <Override PartName="/ppt/slides/_rels/slide53.xml.rels" ContentType="application/vnd.openxmlformats-package.relationships+xml"/>
  <Override PartName="/ppt/slides/_rels/slide46.xml.rels" ContentType="application/vnd.openxmlformats-package.relationships+xml"/>
  <Override PartName="/ppt/slides/_rels/slide27.xml.rels" ContentType="application/vnd.openxmlformats-package.relationships+xml"/>
  <Override PartName="/ppt/slides/_rels/slide43.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36.xml.rels" ContentType="application/vnd.openxmlformats-package.relationships+xml"/>
  <Override PartName="/ppt/slides/_rels/slide21.xml.rels" ContentType="application/vnd.openxmlformats-package.relationships+xml"/>
  <Override PartName="/ppt/slides/_rels/slide17.xml.rels" ContentType="application/vnd.openxmlformats-package.relationships+xml"/>
  <Override PartName="/ppt/slides/_rels/slide11.xml.rels" ContentType="application/vnd.openxmlformats-package.relationships+xml"/>
  <Override PartName="/ppt/slides/_rels/slide26.xml.rels" ContentType="application/vnd.openxmlformats-package.relationships+xml"/>
  <Override PartName="/ppt/slides/_rels/slide12.xml.rels" ContentType="application/vnd.openxmlformats-package.relationships+xml"/>
  <Override PartName="/ppt/slides/_rels/slide48.xml.rels" ContentType="application/vnd.openxmlformats-package.relationships+xml"/>
  <Override PartName="/ppt/slides/_rels/slide55.xml.rels" ContentType="application/vnd.openxmlformats-package.relationships+xml"/>
  <Override PartName="/ppt/slides/_rels/slide40.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41.xml.rels" ContentType="application/vnd.openxmlformats-package.relationships+xml"/>
  <Override PartName="/ppt/slides/_rels/slide50.xml.rels" ContentType="application/vnd.openxmlformats-package.relationships+xml"/>
  <Override PartName="/ppt/slides/_rels/slide34.xml.rels" ContentType="application/vnd.openxmlformats-package.relationships+xml"/>
  <Override PartName="/ppt/slides/_rels/slide49.xml.rels" ContentType="application/vnd.openxmlformats-package.relationships+xml"/>
  <Override PartName="/ppt/slides/_rels/slide42.xml.rels" ContentType="application/vnd.openxmlformats-package.relationships+xml"/>
  <Override PartName="/ppt/slides/_rels/slide7.xml.rels" ContentType="application/vnd.openxmlformats-package.relationships+xml"/>
  <Override PartName="/ppt/slides/_rels/slide35.xml.rels" ContentType="application/vnd.openxmlformats-package.relationships+xml"/>
  <Override PartName="/ppt/slides/_rels/slide51.xml.rels" ContentType="application/vnd.openxmlformats-package.relationships+xml"/>
  <Override PartName="/ppt/slides/_rels/slide15.xml.rels" ContentType="application/vnd.openxmlformats-package.relationships+xml"/>
  <Override PartName="/ppt/slides/_rels/slide31.xml.rels" ContentType="application/vnd.openxmlformats-package.relationships+xml"/>
  <Override PartName="/ppt/slides/_rels/slide24.xml.rels" ContentType="application/vnd.openxmlformats-package.relationships+xml"/>
  <Override PartName="/ppt/slides/_rels/slide39.xml.rels" ContentType="application/vnd.openxmlformats-package.relationships+xml"/>
  <Override PartName="/ppt/slides/_rels/slide47.xml.rels" ContentType="application/vnd.openxmlformats-package.relationships+xml"/>
  <Override PartName="/ppt/slides/_rels/slide54.xml.rels" ContentType="application/vnd.openxmlformats-package.relationships+xml"/>
  <Override PartName="/ppt/slides/_rels/slide4.xml.rels" ContentType="application/vnd.openxmlformats-package.relationships+xml"/>
  <Override PartName="/ppt/slides/_rels/slide57.xml.rels" ContentType="application/vnd.openxmlformats-package.relationships+xml"/>
  <Override PartName="/ppt/slides/_rels/slide61.xml.rels" ContentType="application/vnd.openxmlformats-package.relationships+xml"/>
  <Override PartName="/ppt/slides/_rels/slide52.xml.rels" ContentType="application/vnd.openxmlformats-package.relationships+xml"/>
  <Override PartName="/ppt/slides/_rels/slide14.xml.rels" ContentType="application/vnd.openxmlformats-package.relationships+xml"/>
  <Override PartName="/ppt/slides/_rels/slide33.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8.xml.rels" ContentType="application/vnd.openxmlformats-package.relationships+xml"/>
  <Override PartName="/ppt/slides/_rels/slide45.xml.rels" ContentType="application/vnd.openxmlformats-package.relationships+xml"/>
  <Override PartName="/ppt/slides/_rels/slide28.xml.rels" ContentType="application/vnd.openxmlformats-package.relationships+xml"/>
  <Override PartName="/ppt/slides/_rels/slide18.xml.rels" ContentType="application/vnd.openxmlformats-package.relationships+xml"/>
  <Override PartName="/ppt/slides/_rels/slide22.xml.rels" ContentType="application/vnd.openxmlformats-package.relationships+xml"/>
  <Override PartName="/ppt/slides/_rels/slide3.xml.rels" ContentType="application/vnd.openxmlformats-package.relationships+xml"/>
  <Override PartName="/ppt/slides/_rels/slide9.xml.rels" ContentType="application/vnd.openxmlformats-package.relationships+xml"/>
  <Override PartName="/ppt/slides/_rels/slide44.xml.rels" ContentType="application/vnd.openxmlformats-package.relationships+xml"/>
  <Override PartName="/ppt/slides/_rels/slide37.xml.rels" ContentType="application/vnd.openxmlformats-package.relationships+xml"/>
  <Override PartName="/ppt/slides/_rels/slide25.xml.rels" ContentType="application/vnd.openxmlformats-package.relationships+xml"/>
  <Override PartName="/ppt/slides/_rels/slide20.xml.rels" ContentType="application/vnd.openxmlformats-package.relationships+xml"/>
  <Override PartName="/ppt/slides/_rels/slide16.xml.rels" ContentType="application/vnd.openxmlformats-package.relationships+xml"/>
  <Override PartName="/ppt/slides/_rels/slide1.xml.rels" ContentType="application/vnd.openxmlformats-package.relationships+xml"/>
  <Override PartName="/ppt/slides/_rels/slide32.xml.rels" ContentType="application/vnd.openxmlformats-package.relationships+xml"/>
  <Override PartName="/ppt/slides/_rels/slide56.xml.rels" ContentType="application/vnd.openxmlformats-package.relationships+xml"/>
  <Override PartName="/ppt/slides/_rels/slide60.xml.rels" ContentType="application/vnd.openxmlformats-package.relationships+xml"/>
  <Override PartName="/ppt/slides/_rels/slide10.xml.rels" ContentType="application/vnd.openxmlformats-package.relationships+xml"/>
  <Override PartName="/ppt/slides/_rels/slide59.xml.rels" ContentType="application/vnd.openxmlformats-package.relationships+xml"/>
  <Override PartName="/ppt/slides/_rels/slide23.xml.rels" ContentType="application/vnd.openxmlformats-package.relationships+xml"/>
  <Override PartName="/ppt/slides/_rels/slide19.xml.rels" ContentType="application/vnd.openxmlformats-package.relationships+xml"/>
  <Override PartName="/ppt/slides/_rels/slide13.xml.rels" ContentType="application/vnd.openxmlformats-package.relationships+xml"/>
  <Override PartName="/ppt/slides/_rels/slide58.xml.rels" ContentType="application/vnd.openxmlformats-package.relationships+xml"/>
  <Override PartName="/ppt/slides/slide6.xml" ContentType="application/vnd.openxmlformats-officedocument.presentationml.slide+xml"/>
  <Override PartName="/ppt/slides/slide1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presProps" Target="presProps.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858313-91DC-48D6-AAD5-082BCFB31A3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PK"/>
        </a:p>
      </dgm:t>
    </dgm:pt>
    <dgm:pt modelId="{0A3D70C4-9123-4E74-8BB8-03456359F50D}">
      <dgm:prSet/>
      <dgm:spPr/>
      <dgm:t>
        <a:bodyPr/>
        <a:lstStyle/>
        <a:p>
          <a:r>
            <a:rPr lang="en-US"/>
            <a:t>Membrane transport process</a:t>
          </a:r>
          <a:endParaRPr lang="en-PK"/>
        </a:p>
      </dgm:t>
    </dgm:pt>
    <dgm:pt modelId="{2D859128-7F99-4C92-A1DD-21F85A4453A4}" type="parTrans" cxnId="{FDBF6EF8-6F20-4A91-ADC5-AADE6D9D7E26}">
      <dgm:prSet/>
      <dgm:spPr/>
      <dgm:t>
        <a:bodyPr/>
        <a:lstStyle/>
        <a:p>
          <a:endParaRPr lang="en-PK"/>
        </a:p>
      </dgm:t>
    </dgm:pt>
    <dgm:pt modelId="{B36DDFD0-9D55-4641-9930-B29134086676}" type="sibTrans" cxnId="{FDBF6EF8-6F20-4A91-ADC5-AADE6D9D7E26}">
      <dgm:prSet/>
      <dgm:spPr/>
      <dgm:t>
        <a:bodyPr/>
        <a:lstStyle/>
        <a:p>
          <a:endParaRPr lang="en-PK"/>
        </a:p>
      </dgm:t>
    </dgm:pt>
    <dgm:pt modelId="{3A1B3D8A-A22D-4989-A4C7-048370A15867}">
      <dgm:prSet/>
      <dgm:spPr/>
      <dgm:t>
        <a:bodyPr/>
        <a:lstStyle/>
        <a:p>
          <a:r>
            <a:rPr lang="en-US" dirty="0"/>
            <a:t>Active transport</a:t>
          </a:r>
          <a:endParaRPr lang="en-PK" dirty="0"/>
        </a:p>
      </dgm:t>
    </dgm:pt>
    <dgm:pt modelId="{02654905-142D-49E9-B44A-5C97470DEF41}" type="parTrans" cxnId="{588EA929-93C4-4899-B2A7-1ECF2F5E2C40}">
      <dgm:prSet/>
      <dgm:spPr/>
      <dgm:t>
        <a:bodyPr/>
        <a:lstStyle/>
        <a:p>
          <a:endParaRPr lang="en-PK"/>
        </a:p>
      </dgm:t>
    </dgm:pt>
    <dgm:pt modelId="{B7406A87-604B-4743-AED8-871E9B783A7B}" type="sibTrans" cxnId="{588EA929-93C4-4899-B2A7-1ECF2F5E2C40}">
      <dgm:prSet/>
      <dgm:spPr/>
      <dgm:t>
        <a:bodyPr/>
        <a:lstStyle/>
        <a:p>
          <a:endParaRPr lang="en-PK"/>
        </a:p>
      </dgm:t>
    </dgm:pt>
    <dgm:pt modelId="{F36FC127-68D6-4A02-9657-EF6382D2C1B5}">
      <dgm:prSet/>
      <dgm:spPr/>
      <dgm:t>
        <a:bodyPr/>
        <a:lstStyle/>
        <a:p>
          <a:r>
            <a:rPr lang="en-US" dirty="0"/>
            <a:t>Passive transport</a:t>
          </a:r>
          <a:endParaRPr lang="en-PK" dirty="0"/>
        </a:p>
      </dgm:t>
    </dgm:pt>
    <dgm:pt modelId="{A079CACE-5A44-417D-8024-7EFBA5145477}" type="parTrans" cxnId="{FDF516F1-A218-4838-802E-764BDE315124}">
      <dgm:prSet/>
      <dgm:spPr/>
      <dgm:t>
        <a:bodyPr/>
        <a:lstStyle/>
        <a:p>
          <a:endParaRPr lang="en-PK"/>
        </a:p>
      </dgm:t>
    </dgm:pt>
    <dgm:pt modelId="{EC134EAF-69F1-41E4-80A1-64AB90D4F333}" type="sibTrans" cxnId="{FDF516F1-A218-4838-802E-764BDE315124}">
      <dgm:prSet/>
      <dgm:spPr/>
      <dgm:t>
        <a:bodyPr/>
        <a:lstStyle/>
        <a:p>
          <a:endParaRPr lang="en-PK"/>
        </a:p>
      </dgm:t>
    </dgm:pt>
    <dgm:pt modelId="{5A7ACC7F-ED19-4E01-A792-0166E772C9D2}">
      <dgm:prSet/>
      <dgm:spPr/>
      <dgm:t>
        <a:bodyPr/>
        <a:lstStyle/>
        <a:p>
          <a:r>
            <a:rPr lang="en-US" dirty="0"/>
            <a:t>Simple diffusion</a:t>
          </a:r>
          <a:endParaRPr lang="en-PK" dirty="0"/>
        </a:p>
      </dgm:t>
    </dgm:pt>
    <dgm:pt modelId="{BAC4BD1F-8AAE-46B7-9351-287055AD758C}" type="parTrans" cxnId="{B8D627AE-6B64-41A5-8980-9902092E1C56}">
      <dgm:prSet/>
      <dgm:spPr/>
      <dgm:t>
        <a:bodyPr/>
        <a:lstStyle/>
        <a:p>
          <a:endParaRPr lang="en-PK"/>
        </a:p>
      </dgm:t>
    </dgm:pt>
    <dgm:pt modelId="{893C6460-1876-47D4-B848-0A231F3F2103}" type="sibTrans" cxnId="{B8D627AE-6B64-41A5-8980-9902092E1C56}">
      <dgm:prSet/>
      <dgm:spPr/>
      <dgm:t>
        <a:bodyPr/>
        <a:lstStyle/>
        <a:p>
          <a:endParaRPr lang="en-PK"/>
        </a:p>
      </dgm:t>
    </dgm:pt>
    <dgm:pt modelId="{C1BD393D-3B20-4135-990C-8484AC8E4774}">
      <dgm:prSet/>
      <dgm:spPr/>
      <dgm:t>
        <a:bodyPr/>
        <a:lstStyle/>
        <a:p>
          <a:r>
            <a:rPr lang="en-US" dirty="0"/>
            <a:t>Facilitated diffusion and  Osmosis</a:t>
          </a:r>
          <a:endParaRPr lang="en-PK" dirty="0"/>
        </a:p>
      </dgm:t>
    </dgm:pt>
    <dgm:pt modelId="{95081C99-F99E-4E8B-ACC4-ACA8B4F91793}" type="parTrans" cxnId="{87A8ED0E-7189-4F02-A3C6-E55A236C31AA}">
      <dgm:prSet/>
      <dgm:spPr/>
      <dgm:t>
        <a:bodyPr/>
        <a:lstStyle/>
        <a:p>
          <a:endParaRPr lang="en-PK"/>
        </a:p>
      </dgm:t>
    </dgm:pt>
    <dgm:pt modelId="{1946EA0A-ADA4-4AD0-AA03-C9E089011973}" type="sibTrans" cxnId="{87A8ED0E-7189-4F02-A3C6-E55A236C31AA}">
      <dgm:prSet/>
      <dgm:spPr/>
      <dgm:t>
        <a:bodyPr/>
        <a:lstStyle/>
        <a:p>
          <a:endParaRPr lang="en-PK"/>
        </a:p>
      </dgm:t>
    </dgm:pt>
    <dgm:pt modelId="{788ADAE1-D38E-4D09-BC7F-5CAF44296861}" type="pres">
      <dgm:prSet presAssocID="{18858313-91DC-48D6-AAD5-082BCFB31A39}" presName="hierChild1" presStyleCnt="0">
        <dgm:presLayoutVars>
          <dgm:orgChart val="1"/>
          <dgm:chPref val="1"/>
          <dgm:dir/>
          <dgm:animOne val="branch"/>
          <dgm:animLvl val="lvl"/>
          <dgm:resizeHandles/>
        </dgm:presLayoutVars>
      </dgm:prSet>
      <dgm:spPr/>
    </dgm:pt>
    <dgm:pt modelId="{79DB1501-B80A-4267-A052-16164BE6C337}" type="pres">
      <dgm:prSet presAssocID="{0A3D70C4-9123-4E74-8BB8-03456359F50D}" presName="hierRoot1" presStyleCnt="0">
        <dgm:presLayoutVars>
          <dgm:hierBranch val="init"/>
        </dgm:presLayoutVars>
      </dgm:prSet>
      <dgm:spPr/>
    </dgm:pt>
    <dgm:pt modelId="{66F8A6C0-54EC-4071-BBBA-B27675A7FE15}" type="pres">
      <dgm:prSet presAssocID="{0A3D70C4-9123-4E74-8BB8-03456359F50D}" presName="rootComposite1" presStyleCnt="0"/>
      <dgm:spPr/>
    </dgm:pt>
    <dgm:pt modelId="{A7923029-CE53-4864-A8B4-E0F443548AD1}" type="pres">
      <dgm:prSet presAssocID="{0A3D70C4-9123-4E74-8BB8-03456359F50D}" presName="rootText1" presStyleLbl="node0" presStyleIdx="0" presStyleCnt="1">
        <dgm:presLayoutVars>
          <dgm:chPref val="3"/>
        </dgm:presLayoutVars>
      </dgm:prSet>
      <dgm:spPr/>
    </dgm:pt>
    <dgm:pt modelId="{0F9E8AA5-E06F-42BD-B3C9-0CE5B49E4A33}" type="pres">
      <dgm:prSet presAssocID="{0A3D70C4-9123-4E74-8BB8-03456359F50D}" presName="rootConnector1" presStyleLbl="node1" presStyleIdx="0" presStyleCnt="0"/>
      <dgm:spPr/>
    </dgm:pt>
    <dgm:pt modelId="{C42986E7-6F6C-4D77-BE54-9A3F5E732AB6}" type="pres">
      <dgm:prSet presAssocID="{0A3D70C4-9123-4E74-8BB8-03456359F50D}" presName="hierChild2" presStyleCnt="0"/>
      <dgm:spPr/>
    </dgm:pt>
    <dgm:pt modelId="{66192FF6-430D-4777-800F-E9152E6D53FF}" type="pres">
      <dgm:prSet presAssocID="{02654905-142D-49E9-B44A-5C97470DEF41}" presName="Name37" presStyleLbl="parChTrans1D2" presStyleIdx="0" presStyleCnt="2"/>
      <dgm:spPr/>
    </dgm:pt>
    <dgm:pt modelId="{ED2EF688-BED2-482C-BC84-823A78681EA8}" type="pres">
      <dgm:prSet presAssocID="{3A1B3D8A-A22D-4989-A4C7-048370A15867}" presName="hierRoot2" presStyleCnt="0">
        <dgm:presLayoutVars>
          <dgm:hierBranch val="init"/>
        </dgm:presLayoutVars>
      </dgm:prSet>
      <dgm:spPr/>
    </dgm:pt>
    <dgm:pt modelId="{0E87C4D3-BB44-4D9A-A0E5-5671C3720255}" type="pres">
      <dgm:prSet presAssocID="{3A1B3D8A-A22D-4989-A4C7-048370A15867}" presName="rootComposite" presStyleCnt="0"/>
      <dgm:spPr/>
    </dgm:pt>
    <dgm:pt modelId="{7B120F5B-4ED7-4E16-8740-45660EF88648}" type="pres">
      <dgm:prSet presAssocID="{3A1B3D8A-A22D-4989-A4C7-048370A15867}" presName="rootText" presStyleLbl="node2" presStyleIdx="0" presStyleCnt="2" custLinFactNeighborX="-96914" custLinFactNeighborY="1489">
        <dgm:presLayoutVars>
          <dgm:chPref val="3"/>
        </dgm:presLayoutVars>
      </dgm:prSet>
      <dgm:spPr/>
    </dgm:pt>
    <dgm:pt modelId="{0A9C1ED4-E119-4F94-8188-BF3AA8100C96}" type="pres">
      <dgm:prSet presAssocID="{3A1B3D8A-A22D-4989-A4C7-048370A15867}" presName="rootConnector" presStyleLbl="node2" presStyleIdx="0" presStyleCnt="2"/>
      <dgm:spPr/>
    </dgm:pt>
    <dgm:pt modelId="{82E7BC11-FF27-44F0-B500-FE0D016F1779}" type="pres">
      <dgm:prSet presAssocID="{3A1B3D8A-A22D-4989-A4C7-048370A15867}" presName="hierChild4" presStyleCnt="0"/>
      <dgm:spPr/>
    </dgm:pt>
    <dgm:pt modelId="{503015A1-FA8B-45EF-96E0-C549A4101824}" type="pres">
      <dgm:prSet presAssocID="{3A1B3D8A-A22D-4989-A4C7-048370A15867}" presName="hierChild5" presStyleCnt="0"/>
      <dgm:spPr/>
    </dgm:pt>
    <dgm:pt modelId="{FF1CCFCD-654F-465C-B7F0-222C87149C60}" type="pres">
      <dgm:prSet presAssocID="{A079CACE-5A44-417D-8024-7EFBA5145477}" presName="Name37" presStyleLbl="parChTrans1D2" presStyleIdx="1" presStyleCnt="2"/>
      <dgm:spPr/>
    </dgm:pt>
    <dgm:pt modelId="{7D387D6D-D90F-442E-8556-1C5FF2AA7B93}" type="pres">
      <dgm:prSet presAssocID="{F36FC127-68D6-4A02-9657-EF6382D2C1B5}" presName="hierRoot2" presStyleCnt="0">
        <dgm:presLayoutVars>
          <dgm:hierBranch val="init"/>
        </dgm:presLayoutVars>
      </dgm:prSet>
      <dgm:spPr/>
    </dgm:pt>
    <dgm:pt modelId="{D4B4EE5E-9D6C-4552-A8CD-D38C54E6FF45}" type="pres">
      <dgm:prSet presAssocID="{F36FC127-68D6-4A02-9657-EF6382D2C1B5}" presName="rootComposite" presStyleCnt="0"/>
      <dgm:spPr/>
    </dgm:pt>
    <dgm:pt modelId="{1539314F-B46B-4E6A-AD7A-3C31F4782AD9}" type="pres">
      <dgm:prSet presAssocID="{F36FC127-68D6-4A02-9657-EF6382D2C1B5}" presName="rootText" presStyleLbl="node2" presStyleIdx="1" presStyleCnt="2" custLinFactNeighborX="50888" custLinFactNeighborY="1010">
        <dgm:presLayoutVars>
          <dgm:chPref val="3"/>
        </dgm:presLayoutVars>
      </dgm:prSet>
      <dgm:spPr/>
    </dgm:pt>
    <dgm:pt modelId="{6E647086-FC7B-47F1-A5A9-502BE73C0B13}" type="pres">
      <dgm:prSet presAssocID="{F36FC127-68D6-4A02-9657-EF6382D2C1B5}" presName="rootConnector" presStyleLbl="node2" presStyleIdx="1" presStyleCnt="2"/>
      <dgm:spPr/>
    </dgm:pt>
    <dgm:pt modelId="{088A6FEB-8276-438C-A657-03E793105FF8}" type="pres">
      <dgm:prSet presAssocID="{F36FC127-68D6-4A02-9657-EF6382D2C1B5}" presName="hierChild4" presStyleCnt="0"/>
      <dgm:spPr/>
    </dgm:pt>
    <dgm:pt modelId="{A11156BF-9FCB-46B2-8710-0C5385187ADD}" type="pres">
      <dgm:prSet presAssocID="{BAC4BD1F-8AAE-46B7-9351-287055AD758C}" presName="Name37" presStyleLbl="parChTrans1D3" presStyleIdx="0" presStyleCnt="2"/>
      <dgm:spPr/>
    </dgm:pt>
    <dgm:pt modelId="{FA117C94-ACC1-44F3-B72F-61D99FCBAF5D}" type="pres">
      <dgm:prSet presAssocID="{5A7ACC7F-ED19-4E01-A792-0166E772C9D2}" presName="hierRoot2" presStyleCnt="0">
        <dgm:presLayoutVars>
          <dgm:hierBranch val="init"/>
        </dgm:presLayoutVars>
      </dgm:prSet>
      <dgm:spPr/>
    </dgm:pt>
    <dgm:pt modelId="{A24CFDFE-0061-43FC-8590-6BCD2D106FC3}" type="pres">
      <dgm:prSet presAssocID="{5A7ACC7F-ED19-4E01-A792-0166E772C9D2}" presName="rootComposite" presStyleCnt="0"/>
      <dgm:spPr/>
    </dgm:pt>
    <dgm:pt modelId="{685A1270-A712-4761-92F2-4C6CB810CED2}" type="pres">
      <dgm:prSet presAssocID="{5A7ACC7F-ED19-4E01-A792-0166E772C9D2}" presName="rootText" presStyleLbl="node3" presStyleIdx="0" presStyleCnt="2" custLinFactX="-2401" custLinFactNeighborX="-100000" custLinFactNeighborY="31190">
        <dgm:presLayoutVars>
          <dgm:chPref val="3"/>
        </dgm:presLayoutVars>
      </dgm:prSet>
      <dgm:spPr/>
    </dgm:pt>
    <dgm:pt modelId="{A6D84394-5054-4B39-9A1A-58167B402C36}" type="pres">
      <dgm:prSet presAssocID="{5A7ACC7F-ED19-4E01-A792-0166E772C9D2}" presName="rootConnector" presStyleLbl="node3" presStyleIdx="0" presStyleCnt="2"/>
      <dgm:spPr/>
    </dgm:pt>
    <dgm:pt modelId="{755B0632-DC3D-4868-8513-30D054C6DC2E}" type="pres">
      <dgm:prSet presAssocID="{5A7ACC7F-ED19-4E01-A792-0166E772C9D2}" presName="hierChild4" presStyleCnt="0"/>
      <dgm:spPr/>
    </dgm:pt>
    <dgm:pt modelId="{D66E0866-17C1-40C5-93C3-68C4787A99E4}" type="pres">
      <dgm:prSet presAssocID="{5A7ACC7F-ED19-4E01-A792-0166E772C9D2}" presName="hierChild5" presStyleCnt="0"/>
      <dgm:spPr/>
    </dgm:pt>
    <dgm:pt modelId="{C372E1F9-CC95-44FA-AAD0-018D5B8A4998}" type="pres">
      <dgm:prSet presAssocID="{95081C99-F99E-4E8B-ACC4-ACA8B4F91793}" presName="Name37" presStyleLbl="parChTrans1D3" presStyleIdx="1" presStyleCnt="2"/>
      <dgm:spPr/>
    </dgm:pt>
    <dgm:pt modelId="{40F3E35A-EBAB-4B2C-B4BD-38BA321799A6}" type="pres">
      <dgm:prSet presAssocID="{C1BD393D-3B20-4135-990C-8484AC8E4774}" presName="hierRoot2" presStyleCnt="0">
        <dgm:presLayoutVars>
          <dgm:hierBranch val="init"/>
        </dgm:presLayoutVars>
      </dgm:prSet>
      <dgm:spPr/>
    </dgm:pt>
    <dgm:pt modelId="{938CA6D5-2113-4B3D-8BF6-5BAC572EC8AA}" type="pres">
      <dgm:prSet presAssocID="{C1BD393D-3B20-4135-990C-8484AC8E4774}" presName="rootComposite" presStyleCnt="0"/>
      <dgm:spPr/>
    </dgm:pt>
    <dgm:pt modelId="{5189EB06-9BCF-430C-8ACA-7672EF0B5E5F}" type="pres">
      <dgm:prSet presAssocID="{C1BD393D-3B20-4135-990C-8484AC8E4774}" presName="rootText" presStyleLbl="node3" presStyleIdx="1" presStyleCnt="2" custLinFactY="-11433" custLinFactNeighborX="94576" custLinFactNeighborY="-100000">
        <dgm:presLayoutVars>
          <dgm:chPref val="3"/>
        </dgm:presLayoutVars>
      </dgm:prSet>
      <dgm:spPr/>
    </dgm:pt>
    <dgm:pt modelId="{70089336-6CDD-4C9F-92DE-37FC61F9535D}" type="pres">
      <dgm:prSet presAssocID="{C1BD393D-3B20-4135-990C-8484AC8E4774}" presName="rootConnector" presStyleLbl="node3" presStyleIdx="1" presStyleCnt="2"/>
      <dgm:spPr/>
    </dgm:pt>
    <dgm:pt modelId="{1023985F-35E8-4A3F-AFA5-1D1B3C08E0C6}" type="pres">
      <dgm:prSet presAssocID="{C1BD393D-3B20-4135-990C-8484AC8E4774}" presName="hierChild4" presStyleCnt="0"/>
      <dgm:spPr/>
    </dgm:pt>
    <dgm:pt modelId="{AFFDEA53-592B-4192-A79F-D46924C059B1}" type="pres">
      <dgm:prSet presAssocID="{C1BD393D-3B20-4135-990C-8484AC8E4774}" presName="hierChild5" presStyleCnt="0"/>
      <dgm:spPr/>
    </dgm:pt>
    <dgm:pt modelId="{506B9DDA-8DD8-49A6-A6B9-71212A8C161E}" type="pres">
      <dgm:prSet presAssocID="{F36FC127-68D6-4A02-9657-EF6382D2C1B5}" presName="hierChild5" presStyleCnt="0"/>
      <dgm:spPr/>
    </dgm:pt>
    <dgm:pt modelId="{04B0D7B4-384C-4317-B442-E41AA6E01BAC}" type="pres">
      <dgm:prSet presAssocID="{0A3D70C4-9123-4E74-8BB8-03456359F50D}" presName="hierChild3" presStyleCnt="0"/>
      <dgm:spPr/>
    </dgm:pt>
  </dgm:ptLst>
  <dgm:cxnLst>
    <dgm:cxn modelId="{BADE6400-70A4-45FE-9C44-DEA8883D49C1}" type="presOf" srcId="{F36FC127-68D6-4A02-9657-EF6382D2C1B5}" destId="{1539314F-B46B-4E6A-AD7A-3C31F4782AD9}" srcOrd="0" destOrd="0" presId="urn:microsoft.com/office/officeart/2005/8/layout/orgChart1"/>
    <dgm:cxn modelId="{8E5F0102-D6E2-415E-8B59-08EE5CBAA235}" type="presOf" srcId="{0A3D70C4-9123-4E74-8BB8-03456359F50D}" destId="{0F9E8AA5-E06F-42BD-B3C9-0CE5B49E4A33}" srcOrd="1" destOrd="0" presId="urn:microsoft.com/office/officeart/2005/8/layout/orgChart1"/>
    <dgm:cxn modelId="{B8763E02-71B4-45C1-BB02-1575FE71AD96}" type="presOf" srcId="{3A1B3D8A-A22D-4989-A4C7-048370A15867}" destId="{7B120F5B-4ED7-4E16-8740-45660EF88648}" srcOrd="0" destOrd="0" presId="urn:microsoft.com/office/officeart/2005/8/layout/orgChart1"/>
    <dgm:cxn modelId="{6A4B950B-85DF-414A-9BE6-F17809DF5518}" type="presOf" srcId="{5A7ACC7F-ED19-4E01-A792-0166E772C9D2}" destId="{A6D84394-5054-4B39-9A1A-58167B402C36}" srcOrd="1" destOrd="0" presId="urn:microsoft.com/office/officeart/2005/8/layout/orgChart1"/>
    <dgm:cxn modelId="{668AE30B-CBAB-4ACE-A969-3079769EB606}" type="presOf" srcId="{C1BD393D-3B20-4135-990C-8484AC8E4774}" destId="{5189EB06-9BCF-430C-8ACA-7672EF0B5E5F}" srcOrd="0" destOrd="0" presId="urn:microsoft.com/office/officeart/2005/8/layout/orgChart1"/>
    <dgm:cxn modelId="{87A8ED0E-7189-4F02-A3C6-E55A236C31AA}" srcId="{F36FC127-68D6-4A02-9657-EF6382D2C1B5}" destId="{C1BD393D-3B20-4135-990C-8484AC8E4774}" srcOrd="1" destOrd="0" parTransId="{95081C99-F99E-4E8B-ACC4-ACA8B4F91793}" sibTransId="{1946EA0A-ADA4-4AD0-AA03-C9E089011973}"/>
    <dgm:cxn modelId="{588EA929-93C4-4899-B2A7-1ECF2F5E2C40}" srcId="{0A3D70C4-9123-4E74-8BB8-03456359F50D}" destId="{3A1B3D8A-A22D-4989-A4C7-048370A15867}" srcOrd="0" destOrd="0" parTransId="{02654905-142D-49E9-B44A-5C97470DEF41}" sibTransId="{B7406A87-604B-4743-AED8-871E9B783A7B}"/>
    <dgm:cxn modelId="{6CD9232D-0AF1-43B2-B29B-C294460C4C20}" type="presOf" srcId="{F36FC127-68D6-4A02-9657-EF6382D2C1B5}" destId="{6E647086-FC7B-47F1-A5A9-502BE73C0B13}" srcOrd="1" destOrd="0" presId="urn:microsoft.com/office/officeart/2005/8/layout/orgChart1"/>
    <dgm:cxn modelId="{E1D0A43B-DBCA-441A-95C1-C6B62B258EAC}" type="presOf" srcId="{C1BD393D-3B20-4135-990C-8484AC8E4774}" destId="{70089336-6CDD-4C9F-92DE-37FC61F9535D}" srcOrd="1" destOrd="0" presId="urn:microsoft.com/office/officeart/2005/8/layout/orgChart1"/>
    <dgm:cxn modelId="{E72C4246-70CD-4C7A-9881-8C9EA9767CD3}" type="presOf" srcId="{95081C99-F99E-4E8B-ACC4-ACA8B4F91793}" destId="{C372E1F9-CC95-44FA-AAD0-018D5B8A4998}" srcOrd="0" destOrd="0" presId="urn:microsoft.com/office/officeart/2005/8/layout/orgChart1"/>
    <dgm:cxn modelId="{0B3CD64E-2B4C-4D9D-AA0B-44085800CC78}" type="presOf" srcId="{3A1B3D8A-A22D-4989-A4C7-048370A15867}" destId="{0A9C1ED4-E119-4F94-8188-BF3AA8100C96}" srcOrd="1" destOrd="0" presId="urn:microsoft.com/office/officeart/2005/8/layout/orgChart1"/>
    <dgm:cxn modelId="{6CFAFD7F-196C-4D04-84D9-C9034E81D1F1}" type="presOf" srcId="{18858313-91DC-48D6-AAD5-082BCFB31A39}" destId="{788ADAE1-D38E-4D09-BC7F-5CAF44296861}" srcOrd="0" destOrd="0" presId="urn:microsoft.com/office/officeart/2005/8/layout/orgChart1"/>
    <dgm:cxn modelId="{E2C08E81-BAE3-4AB0-A7CD-EA2FDEABC53F}" type="presOf" srcId="{0A3D70C4-9123-4E74-8BB8-03456359F50D}" destId="{A7923029-CE53-4864-A8B4-E0F443548AD1}" srcOrd="0" destOrd="0" presId="urn:microsoft.com/office/officeart/2005/8/layout/orgChart1"/>
    <dgm:cxn modelId="{BBD33485-9B11-4754-963A-9C5362288886}" type="presOf" srcId="{02654905-142D-49E9-B44A-5C97470DEF41}" destId="{66192FF6-430D-4777-800F-E9152E6D53FF}" srcOrd="0" destOrd="0" presId="urn:microsoft.com/office/officeart/2005/8/layout/orgChart1"/>
    <dgm:cxn modelId="{B8D627AE-6B64-41A5-8980-9902092E1C56}" srcId="{F36FC127-68D6-4A02-9657-EF6382D2C1B5}" destId="{5A7ACC7F-ED19-4E01-A792-0166E772C9D2}" srcOrd="0" destOrd="0" parTransId="{BAC4BD1F-8AAE-46B7-9351-287055AD758C}" sibTransId="{893C6460-1876-47D4-B848-0A231F3F2103}"/>
    <dgm:cxn modelId="{14F8BAB3-A444-420C-B211-833107D4CB01}" type="presOf" srcId="{BAC4BD1F-8AAE-46B7-9351-287055AD758C}" destId="{A11156BF-9FCB-46B2-8710-0C5385187ADD}" srcOrd="0" destOrd="0" presId="urn:microsoft.com/office/officeart/2005/8/layout/orgChart1"/>
    <dgm:cxn modelId="{A33330DD-0D9B-4D5C-94AD-5BBC36E2117C}" type="presOf" srcId="{5A7ACC7F-ED19-4E01-A792-0166E772C9D2}" destId="{685A1270-A712-4761-92F2-4C6CB810CED2}" srcOrd="0" destOrd="0" presId="urn:microsoft.com/office/officeart/2005/8/layout/orgChart1"/>
    <dgm:cxn modelId="{C0AEE2ED-2580-485C-93C8-70644E13DAAF}" type="presOf" srcId="{A079CACE-5A44-417D-8024-7EFBA5145477}" destId="{FF1CCFCD-654F-465C-B7F0-222C87149C60}" srcOrd="0" destOrd="0" presId="urn:microsoft.com/office/officeart/2005/8/layout/orgChart1"/>
    <dgm:cxn modelId="{FDF516F1-A218-4838-802E-764BDE315124}" srcId="{0A3D70C4-9123-4E74-8BB8-03456359F50D}" destId="{F36FC127-68D6-4A02-9657-EF6382D2C1B5}" srcOrd="1" destOrd="0" parTransId="{A079CACE-5A44-417D-8024-7EFBA5145477}" sibTransId="{EC134EAF-69F1-41E4-80A1-64AB90D4F333}"/>
    <dgm:cxn modelId="{FDBF6EF8-6F20-4A91-ADC5-AADE6D9D7E26}" srcId="{18858313-91DC-48D6-AAD5-082BCFB31A39}" destId="{0A3D70C4-9123-4E74-8BB8-03456359F50D}" srcOrd="0" destOrd="0" parTransId="{2D859128-7F99-4C92-A1DD-21F85A4453A4}" sibTransId="{B36DDFD0-9D55-4641-9930-B29134086676}"/>
    <dgm:cxn modelId="{565B5CB1-E631-46B1-BF47-F30AEFBF861F}" type="presParOf" srcId="{788ADAE1-D38E-4D09-BC7F-5CAF44296861}" destId="{79DB1501-B80A-4267-A052-16164BE6C337}" srcOrd="0" destOrd="0" presId="urn:microsoft.com/office/officeart/2005/8/layout/orgChart1"/>
    <dgm:cxn modelId="{C2469429-2A32-492E-8F08-647D24A7AEC8}" type="presParOf" srcId="{79DB1501-B80A-4267-A052-16164BE6C337}" destId="{66F8A6C0-54EC-4071-BBBA-B27675A7FE15}" srcOrd="0" destOrd="0" presId="urn:microsoft.com/office/officeart/2005/8/layout/orgChart1"/>
    <dgm:cxn modelId="{36679CD7-53AB-4F95-A02F-B57E1377653B}" type="presParOf" srcId="{66F8A6C0-54EC-4071-BBBA-B27675A7FE15}" destId="{A7923029-CE53-4864-A8B4-E0F443548AD1}" srcOrd="0" destOrd="0" presId="urn:microsoft.com/office/officeart/2005/8/layout/orgChart1"/>
    <dgm:cxn modelId="{5684324E-1125-4D1F-ABAB-0ECC0941CF00}" type="presParOf" srcId="{66F8A6C0-54EC-4071-BBBA-B27675A7FE15}" destId="{0F9E8AA5-E06F-42BD-B3C9-0CE5B49E4A33}" srcOrd="1" destOrd="0" presId="urn:microsoft.com/office/officeart/2005/8/layout/orgChart1"/>
    <dgm:cxn modelId="{8E611A4B-E81B-4886-B4D3-A33A0C4599E9}" type="presParOf" srcId="{79DB1501-B80A-4267-A052-16164BE6C337}" destId="{C42986E7-6F6C-4D77-BE54-9A3F5E732AB6}" srcOrd="1" destOrd="0" presId="urn:microsoft.com/office/officeart/2005/8/layout/orgChart1"/>
    <dgm:cxn modelId="{410F3E51-5495-44F1-A104-3FD2F60B3BD9}" type="presParOf" srcId="{C42986E7-6F6C-4D77-BE54-9A3F5E732AB6}" destId="{66192FF6-430D-4777-800F-E9152E6D53FF}" srcOrd="0" destOrd="0" presId="urn:microsoft.com/office/officeart/2005/8/layout/orgChart1"/>
    <dgm:cxn modelId="{36758287-E957-41A8-B768-5276C592578B}" type="presParOf" srcId="{C42986E7-6F6C-4D77-BE54-9A3F5E732AB6}" destId="{ED2EF688-BED2-482C-BC84-823A78681EA8}" srcOrd="1" destOrd="0" presId="urn:microsoft.com/office/officeart/2005/8/layout/orgChart1"/>
    <dgm:cxn modelId="{6AE392B1-B776-4247-9A15-FEAA29CAD0F9}" type="presParOf" srcId="{ED2EF688-BED2-482C-BC84-823A78681EA8}" destId="{0E87C4D3-BB44-4D9A-A0E5-5671C3720255}" srcOrd="0" destOrd="0" presId="urn:microsoft.com/office/officeart/2005/8/layout/orgChart1"/>
    <dgm:cxn modelId="{CF48DA27-7285-49A8-8F61-F372930EF062}" type="presParOf" srcId="{0E87C4D3-BB44-4D9A-A0E5-5671C3720255}" destId="{7B120F5B-4ED7-4E16-8740-45660EF88648}" srcOrd="0" destOrd="0" presId="urn:microsoft.com/office/officeart/2005/8/layout/orgChart1"/>
    <dgm:cxn modelId="{0A37CEA4-8129-4DCA-93A1-4EB75AB181D0}" type="presParOf" srcId="{0E87C4D3-BB44-4D9A-A0E5-5671C3720255}" destId="{0A9C1ED4-E119-4F94-8188-BF3AA8100C96}" srcOrd="1" destOrd="0" presId="urn:microsoft.com/office/officeart/2005/8/layout/orgChart1"/>
    <dgm:cxn modelId="{1427C17B-34EA-41CD-96FC-F9A786472CD8}" type="presParOf" srcId="{ED2EF688-BED2-482C-BC84-823A78681EA8}" destId="{82E7BC11-FF27-44F0-B500-FE0D016F1779}" srcOrd="1" destOrd="0" presId="urn:microsoft.com/office/officeart/2005/8/layout/orgChart1"/>
    <dgm:cxn modelId="{CE758620-279A-488F-B5FE-06468AB90FE5}" type="presParOf" srcId="{ED2EF688-BED2-482C-BC84-823A78681EA8}" destId="{503015A1-FA8B-45EF-96E0-C549A4101824}" srcOrd="2" destOrd="0" presId="urn:microsoft.com/office/officeart/2005/8/layout/orgChart1"/>
    <dgm:cxn modelId="{55749C16-51F5-4DAA-9A11-0A455918F5B8}" type="presParOf" srcId="{C42986E7-6F6C-4D77-BE54-9A3F5E732AB6}" destId="{FF1CCFCD-654F-465C-B7F0-222C87149C60}" srcOrd="2" destOrd="0" presId="urn:microsoft.com/office/officeart/2005/8/layout/orgChart1"/>
    <dgm:cxn modelId="{BADC2CF5-C9C8-49D7-871B-E8679E44A356}" type="presParOf" srcId="{C42986E7-6F6C-4D77-BE54-9A3F5E732AB6}" destId="{7D387D6D-D90F-442E-8556-1C5FF2AA7B93}" srcOrd="3" destOrd="0" presId="urn:microsoft.com/office/officeart/2005/8/layout/orgChart1"/>
    <dgm:cxn modelId="{95A6043D-B603-495D-B6C9-95213392820D}" type="presParOf" srcId="{7D387D6D-D90F-442E-8556-1C5FF2AA7B93}" destId="{D4B4EE5E-9D6C-4552-A8CD-D38C54E6FF45}" srcOrd="0" destOrd="0" presId="urn:microsoft.com/office/officeart/2005/8/layout/orgChart1"/>
    <dgm:cxn modelId="{C688C102-6B5C-4171-811F-18AE4E0C88E7}" type="presParOf" srcId="{D4B4EE5E-9D6C-4552-A8CD-D38C54E6FF45}" destId="{1539314F-B46B-4E6A-AD7A-3C31F4782AD9}" srcOrd="0" destOrd="0" presId="urn:microsoft.com/office/officeart/2005/8/layout/orgChart1"/>
    <dgm:cxn modelId="{D55A22E9-FE93-4AA8-80C9-586EB6A81F15}" type="presParOf" srcId="{D4B4EE5E-9D6C-4552-A8CD-D38C54E6FF45}" destId="{6E647086-FC7B-47F1-A5A9-502BE73C0B13}" srcOrd="1" destOrd="0" presId="urn:microsoft.com/office/officeart/2005/8/layout/orgChart1"/>
    <dgm:cxn modelId="{42F46213-3882-45C4-A204-96CDBACCCDD1}" type="presParOf" srcId="{7D387D6D-D90F-442E-8556-1C5FF2AA7B93}" destId="{088A6FEB-8276-438C-A657-03E793105FF8}" srcOrd="1" destOrd="0" presId="urn:microsoft.com/office/officeart/2005/8/layout/orgChart1"/>
    <dgm:cxn modelId="{1A629DAF-F48C-430F-951C-47C7E9DD1780}" type="presParOf" srcId="{088A6FEB-8276-438C-A657-03E793105FF8}" destId="{A11156BF-9FCB-46B2-8710-0C5385187ADD}" srcOrd="0" destOrd="0" presId="urn:microsoft.com/office/officeart/2005/8/layout/orgChart1"/>
    <dgm:cxn modelId="{41D61355-C780-45A1-80C0-0530FC2D7C3D}" type="presParOf" srcId="{088A6FEB-8276-438C-A657-03E793105FF8}" destId="{FA117C94-ACC1-44F3-B72F-61D99FCBAF5D}" srcOrd="1" destOrd="0" presId="urn:microsoft.com/office/officeart/2005/8/layout/orgChart1"/>
    <dgm:cxn modelId="{932EB079-5491-4804-95E1-6E4065BFE52B}" type="presParOf" srcId="{FA117C94-ACC1-44F3-B72F-61D99FCBAF5D}" destId="{A24CFDFE-0061-43FC-8590-6BCD2D106FC3}" srcOrd="0" destOrd="0" presId="urn:microsoft.com/office/officeart/2005/8/layout/orgChart1"/>
    <dgm:cxn modelId="{EB304505-E7D2-4BB4-B68C-08F05081505A}" type="presParOf" srcId="{A24CFDFE-0061-43FC-8590-6BCD2D106FC3}" destId="{685A1270-A712-4761-92F2-4C6CB810CED2}" srcOrd="0" destOrd="0" presId="urn:microsoft.com/office/officeart/2005/8/layout/orgChart1"/>
    <dgm:cxn modelId="{7C5D2568-72FF-4ABE-8A01-7815822F7DCE}" type="presParOf" srcId="{A24CFDFE-0061-43FC-8590-6BCD2D106FC3}" destId="{A6D84394-5054-4B39-9A1A-58167B402C36}" srcOrd="1" destOrd="0" presId="urn:microsoft.com/office/officeart/2005/8/layout/orgChart1"/>
    <dgm:cxn modelId="{1B0BC0B3-4B06-4D67-B234-D9EE9751AB8E}" type="presParOf" srcId="{FA117C94-ACC1-44F3-B72F-61D99FCBAF5D}" destId="{755B0632-DC3D-4868-8513-30D054C6DC2E}" srcOrd="1" destOrd="0" presId="urn:microsoft.com/office/officeart/2005/8/layout/orgChart1"/>
    <dgm:cxn modelId="{A39C49B5-1D2B-486A-B67F-DA1D58291CA4}" type="presParOf" srcId="{FA117C94-ACC1-44F3-B72F-61D99FCBAF5D}" destId="{D66E0866-17C1-40C5-93C3-68C4787A99E4}" srcOrd="2" destOrd="0" presId="urn:microsoft.com/office/officeart/2005/8/layout/orgChart1"/>
    <dgm:cxn modelId="{60EA9090-100C-4B3F-869E-79BAB504C699}" type="presParOf" srcId="{088A6FEB-8276-438C-A657-03E793105FF8}" destId="{C372E1F9-CC95-44FA-AAD0-018D5B8A4998}" srcOrd="2" destOrd="0" presId="urn:microsoft.com/office/officeart/2005/8/layout/orgChart1"/>
    <dgm:cxn modelId="{8305E740-B853-4E3B-B51C-68866063F460}" type="presParOf" srcId="{088A6FEB-8276-438C-A657-03E793105FF8}" destId="{40F3E35A-EBAB-4B2C-B4BD-38BA321799A6}" srcOrd="3" destOrd="0" presId="urn:microsoft.com/office/officeart/2005/8/layout/orgChart1"/>
    <dgm:cxn modelId="{BE086155-9BB7-4AF2-A3A7-FD72DED8C23A}" type="presParOf" srcId="{40F3E35A-EBAB-4B2C-B4BD-38BA321799A6}" destId="{938CA6D5-2113-4B3D-8BF6-5BAC572EC8AA}" srcOrd="0" destOrd="0" presId="urn:microsoft.com/office/officeart/2005/8/layout/orgChart1"/>
    <dgm:cxn modelId="{F11B3008-4CAB-4243-B0FE-1C79D67EF8C3}" type="presParOf" srcId="{938CA6D5-2113-4B3D-8BF6-5BAC572EC8AA}" destId="{5189EB06-9BCF-430C-8ACA-7672EF0B5E5F}" srcOrd="0" destOrd="0" presId="urn:microsoft.com/office/officeart/2005/8/layout/orgChart1"/>
    <dgm:cxn modelId="{617D31F0-1EF5-405E-B822-4D5A7BFFA267}" type="presParOf" srcId="{938CA6D5-2113-4B3D-8BF6-5BAC572EC8AA}" destId="{70089336-6CDD-4C9F-92DE-37FC61F9535D}" srcOrd="1" destOrd="0" presId="urn:microsoft.com/office/officeart/2005/8/layout/orgChart1"/>
    <dgm:cxn modelId="{54C851F5-9768-469A-AB7D-8530C2F51E53}" type="presParOf" srcId="{40F3E35A-EBAB-4B2C-B4BD-38BA321799A6}" destId="{1023985F-35E8-4A3F-AFA5-1D1B3C08E0C6}" srcOrd="1" destOrd="0" presId="urn:microsoft.com/office/officeart/2005/8/layout/orgChart1"/>
    <dgm:cxn modelId="{F1F4BCDB-45D4-4EFA-9C98-EC6649A95783}" type="presParOf" srcId="{40F3E35A-EBAB-4B2C-B4BD-38BA321799A6}" destId="{AFFDEA53-592B-4192-A79F-D46924C059B1}" srcOrd="2" destOrd="0" presId="urn:microsoft.com/office/officeart/2005/8/layout/orgChart1"/>
    <dgm:cxn modelId="{685F8DB7-2D06-45BB-992D-E006B4028747}" type="presParOf" srcId="{7D387D6D-D90F-442E-8556-1C5FF2AA7B93}" destId="{506B9DDA-8DD8-49A6-A6B9-71212A8C161E}" srcOrd="2" destOrd="0" presId="urn:microsoft.com/office/officeart/2005/8/layout/orgChart1"/>
    <dgm:cxn modelId="{3EBD8389-C8D0-4BA0-B5B8-ABBE42DFBD6F}" type="presParOf" srcId="{79DB1501-B80A-4267-A052-16164BE6C337}" destId="{04B0D7B4-384C-4317-B442-E41AA6E01BAC}" srcOrd="2" destOrd="0" presId="urn:microsoft.com/office/officeart/2005/8/layout/orgChar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2E1F9-CC95-44FA-AAD0-018D5B8A4998}">
      <dsp:nvSpPr>
        <dsp:cNvPr id="0" name=""/>
        <dsp:cNvSpPr/>
      </dsp:nvSpPr>
      <dsp:spPr>
        <a:xfrm>
          <a:off x="6401116" y="2359855"/>
          <a:ext cx="1139433" cy="1180020"/>
        </a:xfrm>
        <a:custGeom>
          <a:avLst/>
          <a:gdLst/>
          <a:ahLst/>
          <a:cxnLst/>
          <a:rect l="0" t="0" r="0" b="0"/>
          <a:pathLst>
            <a:path>
              <a:moveTo>
                <a:pt x="0" y="0"/>
              </a:moveTo>
              <a:lnTo>
                <a:pt x="0" y="1180020"/>
              </a:lnTo>
              <a:lnTo>
                <a:pt x="1139433" y="11800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1156BF-9FCB-46B2-8710-0C5385187ADD}">
      <dsp:nvSpPr>
        <dsp:cNvPr id="0" name=""/>
        <dsp:cNvSpPr/>
      </dsp:nvSpPr>
      <dsp:spPr>
        <a:xfrm>
          <a:off x="5657731" y="2359855"/>
          <a:ext cx="743384" cy="1186068"/>
        </a:xfrm>
        <a:custGeom>
          <a:avLst/>
          <a:gdLst/>
          <a:ahLst/>
          <a:cxnLst/>
          <a:rect l="0" t="0" r="0" b="0"/>
          <a:pathLst>
            <a:path>
              <a:moveTo>
                <a:pt x="743384" y="0"/>
              </a:moveTo>
              <a:lnTo>
                <a:pt x="743384" y="1186068"/>
              </a:lnTo>
              <a:lnTo>
                <a:pt x="0" y="118606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1CCFCD-654F-465C-B7F0-222C87149C60}">
      <dsp:nvSpPr>
        <dsp:cNvPr id="0" name=""/>
        <dsp:cNvSpPr/>
      </dsp:nvSpPr>
      <dsp:spPr>
        <a:xfrm>
          <a:off x="5015111" y="971578"/>
          <a:ext cx="2162608" cy="417521"/>
        </a:xfrm>
        <a:custGeom>
          <a:avLst/>
          <a:gdLst/>
          <a:ahLst/>
          <a:cxnLst/>
          <a:rect l="0" t="0" r="0" b="0"/>
          <a:pathLst>
            <a:path>
              <a:moveTo>
                <a:pt x="0" y="0"/>
              </a:moveTo>
              <a:lnTo>
                <a:pt x="0" y="213663"/>
              </a:lnTo>
              <a:lnTo>
                <a:pt x="2162608" y="213663"/>
              </a:lnTo>
              <a:lnTo>
                <a:pt x="2162608" y="4175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192FF6-430D-4777-800F-E9152E6D53FF}">
      <dsp:nvSpPr>
        <dsp:cNvPr id="0" name=""/>
        <dsp:cNvSpPr/>
      </dsp:nvSpPr>
      <dsp:spPr>
        <a:xfrm>
          <a:off x="1958903" y="971578"/>
          <a:ext cx="3056207" cy="422171"/>
        </a:xfrm>
        <a:custGeom>
          <a:avLst/>
          <a:gdLst/>
          <a:ahLst/>
          <a:cxnLst/>
          <a:rect l="0" t="0" r="0" b="0"/>
          <a:pathLst>
            <a:path>
              <a:moveTo>
                <a:pt x="3056207" y="0"/>
              </a:moveTo>
              <a:lnTo>
                <a:pt x="3056207" y="218313"/>
              </a:lnTo>
              <a:lnTo>
                <a:pt x="0" y="218313"/>
              </a:lnTo>
              <a:lnTo>
                <a:pt x="0" y="42217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923029-CE53-4864-A8B4-E0F443548AD1}">
      <dsp:nvSpPr>
        <dsp:cNvPr id="0" name=""/>
        <dsp:cNvSpPr/>
      </dsp:nvSpPr>
      <dsp:spPr>
        <a:xfrm>
          <a:off x="4044356" y="824"/>
          <a:ext cx="1941509" cy="970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Membrane transport process</a:t>
          </a:r>
          <a:endParaRPr lang="en-PK" sz="2200" kern="1200"/>
        </a:p>
      </dsp:txBody>
      <dsp:txXfrm>
        <a:off x="4044356" y="824"/>
        <a:ext cx="1941509" cy="970754"/>
      </dsp:txXfrm>
    </dsp:sp>
    <dsp:sp modelId="{7B120F5B-4ED7-4E16-8740-45660EF88648}">
      <dsp:nvSpPr>
        <dsp:cNvPr id="0" name=""/>
        <dsp:cNvSpPr/>
      </dsp:nvSpPr>
      <dsp:spPr>
        <a:xfrm>
          <a:off x="988149" y="1393750"/>
          <a:ext cx="1941509" cy="970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Active transport</a:t>
          </a:r>
          <a:endParaRPr lang="en-PK" sz="2200" kern="1200" dirty="0"/>
        </a:p>
      </dsp:txBody>
      <dsp:txXfrm>
        <a:off x="988149" y="1393750"/>
        <a:ext cx="1941509" cy="970754"/>
      </dsp:txXfrm>
    </dsp:sp>
    <dsp:sp modelId="{1539314F-B46B-4E6A-AD7A-3C31F4782AD9}">
      <dsp:nvSpPr>
        <dsp:cNvPr id="0" name=""/>
        <dsp:cNvSpPr/>
      </dsp:nvSpPr>
      <dsp:spPr>
        <a:xfrm>
          <a:off x="6206965" y="1389100"/>
          <a:ext cx="1941509" cy="970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Passive transport</a:t>
          </a:r>
          <a:endParaRPr lang="en-PK" sz="2200" kern="1200" dirty="0"/>
        </a:p>
      </dsp:txBody>
      <dsp:txXfrm>
        <a:off x="6206965" y="1389100"/>
        <a:ext cx="1941509" cy="970754"/>
      </dsp:txXfrm>
    </dsp:sp>
    <dsp:sp modelId="{685A1270-A712-4761-92F2-4C6CB810CED2}">
      <dsp:nvSpPr>
        <dsp:cNvPr id="0" name=""/>
        <dsp:cNvSpPr/>
      </dsp:nvSpPr>
      <dsp:spPr>
        <a:xfrm>
          <a:off x="3716222" y="3060545"/>
          <a:ext cx="1941509" cy="970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Simple diffusion</a:t>
          </a:r>
          <a:endParaRPr lang="en-PK" sz="2200" kern="1200" dirty="0"/>
        </a:p>
      </dsp:txBody>
      <dsp:txXfrm>
        <a:off x="3716222" y="3060545"/>
        <a:ext cx="1941509" cy="970754"/>
      </dsp:txXfrm>
    </dsp:sp>
    <dsp:sp modelId="{5189EB06-9BCF-430C-8ACA-7672EF0B5E5F}">
      <dsp:nvSpPr>
        <dsp:cNvPr id="0" name=""/>
        <dsp:cNvSpPr/>
      </dsp:nvSpPr>
      <dsp:spPr>
        <a:xfrm>
          <a:off x="7540549" y="3054498"/>
          <a:ext cx="1941509" cy="970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Facilitated diffusion and  Osmosis</a:t>
          </a:r>
          <a:endParaRPr lang="en-PK" sz="2200" kern="1200" dirty="0"/>
        </a:p>
      </dsp:txBody>
      <dsp:txXfrm>
        <a:off x="7540549" y="3054498"/>
        <a:ext cx="1941509" cy="97075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Relationships xmlns="http://schemas.openxmlformats.org/package/2006/relationships"><Relationship Id="rId1" Type="http://schemas.openxmlformats.org/officeDocument/2006/relationships/theme" Target="../theme/theme6.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en-US" sz="1800" spc="-1" strike="noStrike">
                <a:solidFill>
                  <a:srgbClr val="000000"/>
                </a:solidFill>
                <a:latin typeface="Calibri"/>
              </a:rPr>
              <a:t>Click to move the slide</a:t>
            </a:r>
            <a:endParaRPr b="0" lang="en-US" sz="1800" spc="-1" strike="noStrike">
              <a:solidFill>
                <a:srgbClr val="000000"/>
              </a:solidFill>
              <a:latin typeface="Calibri"/>
            </a:endParaRPr>
          </a:p>
        </p:txBody>
      </p:sp>
      <p:sp>
        <p:nvSpPr>
          <p:cNvPr id="208"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0">
              <a:buNone/>
            </a:pPr>
            <a:r>
              <a:rPr b="0" lang="en-US" sz="2000" spc="-1" strike="noStrike">
                <a:solidFill>
                  <a:srgbClr val="000000"/>
                </a:solidFill>
                <a:latin typeface="Arial"/>
              </a:rPr>
              <a:t>Click to edit the notes format</a:t>
            </a:r>
            <a:endParaRPr b="0" lang="en-US" sz="2000" spc="-1" strike="noStrike">
              <a:solidFill>
                <a:srgbClr val="000000"/>
              </a:solidFill>
              <a:latin typeface="Arial"/>
            </a:endParaRPr>
          </a:p>
        </p:txBody>
      </p:sp>
      <p:sp>
        <p:nvSpPr>
          <p:cNvPr id="209"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pc="-1" strike="noStrike">
                <a:solidFill>
                  <a:srgbClr val="000000"/>
                </a:solidFill>
                <a:latin typeface="Times New Roman"/>
              </a:rPr>
              <a:t>&lt;header&gt;</a:t>
            </a:r>
            <a:endParaRPr b="0" lang="en-US" sz="1400" spc="-1" strike="noStrike">
              <a:solidFill>
                <a:srgbClr val="000000"/>
              </a:solidFill>
              <a:latin typeface="Times New Roman"/>
            </a:endParaRPr>
          </a:p>
        </p:txBody>
      </p:sp>
      <p:sp>
        <p:nvSpPr>
          <p:cNvPr id="210" name="PlaceHolder 4"/>
          <p:cNvSpPr>
            <a:spLocks noGrp="1"/>
          </p:cNvSpPr>
          <p:nvPr>
            <p:ph type="dt" idx="16"/>
          </p:nvPr>
        </p:nvSpPr>
        <p:spPr>
          <a:xfrm>
            <a:off x="4278960" y="0"/>
            <a:ext cx="3280680" cy="53424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Times New Roman"/>
              </a:defRPr>
            </a:lvl1pPr>
          </a:lstStyle>
          <a:p>
            <a:pPr indent="0" algn="r">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211" name="PlaceHolder 5"/>
          <p:cNvSpPr>
            <a:spLocks noGrp="1"/>
          </p:cNvSpPr>
          <p:nvPr>
            <p:ph type="ftr" idx="17"/>
          </p:nvPr>
        </p:nvSpPr>
        <p:spPr>
          <a:xfrm>
            <a:off x="0" y="10157400"/>
            <a:ext cx="3280680" cy="53424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212" name="PlaceHolder 6"/>
          <p:cNvSpPr>
            <a:spLocks noGrp="1"/>
          </p:cNvSpPr>
          <p:nvPr>
            <p:ph type="sldNum" idx="18"/>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Times New Roman"/>
              </a:defRPr>
            </a:lvl1pPr>
          </a:lstStyle>
          <a:p>
            <a:pPr indent="0" algn="r">
              <a:buNone/>
            </a:pPr>
            <a:fld id="{A81A6FF5-9B72-4473-B713-02B10A79B933}" type="slidenum">
              <a:rPr b="0" lang="en-US" sz="1400" spc="-1" strike="noStrike">
                <a:solidFill>
                  <a:srgbClr val="000000"/>
                </a:solidFill>
                <a:latin typeface="Times New Roman"/>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60.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
</Relationships>
</file>

<file path=ppt/notesSlides/_rels/notesSlide61.xml.rels><?xml version="1.0" encoding="UTF-8"?>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5" name="PlaceHolder 1"/>
          <p:cNvSpPr>
            <a:spLocks noGrp="1"/>
          </p:cNvSpPr>
          <p:nvPr>
            <p:ph type="sldImg"/>
          </p:nvPr>
        </p:nvSpPr>
        <p:spPr>
          <a:xfrm>
            <a:off x="685800" y="1143000"/>
            <a:ext cx="5486040" cy="3085920"/>
          </a:xfrm>
          <a:prstGeom prst="rect">
            <a:avLst/>
          </a:prstGeom>
          <a:ln w="0">
            <a:noFill/>
          </a:ln>
        </p:spPr>
      </p:sp>
      <p:sp>
        <p:nvSpPr>
          <p:cNvPr id="356" name="PlaceHolder 2"/>
          <p:cNvSpPr>
            <a:spLocks noGrp="1"/>
          </p:cNvSpPr>
          <p:nvPr>
            <p:ph type="body"/>
          </p:nvPr>
        </p:nvSpPr>
        <p:spPr>
          <a:xfrm>
            <a:off x="685800" y="4400640"/>
            <a:ext cx="5486040" cy="3600000"/>
          </a:xfrm>
          <a:prstGeom prst="rect">
            <a:avLst/>
          </a:prstGeom>
          <a:noFill/>
          <a:ln w="0">
            <a:noFill/>
          </a:ln>
        </p:spPr>
        <p:txBody>
          <a:bodyPr anchor="t">
            <a:noAutofit/>
          </a:bodyPr>
          <a:p>
            <a:pPr marL="216000" indent="0">
              <a:buNone/>
            </a:pPr>
            <a:endParaRPr b="0" lang="en-US" sz="1800" spc="-1" strike="noStrike">
              <a:solidFill>
                <a:srgbClr val="000000"/>
              </a:solidFill>
              <a:latin typeface="Arial"/>
            </a:endParaRPr>
          </a:p>
        </p:txBody>
      </p:sp>
      <p:sp>
        <p:nvSpPr>
          <p:cNvPr id="357" name="PlaceHolder 3"/>
          <p:cNvSpPr>
            <a:spLocks noGrp="1"/>
          </p:cNvSpPr>
          <p:nvPr>
            <p:ph type="sldNum" idx="30"/>
          </p:nvPr>
        </p:nvSpPr>
        <p:spPr>
          <a:xfrm>
            <a:off x="3884760" y="8685360"/>
            <a:ext cx="2971440" cy="458280"/>
          </a:xfrm>
          <a:prstGeom prst="rect">
            <a:avLst/>
          </a:prstGeom>
          <a:noFill/>
          <a:ln w="0">
            <a:noFill/>
          </a:ln>
        </p:spPr>
        <p:txBody>
          <a:bodyPr anchor="b">
            <a:noAutofit/>
          </a:bodyPr>
          <a:lstStyle>
            <a:lvl1pPr indent="0" algn="r">
              <a:lnSpc>
                <a:spcPct val="100000"/>
              </a:lnSpc>
              <a:buNone/>
              <a:defRPr b="0" lang="en-US" sz="1200" spc="-1" strike="noStrike">
                <a:solidFill>
                  <a:srgbClr val="000000"/>
                </a:solidFill>
                <a:latin typeface="Times New Roman"/>
              </a:defRPr>
            </a:lvl1pPr>
          </a:lstStyle>
          <a:p>
            <a:pPr indent="0" algn="r">
              <a:lnSpc>
                <a:spcPct val="100000"/>
              </a:lnSpc>
              <a:buNone/>
            </a:pPr>
            <a:fld id="{4C92662D-8407-49A4-98BA-E34D45D93144}"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8" name="PlaceHolder 1"/>
          <p:cNvSpPr>
            <a:spLocks noGrp="1"/>
          </p:cNvSpPr>
          <p:nvPr>
            <p:ph type="hdr"/>
          </p:nvPr>
        </p:nvSpPr>
        <p:spPr>
          <a:xfrm>
            <a:off x="0" y="0"/>
            <a:ext cx="2971440" cy="458280"/>
          </a:xfrm>
          <a:prstGeom prst="rect">
            <a:avLst/>
          </a:prstGeom>
          <a:noFill/>
          <a:ln w="0">
            <a:noFill/>
          </a:ln>
        </p:spPr>
        <p:txBody>
          <a:bodyPr anchor="t">
            <a:noAutofit/>
          </a:bodyPr>
          <a:p>
            <a:pPr indent="0">
              <a:lnSpc>
                <a:spcPct val="100000"/>
              </a:lnSpc>
              <a:buNone/>
            </a:pPr>
            <a:r>
              <a:rPr b="0" lang="en-US" sz="1200" spc="-1" strike="noStrike">
                <a:solidFill>
                  <a:srgbClr val="000000"/>
                </a:solidFill>
                <a:latin typeface="Comic Sans MS"/>
                <a:ea typeface="+mn-ea"/>
              </a:rPr>
              <a:t>The Plasma Membrane</a:t>
            </a:r>
            <a:endParaRPr b="0" lang="en-US" sz="1200" spc="-1" strike="noStrike">
              <a:solidFill>
                <a:srgbClr val="000000"/>
              </a:solidFill>
              <a:latin typeface="Times New Roman"/>
            </a:endParaRPr>
          </a:p>
        </p:txBody>
      </p:sp>
      <p:sp>
        <p:nvSpPr>
          <p:cNvPr id="359" name="PlaceHolder 2"/>
          <p:cNvSpPr>
            <a:spLocks noGrp="1"/>
          </p:cNvSpPr>
          <p:nvPr>
            <p:ph type="dt" idx="31"/>
          </p:nvPr>
        </p:nvSpPr>
        <p:spPr>
          <a:xfrm>
            <a:off x="3884760" y="0"/>
            <a:ext cx="2971440" cy="458280"/>
          </a:xfrm>
          <a:prstGeom prst="rect">
            <a:avLst/>
          </a:prstGeom>
          <a:noFill/>
          <a:ln w="0">
            <a:noFill/>
          </a:ln>
        </p:spPr>
        <p:txBody>
          <a:bodyPr anchor="t">
            <a:noAutofit/>
          </a:bodyPr>
          <a:lstStyle>
            <a:lvl1pPr indent="0" algn="r">
              <a:lnSpc>
                <a:spcPct val="100000"/>
              </a:lnSpc>
              <a:buNone/>
              <a:defRPr b="0" lang="en-US" sz="1200" spc="-1" strike="noStrike">
                <a:solidFill>
                  <a:srgbClr val="000000"/>
                </a:solidFill>
                <a:latin typeface="Comic Sans MS"/>
              </a:defRPr>
            </a:lvl1pPr>
          </a:lstStyle>
          <a:p>
            <a:pPr indent="0" algn="r">
              <a:lnSpc>
                <a:spcPct val="100000"/>
              </a:lnSpc>
              <a:buNone/>
            </a:pPr>
            <a:fld id="{BEDDB43D-672D-4E7A-8562-B728A20DB4CF}" type="datetime1">
              <a:rPr b="0" lang="en-US" sz="1200" spc="-1" strike="noStrike">
                <a:solidFill>
                  <a:srgbClr val="000000"/>
                </a:solidFill>
                <a:latin typeface="Comic Sans MS"/>
              </a:rPr>
              <a:t>07/28/2024</a:t>
            </a:fld>
            <a:endParaRPr b="0" lang="en-US" sz="1200" spc="-1" strike="noStrike">
              <a:solidFill>
                <a:srgbClr val="000000"/>
              </a:solidFill>
              <a:latin typeface="Times New Roman"/>
            </a:endParaRPr>
          </a:p>
        </p:txBody>
      </p:sp>
      <p:sp>
        <p:nvSpPr>
          <p:cNvPr id="360" name="PlaceHolder 3"/>
          <p:cNvSpPr>
            <a:spLocks noGrp="1"/>
          </p:cNvSpPr>
          <p:nvPr>
            <p:ph type="ftr" idx="32"/>
          </p:nvPr>
        </p:nvSpPr>
        <p:spPr>
          <a:xfrm>
            <a:off x="0" y="8685360"/>
            <a:ext cx="2971440" cy="458280"/>
          </a:xfrm>
          <a:prstGeom prst="rect">
            <a:avLst/>
          </a:prstGeom>
          <a:noFill/>
          <a:ln w="0">
            <a:noFill/>
          </a:ln>
        </p:spPr>
        <p:txBody>
          <a:bodyPr anchor="b">
            <a:noAutofit/>
          </a:bodyPr>
          <a:lstStyle>
            <a:lvl1pPr indent="0">
              <a:lnSpc>
                <a:spcPct val="100000"/>
              </a:lnSpc>
              <a:buNone/>
              <a:defRPr b="0" lang="en-US" sz="1200" spc="-1" strike="noStrike">
                <a:solidFill>
                  <a:srgbClr val="000000"/>
                </a:solidFill>
                <a:latin typeface="Comic Sans MS"/>
              </a:defRPr>
            </a:lvl1pPr>
          </a:lstStyle>
          <a:p>
            <a:pPr indent="0">
              <a:lnSpc>
                <a:spcPct val="100000"/>
              </a:lnSpc>
              <a:buNone/>
            </a:pPr>
            <a:r>
              <a:rPr b="0" lang="en-US" sz="1200" spc="-1" strike="noStrike">
                <a:solidFill>
                  <a:srgbClr val="000000"/>
                </a:solidFill>
                <a:latin typeface="Comic Sans MS"/>
              </a:rPr>
              <a:t>G. Podgorski, Biol. 1010</a:t>
            </a:r>
            <a:endParaRPr b="0" lang="en-US" sz="1200" spc="-1" strike="noStrike">
              <a:solidFill>
                <a:srgbClr val="000000"/>
              </a:solidFill>
              <a:latin typeface="Times New Roman"/>
            </a:endParaRPr>
          </a:p>
        </p:txBody>
      </p:sp>
      <p:sp>
        <p:nvSpPr>
          <p:cNvPr id="361" name="PlaceHolder 4"/>
          <p:cNvSpPr>
            <a:spLocks noGrp="1"/>
          </p:cNvSpPr>
          <p:nvPr>
            <p:ph type="sldNum" idx="33"/>
          </p:nvPr>
        </p:nvSpPr>
        <p:spPr>
          <a:xfrm>
            <a:off x="3884760" y="8685360"/>
            <a:ext cx="2971440" cy="458280"/>
          </a:xfrm>
          <a:prstGeom prst="rect">
            <a:avLst/>
          </a:prstGeom>
          <a:noFill/>
          <a:ln w="0">
            <a:noFill/>
          </a:ln>
        </p:spPr>
        <p:txBody>
          <a:bodyPr anchor="b">
            <a:noAutofit/>
          </a:bodyPr>
          <a:lstStyle>
            <a:lvl1pPr indent="0" algn="r">
              <a:lnSpc>
                <a:spcPct val="100000"/>
              </a:lnSpc>
              <a:buNone/>
              <a:defRPr b="0" lang="en-US" sz="1200" spc="-1" strike="noStrike">
                <a:solidFill>
                  <a:srgbClr val="000000"/>
                </a:solidFill>
                <a:latin typeface="Comic Sans MS"/>
              </a:defRPr>
            </a:lvl1pPr>
          </a:lstStyle>
          <a:p>
            <a:pPr indent="0" algn="r">
              <a:lnSpc>
                <a:spcPct val="100000"/>
              </a:lnSpc>
              <a:buNone/>
            </a:pPr>
            <a:fld id="{3023B90F-0EF8-416F-8773-BFE297B79C46}" type="slidenum">
              <a:rPr b="0" lang="en-US" sz="1200" spc="-1" strike="noStrike">
                <a:solidFill>
                  <a:srgbClr val="000000"/>
                </a:solidFill>
                <a:latin typeface="Comic Sans MS"/>
              </a:rPr>
              <a:t>&lt;number&gt;</a:t>
            </a:fld>
            <a:endParaRPr b="0" lang="en-US" sz="1200" spc="-1" strike="noStrike">
              <a:solidFill>
                <a:srgbClr val="000000"/>
              </a:solidFill>
              <a:latin typeface="Times New Roman"/>
            </a:endParaRPr>
          </a:p>
        </p:txBody>
      </p:sp>
      <p:sp>
        <p:nvSpPr>
          <p:cNvPr id="362" name="PlaceHolder 5"/>
          <p:cNvSpPr>
            <a:spLocks noGrp="1"/>
          </p:cNvSpPr>
          <p:nvPr>
            <p:ph type="sldImg"/>
          </p:nvPr>
        </p:nvSpPr>
        <p:spPr>
          <a:xfrm>
            <a:off x="685800" y="1143000"/>
            <a:ext cx="5486040" cy="3085920"/>
          </a:xfrm>
          <a:prstGeom prst="rect">
            <a:avLst/>
          </a:prstGeom>
          <a:ln w="0">
            <a:noFill/>
          </a:ln>
        </p:spPr>
      </p:sp>
      <p:sp>
        <p:nvSpPr>
          <p:cNvPr id="363" name="PlaceHolder 6"/>
          <p:cNvSpPr>
            <a:spLocks noGrp="1"/>
          </p:cNvSpPr>
          <p:nvPr>
            <p:ph type="body"/>
          </p:nvPr>
        </p:nvSpPr>
        <p:spPr>
          <a:xfrm>
            <a:off x="685800" y="4400640"/>
            <a:ext cx="5486040" cy="3600000"/>
          </a:xfrm>
          <a:prstGeom prst="rect">
            <a:avLst/>
          </a:prstGeom>
          <a:solidFill>
            <a:srgbClr val="ffffff"/>
          </a:solidFill>
          <a:ln w="0">
            <a:solidFill>
              <a:srgbClr val="000000"/>
            </a:solidFill>
          </a:ln>
        </p:spPr>
        <p:txBody>
          <a:bodyPr anchor="t">
            <a:noAutofit/>
          </a:bodyPr>
          <a:p>
            <a:pPr marL="216000" indent="0">
              <a:buNone/>
            </a:pPr>
            <a:endParaRPr b="0" lang="en-US" sz="1800" spc="-1" strike="noStrike">
              <a:solidFill>
                <a:srgbClr val="000000"/>
              </a:solidFill>
              <a:latin typeface="Arial"/>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4" name="PlaceHolder 1"/>
          <p:cNvSpPr>
            <a:spLocks noGrp="1"/>
          </p:cNvSpPr>
          <p:nvPr>
            <p:ph type="sldImg"/>
          </p:nvPr>
        </p:nvSpPr>
        <p:spPr>
          <a:xfrm>
            <a:off x="685800" y="1143000"/>
            <a:ext cx="5486040" cy="3085920"/>
          </a:xfrm>
          <a:prstGeom prst="rect">
            <a:avLst/>
          </a:prstGeom>
          <a:ln w="0">
            <a:noFill/>
          </a:ln>
        </p:spPr>
      </p:sp>
      <p:sp>
        <p:nvSpPr>
          <p:cNvPr id="365" name="PlaceHolder 2"/>
          <p:cNvSpPr>
            <a:spLocks noGrp="1"/>
          </p:cNvSpPr>
          <p:nvPr>
            <p:ph type="body"/>
          </p:nvPr>
        </p:nvSpPr>
        <p:spPr>
          <a:xfrm>
            <a:off x="685800" y="4400640"/>
            <a:ext cx="5486040" cy="3600000"/>
          </a:xfrm>
          <a:prstGeom prst="rect">
            <a:avLst/>
          </a:prstGeom>
          <a:noFill/>
          <a:ln w="0">
            <a:noFill/>
          </a:ln>
        </p:spPr>
        <p:txBody>
          <a:bodyPr anchor="t">
            <a:noAutofit/>
          </a:bodyPr>
          <a:p>
            <a:pPr marL="216000" indent="0">
              <a:buNone/>
            </a:pPr>
            <a:endParaRPr b="0" lang="en-US" sz="1800" spc="-1" strike="noStrike">
              <a:solidFill>
                <a:srgbClr val="000000"/>
              </a:solidFill>
              <a:latin typeface="Arial"/>
            </a:endParaRPr>
          </a:p>
        </p:txBody>
      </p:sp>
      <p:sp>
        <p:nvSpPr>
          <p:cNvPr id="366" name="PlaceHolder 3"/>
          <p:cNvSpPr>
            <a:spLocks noGrp="1"/>
          </p:cNvSpPr>
          <p:nvPr>
            <p:ph type="sldNum" idx="34"/>
          </p:nvPr>
        </p:nvSpPr>
        <p:spPr>
          <a:xfrm>
            <a:off x="3884760" y="8685360"/>
            <a:ext cx="2971440" cy="458280"/>
          </a:xfrm>
          <a:prstGeom prst="rect">
            <a:avLst/>
          </a:prstGeom>
          <a:noFill/>
          <a:ln w="0">
            <a:noFill/>
          </a:ln>
        </p:spPr>
        <p:txBody>
          <a:bodyPr anchor="b">
            <a:noAutofit/>
          </a:bodyPr>
          <a:lstStyle>
            <a:lvl1pPr indent="0" algn="r">
              <a:lnSpc>
                <a:spcPct val="100000"/>
              </a:lnSpc>
              <a:buNone/>
              <a:defRPr b="0" lang="en-US" sz="1200" spc="-1" strike="noStrike">
                <a:solidFill>
                  <a:srgbClr val="000000"/>
                </a:solidFill>
                <a:latin typeface="Times New Roman"/>
              </a:defRPr>
            </a:lvl1pPr>
          </a:lstStyle>
          <a:p>
            <a:pPr indent="0" algn="r">
              <a:lnSpc>
                <a:spcPct val="100000"/>
              </a:lnSpc>
              <a:buNone/>
            </a:pPr>
            <a:fld id="{5490E3C2-72E3-434C-A21A-9F41377BA754}"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7" name="PlaceHolder 1"/>
          <p:cNvSpPr>
            <a:spLocks noGrp="1"/>
          </p:cNvSpPr>
          <p:nvPr>
            <p:ph type="sldImg"/>
          </p:nvPr>
        </p:nvSpPr>
        <p:spPr>
          <a:xfrm>
            <a:off x="685800" y="1143000"/>
            <a:ext cx="5486040" cy="3085920"/>
          </a:xfrm>
          <a:prstGeom prst="rect">
            <a:avLst/>
          </a:prstGeom>
          <a:ln w="0">
            <a:noFill/>
          </a:ln>
        </p:spPr>
      </p:sp>
      <p:sp>
        <p:nvSpPr>
          <p:cNvPr id="368" name="PlaceHolder 2"/>
          <p:cNvSpPr>
            <a:spLocks noGrp="1"/>
          </p:cNvSpPr>
          <p:nvPr>
            <p:ph type="body"/>
          </p:nvPr>
        </p:nvSpPr>
        <p:spPr>
          <a:xfrm>
            <a:off x="685800" y="4400640"/>
            <a:ext cx="5486040" cy="3600000"/>
          </a:xfrm>
          <a:prstGeom prst="rect">
            <a:avLst/>
          </a:prstGeom>
          <a:noFill/>
          <a:ln w="0">
            <a:noFill/>
          </a:ln>
        </p:spPr>
        <p:txBody>
          <a:bodyPr anchor="t">
            <a:noAutofit/>
          </a:bodyPr>
          <a:p>
            <a:pPr marL="216000" indent="0">
              <a:lnSpc>
                <a:spcPct val="100000"/>
              </a:lnSpc>
              <a:buNone/>
            </a:pPr>
            <a:r>
              <a:rPr b="0" lang="en-US" sz="2000" spc="-1" strike="noStrike">
                <a:solidFill>
                  <a:srgbClr val="000000"/>
                </a:solidFill>
                <a:latin typeface="Arial"/>
              </a:rPr>
              <a:t>Give space preventing lipids from gelling into crystalline state</a:t>
            </a:r>
            <a:endParaRPr b="0" lang="en-US" sz="2000" spc="-1" strike="noStrike">
              <a:solidFill>
                <a:srgbClr val="000000"/>
              </a:solidFill>
              <a:latin typeface="Arial"/>
            </a:endParaRPr>
          </a:p>
          <a:p>
            <a:pPr marL="216000" indent="0">
              <a:lnSpc>
                <a:spcPct val="100000"/>
              </a:lnSpc>
              <a:buNone/>
            </a:pPr>
            <a:r>
              <a:rPr b="0" lang="en-US" sz="2000" spc="-1" strike="noStrike">
                <a:solidFill>
                  <a:srgbClr val="000000"/>
                </a:solidFill>
                <a:latin typeface="Arial"/>
              </a:rPr>
              <a:t>Lipid rafts-secure important proteins in the memb</a:t>
            </a:r>
            <a:endParaRPr b="0" lang="en-US" sz="2000" spc="-1" strike="noStrike">
              <a:solidFill>
                <a:srgbClr val="000000"/>
              </a:solidFill>
              <a:latin typeface="Arial"/>
            </a:endParaRPr>
          </a:p>
          <a:p>
            <a:pPr marL="216000" indent="0">
              <a:lnSpc>
                <a:spcPct val="100000"/>
              </a:lnSpc>
              <a:buNone/>
            </a:pPr>
            <a:r>
              <a:rPr b="0" lang="en-US" sz="1200" spc="-1" strike="noStrike">
                <a:solidFill>
                  <a:srgbClr val="000000"/>
                </a:solidFill>
                <a:latin typeface="+mn-lt"/>
                <a:ea typeface="+mn-ea"/>
              </a:rPr>
              <a:t>Without cholesterol, cell membranes would be too fluid, not firm enough, and too permeable to some molecules. In other words, it keeps the membrane from turning to mush.</a:t>
            </a:r>
            <a:endParaRPr b="0" lang="en-US" sz="1200" spc="-1" strike="noStrike">
              <a:solidFill>
                <a:srgbClr val="000000"/>
              </a:solidFill>
              <a:latin typeface="Arial"/>
            </a:endParaRPr>
          </a:p>
        </p:txBody>
      </p:sp>
      <p:sp>
        <p:nvSpPr>
          <p:cNvPr id="369" name="PlaceHolder 3"/>
          <p:cNvSpPr>
            <a:spLocks noGrp="1"/>
          </p:cNvSpPr>
          <p:nvPr>
            <p:ph type="sldNum" idx="35"/>
          </p:nvPr>
        </p:nvSpPr>
        <p:spPr>
          <a:xfrm>
            <a:off x="3884760" y="8685360"/>
            <a:ext cx="2971440" cy="458280"/>
          </a:xfrm>
          <a:prstGeom prst="rect">
            <a:avLst/>
          </a:prstGeom>
          <a:noFill/>
          <a:ln w="0">
            <a:noFill/>
          </a:ln>
        </p:spPr>
        <p:txBody>
          <a:bodyPr anchor="b">
            <a:noAutofit/>
          </a:bodyPr>
          <a:lstStyle>
            <a:lvl1pPr indent="0" algn="r">
              <a:lnSpc>
                <a:spcPct val="100000"/>
              </a:lnSpc>
              <a:buNone/>
              <a:defRPr b="0" lang="en-US" sz="1200" spc="-1" strike="noStrike">
                <a:solidFill>
                  <a:srgbClr val="000000"/>
                </a:solidFill>
                <a:latin typeface="Times New Roman"/>
              </a:defRPr>
            </a:lvl1pPr>
          </a:lstStyle>
          <a:p>
            <a:pPr indent="0" algn="r">
              <a:lnSpc>
                <a:spcPct val="100000"/>
              </a:lnSpc>
              <a:buNone/>
            </a:pPr>
            <a:fld id="{A3BF6F49-8AF5-470A-9CAD-25E4D666A0C1}"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0" name="PlaceHolder 1"/>
          <p:cNvSpPr>
            <a:spLocks noGrp="1"/>
          </p:cNvSpPr>
          <p:nvPr>
            <p:ph type="sldImg"/>
          </p:nvPr>
        </p:nvSpPr>
        <p:spPr>
          <a:xfrm>
            <a:off x="685800" y="1143000"/>
            <a:ext cx="5486040" cy="3085920"/>
          </a:xfrm>
          <a:prstGeom prst="rect">
            <a:avLst/>
          </a:prstGeom>
          <a:ln w="0">
            <a:noFill/>
          </a:ln>
        </p:spPr>
      </p:sp>
      <p:sp>
        <p:nvSpPr>
          <p:cNvPr id="371" name="PlaceHolder 2"/>
          <p:cNvSpPr>
            <a:spLocks noGrp="1"/>
          </p:cNvSpPr>
          <p:nvPr>
            <p:ph type="body"/>
          </p:nvPr>
        </p:nvSpPr>
        <p:spPr>
          <a:xfrm>
            <a:off x="685800" y="4400640"/>
            <a:ext cx="5486040" cy="3600000"/>
          </a:xfrm>
          <a:prstGeom prst="rect">
            <a:avLst/>
          </a:prstGeom>
          <a:noFill/>
          <a:ln w="0">
            <a:noFill/>
          </a:ln>
        </p:spPr>
        <p:txBody>
          <a:bodyPr anchor="t">
            <a:noAutofit/>
          </a:bodyPr>
          <a:p>
            <a:pPr marL="216000" indent="0">
              <a:buNone/>
            </a:pPr>
            <a:endParaRPr b="0" lang="en-US" sz="1800" spc="-1" strike="noStrike">
              <a:solidFill>
                <a:srgbClr val="000000"/>
              </a:solidFill>
              <a:latin typeface="Arial"/>
            </a:endParaRPr>
          </a:p>
        </p:txBody>
      </p:sp>
      <p:sp>
        <p:nvSpPr>
          <p:cNvPr id="372" name="PlaceHolder 3"/>
          <p:cNvSpPr>
            <a:spLocks noGrp="1"/>
          </p:cNvSpPr>
          <p:nvPr>
            <p:ph type="sldNum" idx="36"/>
          </p:nvPr>
        </p:nvSpPr>
        <p:spPr>
          <a:xfrm>
            <a:off x="3884760" y="8685360"/>
            <a:ext cx="2971440" cy="458280"/>
          </a:xfrm>
          <a:prstGeom prst="rect">
            <a:avLst/>
          </a:prstGeom>
          <a:noFill/>
          <a:ln w="0">
            <a:noFill/>
          </a:ln>
        </p:spPr>
        <p:txBody>
          <a:bodyPr anchor="b">
            <a:noAutofit/>
          </a:bodyPr>
          <a:lstStyle>
            <a:lvl1pPr indent="0" algn="r">
              <a:lnSpc>
                <a:spcPct val="100000"/>
              </a:lnSpc>
              <a:buNone/>
              <a:defRPr b="0" lang="en-US" sz="1200" spc="-1" strike="noStrike">
                <a:solidFill>
                  <a:srgbClr val="000000"/>
                </a:solidFill>
                <a:latin typeface="Times New Roman"/>
              </a:defRPr>
            </a:lvl1pPr>
          </a:lstStyle>
          <a:p>
            <a:pPr indent="0" algn="r">
              <a:lnSpc>
                <a:spcPct val="100000"/>
              </a:lnSpc>
              <a:buNone/>
            </a:pPr>
            <a:fld id="{6F7FC5BA-37B1-4868-B279-E0957249D594}"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3" name="PlaceHolder 1"/>
          <p:cNvSpPr>
            <a:spLocks noGrp="1"/>
          </p:cNvSpPr>
          <p:nvPr>
            <p:ph type="sldImg"/>
          </p:nvPr>
        </p:nvSpPr>
        <p:spPr>
          <a:xfrm>
            <a:off x="685800" y="1143000"/>
            <a:ext cx="5486040" cy="3085920"/>
          </a:xfrm>
          <a:prstGeom prst="rect">
            <a:avLst/>
          </a:prstGeom>
          <a:ln w="0">
            <a:noFill/>
          </a:ln>
        </p:spPr>
      </p:sp>
      <p:sp>
        <p:nvSpPr>
          <p:cNvPr id="374" name="PlaceHolder 2"/>
          <p:cNvSpPr>
            <a:spLocks noGrp="1"/>
          </p:cNvSpPr>
          <p:nvPr>
            <p:ph type="body"/>
          </p:nvPr>
        </p:nvSpPr>
        <p:spPr>
          <a:xfrm>
            <a:off x="685800" y="4400640"/>
            <a:ext cx="5486040" cy="3600000"/>
          </a:xfrm>
          <a:prstGeom prst="rect">
            <a:avLst/>
          </a:prstGeom>
          <a:noFill/>
          <a:ln w="0">
            <a:noFill/>
          </a:ln>
        </p:spPr>
        <p:txBody>
          <a:bodyPr anchor="t">
            <a:noAutofit/>
          </a:bodyPr>
          <a:p>
            <a:pPr marL="216000" indent="0">
              <a:buNone/>
            </a:pPr>
            <a:endParaRPr b="0" lang="en-US" sz="1800" spc="-1" strike="noStrike">
              <a:solidFill>
                <a:srgbClr val="000000"/>
              </a:solidFill>
              <a:latin typeface="Arial"/>
            </a:endParaRPr>
          </a:p>
        </p:txBody>
      </p:sp>
      <p:sp>
        <p:nvSpPr>
          <p:cNvPr id="375" name="PlaceHolder 3"/>
          <p:cNvSpPr>
            <a:spLocks noGrp="1"/>
          </p:cNvSpPr>
          <p:nvPr>
            <p:ph type="sldNum" idx="37"/>
          </p:nvPr>
        </p:nvSpPr>
        <p:spPr>
          <a:xfrm>
            <a:off x="3884760" y="8685360"/>
            <a:ext cx="2971440" cy="458280"/>
          </a:xfrm>
          <a:prstGeom prst="rect">
            <a:avLst/>
          </a:prstGeom>
          <a:noFill/>
          <a:ln w="0">
            <a:noFill/>
          </a:ln>
        </p:spPr>
        <p:txBody>
          <a:bodyPr anchor="b">
            <a:noAutofit/>
          </a:bodyPr>
          <a:lstStyle>
            <a:lvl1pPr indent="0" algn="r">
              <a:lnSpc>
                <a:spcPct val="100000"/>
              </a:lnSpc>
              <a:buNone/>
              <a:defRPr b="0" lang="en-US" sz="1200" spc="-1" strike="noStrike">
                <a:solidFill>
                  <a:srgbClr val="000000"/>
                </a:solidFill>
                <a:latin typeface="Times New Roman"/>
              </a:defRPr>
            </a:lvl1pPr>
          </a:lstStyle>
          <a:p>
            <a:pPr indent="0" algn="r">
              <a:lnSpc>
                <a:spcPct val="100000"/>
              </a:lnSpc>
              <a:buNone/>
            </a:pPr>
            <a:fld id="{520207C2-3882-4FDD-8C42-38B9478070A5}"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F8808D8B-3A69-421B-A760-7B3CB027DFAB}" type="slidenum">
              <a:t>&lt;#&gt;</a:t>
            </a:fld>
          </a:p>
        </p:txBody>
      </p:sp>
      <p:sp>
        <p:nvSpPr>
          <p:cNvPr id="4" name="PlaceHolder 3"/>
          <p:cNvSpPr>
            <a:spLocks noGrp="1"/>
          </p:cNvSpPr>
          <p:nvPr>
            <p:ph type="dt" idx="1"/>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6"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4A4D4135-A411-40C2-8076-7A7B3EB02F76}" type="slidenum">
              <a:t>&lt;#&gt;</a:t>
            </a:fld>
          </a:p>
        </p:txBody>
      </p:sp>
      <p:sp>
        <p:nvSpPr>
          <p:cNvPr id="6" name="PlaceHolder 5"/>
          <p:cNvSpPr>
            <a:spLocks noGrp="1"/>
          </p:cNvSpPr>
          <p:nvPr>
            <p:ph type="dt" idx="1"/>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8"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6E859201-3700-4225-9464-797D16585AD8}" type="slidenum">
              <a:t>&lt;#&gt;</a:t>
            </a:fld>
          </a:p>
        </p:txBody>
      </p:sp>
      <p:sp>
        <p:nvSpPr>
          <p:cNvPr id="6" name="PlaceHolder 5"/>
          <p:cNvSpPr>
            <a:spLocks noGrp="1"/>
          </p:cNvSpPr>
          <p:nvPr>
            <p:ph type="dt" idx="1"/>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121E07BB-947B-450C-87CB-828738E0C241}" type="slidenum">
              <a:t>&lt;#&gt;</a:t>
            </a:fld>
          </a:p>
        </p:txBody>
      </p:sp>
      <p:sp>
        <p:nvSpPr>
          <p:cNvPr id="7" name="PlaceHolder 6"/>
          <p:cNvSpPr>
            <a:spLocks noGrp="1"/>
          </p:cNvSpPr>
          <p:nvPr>
            <p:ph type="dt" idx="1"/>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5667F488-2139-4204-BD6F-515706382442}" type="slidenum">
              <a:t>&lt;#&gt;</a:t>
            </a:fld>
          </a:p>
        </p:txBody>
      </p:sp>
      <p:sp>
        <p:nvSpPr>
          <p:cNvPr id="5" name="PlaceHolder 4"/>
          <p:cNvSpPr>
            <a:spLocks noGrp="1"/>
          </p:cNvSpPr>
          <p:nvPr>
            <p:ph type="dt" idx="1"/>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solidFill>
                <a:srgbClr val="000000"/>
              </a:solidFill>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44905A64-2F43-4645-8682-0F8A04D26AAD}" type="slidenum">
              <a:t>&lt;#&gt;</a:t>
            </a:fld>
          </a:p>
        </p:txBody>
      </p:sp>
      <p:sp>
        <p:nvSpPr>
          <p:cNvPr id="5" name="PlaceHolder 4"/>
          <p:cNvSpPr>
            <a:spLocks noGrp="1"/>
          </p:cNvSpPr>
          <p:nvPr>
            <p:ph type="dt" idx="1"/>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630C14E3-4D18-4C2D-9C32-3FD6EBAB7244}" type="slidenum">
              <a:t>&lt;#&gt;</a:t>
            </a:fld>
          </a:p>
        </p:txBody>
      </p:sp>
      <p:sp>
        <p:nvSpPr>
          <p:cNvPr id="8" name="PlaceHolder 7"/>
          <p:cNvSpPr>
            <a:spLocks noGrp="1"/>
          </p:cNvSpPr>
          <p:nvPr>
            <p:ph type="dt" idx="1"/>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2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21"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B911D9DA-EFDA-4802-B61E-78A660A3809E}" type="slidenum">
              <a:t>&lt;#&gt;</a:t>
            </a:fld>
          </a:p>
        </p:txBody>
      </p:sp>
      <p:sp>
        <p:nvSpPr>
          <p:cNvPr id="8" name="PlaceHolder 7"/>
          <p:cNvSpPr>
            <a:spLocks noGrp="1"/>
          </p:cNvSpPr>
          <p:nvPr>
            <p:ph type="dt" idx="1"/>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2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2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25"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A4820F1B-CB78-42F2-A712-722D547BDBE9}" type="slidenum">
              <a:t>&lt;#&gt;</a:t>
            </a:fld>
          </a:p>
        </p:txBody>
      </p:sp>
      <p:sp>
        <p:nvSpPr>
          <p:cNvPr id="8" name="PlaceHolder 7"/>
          <p:cNvSpPr>
            <a:spLocks noGrp="1"/>
          </p:cNvSpPr>
          <p:nvPr>
            <p:ph type="dt" idx="1"/>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27"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28"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9A9CBE4A-9D4F-4952-9049-A9ED41A52864}" type="slidenum">
              <a:t>&lt;#&gt;</a:t>
            </a:fld>
          </a:p>
        </p:txBody>
      </p:sp>
      <p:sp>
        <p:nvSpPr>
          <p:cNvPr id="7" name="PlaceHolder 6"/>
          <p:cNvSpPr>
            <a:spLocks noGrp="1"/>
          </p:cNvSpPr>
          <p:nvPr>
            <p:ph type="dt" idx="1"/>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3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3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3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33"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7" name="PlaceHolder 6"/>
          <p:cNvSpPr>
            <a:spLocks noGrp="1"/>
          </p:cNvSpPr>
          <p:nvPr>
            <p:ph type="ftr" idx="2"/>
          </p:nvPr>
        </p:nvSpPr>
        <p:spPr/>
        <p:txBody>
          <a:bodyPr/>
          <a:p>
            <a:r>
              <a:t>Footer</a:t>
            </a:r>
          </a:p>
        </p:txBody>
      </p:sp>
      <p:sp>
        <p:nvSpPr>
          <p:cNvPr id="8" name="PlaceHolder 7"/>
          <p:cNvSpPr>
            <a:spLocks noGrp="1"/>
          </p:cNvSpPr>
          <p:nvPr>
            <p:ph type="sldNum" idx="3"/>
          </p:nvPr>
        </p:nvSpPr>
        <p:spPr/>
        <p:txBody>
          <a:bodyPr/>
          <a:p>
            <a:fld id="{9593A9B2-18A5-4F3B-B7B3-B6B2EBB0DF54}" type="slidenum">
              <a:t>&lt;#&gt;</a:t>
            </a:fld>
          </a:p>
        </p:txBody>
      </p:sp>
      <p:sp>
        <p:nvSpPr>
          <p:cNvPr id="9" name="PlaceHolder 8"/>
          <p:cNvSpPr>
            <a:spLocks noGrp="1"/>
          </p:cNvSpPr>
          <p:nvPr>
            <p:ph type="dt" idx="1"/>
          </p:nvPr>
        </p:nvSpPr>
        <p:spPr/>
        <p:txBody>
          <a:bodyPr/>
          <a:p>
            <a:r>
              <a:rPr lang="en-US"/>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35"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36"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37"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38"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39"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40"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9" name="PlaceHolder 8"/>
          <p:cNvSpPr>
            <a:spLocks noGrp="1"/>
          </p:cNvSpPr>
          <p:nvPr>
            <p:ph type="ftr" idx="2"/>
          </p:nvPr>
        </p:nvSpPr>
        <p:spPr/>
        <p:txBody>
          <a:bodyPr/>
          <a:p>
            <a:r>
              <a:t>Footer</a:t>
            </a:r>
          </a:p>
        </p:txBody>
      </p:sp>
      <p:sp>
        <p:nvSpPr>
          <p:cNvPr id="10" name="PlaceHolder 9"/>
          <p:cNvSpPr>
            <a:spLocks noGrp="1"/>
          </p:cNvSpPr>
          <p:nvPr>
            <p:ph type="sldNum" idx="3"/>
          </p:nvPr>
        </p:nvSpPr>
        <p:spPr/>
        <p:txBody>
          <a:bodyPr/>
          <a:p>
            <a:fld id="{7D856DDE-A129-4107-A803-B1F98BECDC64}" type="slidenum">
              <a:t>&lt;#&gt;</a:t>
            </a:fld>
          </a:p>
        </p:txBody>
      </p:sp>
      <p:sp>
        <p:nvSpPr>
          <p:cNvPr id="11" name="PlaceHolder 10"/>
          <p:cNvSpPr>
            <a:spLocks noGrp="1"/>
          </p:cNvSpPr>
          <p:nvPr>
            <p:ph type="dt" idx="1"/>
          </p:nvPr>
        </p:nvSpPr>
        <p:spPr/>
        <p:txBody>
          <a:bodyPr/>
          <a:p>
            <a:r>
              <a:rPr lang="en-US"/>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8226FFE0-F230-48E9-B19C-BEF5CDEFA3DD}" type="slidenum">
              <a:t>&lt;#&gt;</a:t>
            </a:fld>
          </a:p>
        </p:txBody>
      </p:sp>
      <p:sp>
        <p:nvSpPr>
          <p:cNvPr id="4" name="PlaceHolder 3"/>
          <p:cNvSpPr>
            <a:spLocks noGrp="1"/>
          </p:cNvSpPr>
          <p:nvPr>
            <p:ph type="dt" idx="4"/>
          </p:nvPr>
        </p:nvSpPr>
        <p:spPr/>
        <p:txBody>
          <a:bodyPr/>
          <a:p>
            <a:r>
              <a:rPr lang="en-US"/>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47"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FA5A6CC2-2D87-45F8-A1E0-024FD4934B39}" type="slidenum">
              <a:t>&lt;#&gt;</a:t>
            </a:fld>
          </a:p>
        </p:txBody>
      </p:sp>
      <p:sp>
        <p:nvSpPr>
          <p:cNvPr id="6" name="PlaceHolder 5"/>
          <p:cNvSpPr>
            <a:spLocks noGrp="1"/>
          </p:cNvSpPr>
          <p:nvPr>
            <p:ph type="dt" idx="4"/>
          </p:nvPr>
        </p:nvSpPr>
        <p:spPr/>
        <p:txBody>
          <a:bodyPr/>
          <a:p>
            <a:r>
              <a:rPr lang="en-US"/>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49"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DC62DF92-E5DB-4103-8F6D-65DD1A662D01}" type="slidenum">
              <a:t>&lt;#&gt;</a:t>
            </a:fld>
          </a:p>
        </p:txBody>
      </p:sp>
      <p:sp>
        <p:nvSpPr>
          <p:cNvPr id="6" name="PlaceHolder 5"/>
          <p:cNvSpPr>
            <a:spLocks noGrp="1"/>
          </p:cNvSpPr>
          <p:nvPr>
            <p:ph type="dt" idx="4"/>
          </p:nvPr>
        </p:nvSpPr>
        <p:spPr/>
        <p:txBody>
          <a:bodyPr/>
          <a:p>
            <a:r>
              <a:rPr lang="en-US"/>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5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52"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AFA03E07-6174-4324-8B6D-EEF9D9229D92}" type="slidenum">
              <a:t>&lt;#&gt;</a:t>
            </a:fld>
          </a:p>
        </p:txBody>
      </p:sp>
      <p:sp>
        <p:nvSpPr>
          <p:cNvPr id="7" name="PlaceHolder 6"/>
          <p:cNvSpPr>
            <a:spLocks noGrp="1"/>
          </p:cNvSpPr>
          <p:nvPr>
            <p:ph type="dt" idx="4"/>
          </p:nvPr>
        </p:nvSpPr>
        <p:spPr/>
        <p:txBody>
          <a:bodyPr/>
          <a:p>
            <a:r>
              <a:rPr lang="en-US"/>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AE434353-CFA0-40FB-BF73-C7215835C3E8}" type="slidenum">
              <a:t>&lt;#&gt;</a:t>
            </a:fld>
          </a:p>
        </p:txBody>
      </p:sp>
      <p:sp>
        <p:nvSpPr>
          <p:cNvPr id="5" name="PlaceHolder 4"/>
          <p:cNvSpPr>
            <a:spLocks noGrp="1"/>
          </p:cNvSpPr>
          <p:nvPr>
            <p:ph type="dt" idx="4"/>
          </p:nvPr>
        </p:nvSpPr>
        <p:spPr/>
        <p:txBody>
          <a:bodyPr/>
          <a:p>
            <a:r>
              <a:rPr lang="en-US"/>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solidFill>
                <a:srgbClr val="000000"/>
              </a:solidFill>
              <a:latin typeface="Arial"/>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C8F9A6D8-6E21-48E2-9172-33B2080A1BFF}" type="slidenum">
              <a:t>&lt;#&gt;</a:t>
            </a:fld>
          </a:p>
        </p:txBody>
      </p:sp>
      <p:sp>
        <p:nvSpPr>
          <p:cNvPr id="5" name="PlaceHolder 4"/>
          <p:cNvSpPr>
            <a:spLocks noGrp="1"/>
          </p:cNvSpPr>
          <p:nvPr>
            <p:ph type="dt" idx="4"/>
          </p:nvPr>
        </p:nvSpPr>
        <p:spPr/>
        <p:txBody>
          <a:bodyPr/>
          <a:p>
            <a:r>
              <a:rPr lang="en-US"/>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56"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57"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58"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262CB265-0C04-4549-BB1D-A7489C961F70}" type="slidenum">
              <a:t>&lt;#&gt;</a:t>
            </a:fld>
          </a:p>
        </p:txBody>
      </p:sp>
      <p:sp>
        <p:nvSpPr>
          <p:cNvPr id="8" name="PlaceHolder 7"/>
          <p:cNvSpPr>
            <a:spLocks noGrp="1"/>
          </p:cNvSpPr>
          <p:nvPr>
            <p:ph type="dt" idx="4"/>
          </p:nvPr>
        </p:nvSpPr>
        <p:spPr/>
        <p:txBody>
          <a:bodyPr/>
          <a:p>
            <a:r>
              <a:rPr lang="en-US"/>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6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2"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3634980D-35F7-4C8F-B4E2-88A7267E25E4}" type="slidenum">
              <a:t>&lt;#&gt;</a:t>
            </a:fld>
          </a:p>
        </p:txBody>
      </p:sp>
      <p:sp>
        <p:nvSpPr>
          <p:cNvPr id="8" name="PlaceHolder 7"/>
          <p:cNvSpPr>
            <a:spLocks noGrp="1"/>
          </p:cNvSpPr>
          <p:nvPr>
            <p:ph type="dt" idx="4"/>
          </p:nvPr>
        </p:nvSpPr>
        <p:spPr/>
        <p:txBody>
          <a:bodyPr/>
          <a:p>
            <a:r>
              <a:rPr lang="en-US"/>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6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6"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829DCC42-0EE7-4C4A-92CC-B5C546C5952A}" type="slidenum">
              <a:t>&lt;#&gt;</a:t>
            </a:fld>
          </a:p>
        </p:txBody>
      </p:sp>
      <p:sp>
        <p:nvSpPr>
          <p:cNvPr id="8" name="PlaceHolder 7"/>
          <p:cNvSpPr>
            <a:spLocks noGrp="1"/>
          </p:cNvSpPr>
          <p:nvPr>
            <p:ph type="dt" idx="4"/>
          </p:nvPr>
        </p:nvSpPr>
        <p:spPr/>
        <p:txBody>
          <a:bodyPr/>
          <a:p>
            <a:r>
              <a:rPr lang="en-US"/>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68"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9"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D8C6C589-915A-4A12-BD35-ADE921517D67}" type="slidenum">
              <a:t>&lt;#&gt;</a:t>
            </a:fld>
          </a:p>
        </p:txBody>
      </p:sp>
      <p:sp>
        <p:nvSpPr>
          <p:cNvPr id="7" name="PlaceHolder 6"/>
          <p:cNvSpPr>
            <a:spLocks noGrp="1"/>
          </p:cNvSpPr>
          <p:nvPr>
            <p:ph type="dt" idx="4"/>
          </p:nvPr>
        </p:nvSpPr>
        <p:spPr/>
        <p:txBody>
          <a:bodyPr/>
          <a:p>
            <a:r>
              <a:rPr lang="en-US"/>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7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7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73"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74"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7" name="PlaceHolder 6"/>
          <p:cNvSpPr>
            <a:spLocks noGrp="1"/>
          </p:cNvSpPr>
          <p:nvPr>
            <p:ph type="ftr" idx="5"/>
          </p:nvPr>
        </p:nvSpPr>
        <p:spPr/>
        <p:txBody>
          <a:bodyPr/>
          <a:p>
            <a:r>
              <a:t>Footer</a:t>
            </a:r>
          </a:p>
        </p:txBody>
      </p:sp>
      <p:sp>
        <p:nvSpPr>
          <p:cNvPr id="8" name="PlaceHolder 7"/>
          <p:cNvSpPr>
            <a:spLocks noGrp="1"/>
          </p:cNvSpPr>
          <p:nvPr>
            <p:ph type="sldNum" idx="6"/>
          </p:nvPr>
        </p:nvSpPr>
        <p:spPr/>
        <p:txBody>
          <a:bodyPr/>
          <a:p>
            <a:fld id="{8E9976D4-4830-4505-8A7F-B3CFE63E752B}" type="slidenum">
              <a:t>&lt;#&gt;</a:t>
            </a:fld>
          </a:p>
        </p:txBody>
      </p:sp>
      <p:sp>
        <p:nvSpPr>
          <p:cNvPr id="9" name="PlaceHolder 8"/>
          <p:cNvSpPr>
            <a:spLocks noGrp="1"/>
          </p:cNvSpPr>
          <p:nvPr>
            <p:ph type="dt" idx="4"/>
          </p:nvPr>
        </p:nvSpPr>
        <p:spPr/>
        <p:txBody>
          <a:bodyPr/>
          <a:p>
            <a:r>
              <a:rPr lang="en-US"/>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76"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77"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78"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79"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80"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81"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9" name="PlaceHolder 8"/>
          <p:cNvSpPr>
            <a:spLocks noGrp="1"/>
          </p:cNvSpPr>
          <p:nvPr>
            <p:ph type="ftr" idx="5"/>
          </p:nvPr>
        </p:nvSpPr>
        <p:spPr/>
        <p:txBody>
          <a:bodyPr/>
          <a:p>
            <a:r>
              <a:t>Footer</a:t>
            </a:r>
          </a:p>
        </p:txBody>
      </p:sp>
      <p:sp>
        <p:nvSpPr>
          <p:cNvPr id="10" name="PlaceHolder 9"/>
          <p:cNvSpPr>
            <a:spLocks noGrp="1"/>
          </p:cNvSpPr>
          <p:nvPr>
            <p:ph type="sldNum" idx="6"/>
          </p:nvPr>
        </p:nvSpPr>
        <p:spPr/>
        <p:txBody>
          <a:bodyPr/>
          <a:p>
            <a:fld id="{2D23FB2D-0396-4EB6-AB10-7EF81EEFE5DD}" type="slidenum">
              <a:t>&lt;#&gt;</a:t>
            </a:fld>
          </a:p>
        </p:txBody>
      </p:sp>
      <p:sp>
        <p:nvSpPr>
          <p:cNvPr id="11" name="PlaceHolder 10"/>
          <p:cNvSpPr>
            <a:spLocks noGrp="1"/>
          </p:cNvSpPr>
          <p:nvPr>
            <p:ph type="dt" idx="4"/>
          </p:nvPr>
        </p:nvSpPr>
        <p:spPr/>
        <p:txBody>
          <a:bodyPr/>
          <a:p>
            <a:r>
              <a:rPr lang="en-US"/>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E91E7E1E-564E-4C77-8C43-DDC2EF69B88D}" type="slidenum">
              <a:t>&lt;#&gt;</a:t>
            </a:fld>
          </a:p>
        </p:txBody>
      </p:sp>
      <p:sp>
        <p:nvSpPr>
          <p:cNvPr id="4" name="PlaceHolder 3"/>
          <p:cNvSpPr>
            <a:spLocks noGrp="1"/>
          </p:cNvSpPr>
          <p:nvPr>
            <p:ph type="dt" idx="7"/>
          </p:nvPr>
        </p:nvSpPr>
        <p:spPr/>
        <p:txBody>
          <a:bodyPr/>
          <a:p>
            <a:r>
              <a:rPr lang="en-US"/>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88"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8F0E1BFB-FB89-41C6-BD11-D731F79C86D2}" type="slidenum">
              <a:t>&lt;#&gt;</a:t>
            </a:fld>
          </a:p>
        </p:txBody>
      </p:sp>
      <p:sp>
        <p:nvSpPr>
          <p:cNvPr id="6" name="PlaceHolder 5"/>
          <p:cNvSpPr>
            <a:spLocks noGrp="1"/>
          </p:cNvSpPr>
          <p:nvPr>
            <p:ph type="dt" idx="7"/>
          </p:nvPr>
        </p:nvSpPr>
        <p:spPr/>
        <p:txBody>
          <a:bodyPr/>
          <a:p>
            <a:r>
              <a:rPr lang="en-US"/>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90"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26CB9DA2-3056-44CC-B078-A6ACD28FA28B}" type="slidenum">
              <a:t>&lt;#&gt;</a:t>
            </a:fld>
          </a:p>
        </p:txBody>
      </p:sp>
      <p:sp>
        <p:nvSpPr>
          <p:cNvPr id="6" name="PlaceHolder 5"/>
          <p:cNvSpPr>
            <a:spLocks noGrp="1"/>
          </p:cNvSpPr>
          <p:nvPr>
            <p:ph type="dt" idx="7"/>
          </p:nvPr>
        </p:nvSpPr>
        <p:spPr/>
        <p:txBody>
          <a:bodyPr/>
          <a:p>
            <a:r>
              <a:rPr lang="en-US"/>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92"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9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5AF4F0E6-C93B-4ED9-A450-2E7F41C636DC}" type="slidenum">
              <a:t>&lt;#&gt;</a:t>
            </a:fld>
          </a:p>
        </p:txBody>
      </p:sp>
      <p:sp>
        <p:nvSpPr>
          <p:cNvPr id="7" name="PlaceHolder 6"/>
          <p:cNvSpPr>
            <a:spLocks noGrp="1"/>
          </p:cNvSpPr>
          <p:nvPr>
            <p:ph type="dt" idx="7"/>
          </p:nvPr>
        </p:nvSpPr>
        <p:spPr/>
        <p:txBody>
          <a:bodyPr/>
          <a:p>
            <a:r>
              <a:rPr lang="en-US"/>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E7E209FB-88D9-4BC2-9849-3DC8A87046B5}" type="slidenum">
              <a:t>&lt;#&gt;</a:t>
            </a:fld>
          </a:p>
        </p:txBody>
      </p:sp>
      <p:sp>
        <p:nvSpPr>
          <p:cNvPr id="5" name="PlaceHolder 4"/>
          <p:cNvSpPr>
            <a:spLocks noGrp="1"/>
          </p:cNvSpPr>
          <p:nvPr>
            <p:ph type="dt" idx="7"/>
          </p:nvPr>
        </p:nvSpPr>
        <p:spPr/>
        <p:txBody>
          <a:bodyPr/>
          <a:p>
            <a:r>
              <a:rPr lang="en-US"/>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solidFill>
                <a:srgbClr val="000000"/>
              </a:solidFill>
              <a:latin typeface="Arial"/>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58FF8935-8262-4309-BE7E-26CDD24BE4FF}" type="slidenum">
              <a:t>&lt;#&gt;</a:t>
            </a:fld>
          </a:p>
        </p:txBody>
      </p:sp>
      <p:sp>
        <p:nvSpPr>
          <p:cNvPr id="5" name="PlaceHolder 4"/>
          <p:cNvSpPr>
            <a:spLocks noGrp="1"/>
          </p:cNvSpPr>
          <p:nvPr>
            <p:ph type="dt" idx="7"/>
          </p:nvPr>
        </p:nvSpPr>
        <p:spPr/>
        <p:txBody>
          <a:bodyPr/>
          <a:p>
            <a:r>
              <a:rPr lang="en-US"/>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9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9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9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0E0E71F1-5BE9-40A4-B2E9-FE3D4C60A1A6}" type="slidenum">
              <a:t>&lt;#&gt;</a:t>
            </a:fld>
          </a:p>
        </p:txBody>
      </p:sp>
      <p:sp>
        <p:nvSpPr>
          <p:cNvPr id="8" name="PlaceHolder 7"/>
          <p:cNvSpPr>
            <a:spLocks noGrp="1"/>
          </p:cNvSpPr>
          <p:nvPr>
            <p:ph type="dt" idx="7"/>
          </p:nvPr>
        </p:nvSpPr>
        <p:spPr/>
        <p:txBody>
          <a:bodyPr/>
          <a:p>
            <a:r>
              <a:rPr lang="en-US"/>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0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0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03"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53FCAEC5-F4E1-4E0A-B4AC-5D3FE35B0F65}" type="slidenum">
              <a:t>&lt;#&gt;</a:t>
            </a:fld>
          </a:p>
        </p:txBody>
      </p:sp>
      <p:sp>
        <p:nvSpPr>
          <p:cNvPr id="8" name="PlaceHolder 7"/>
          <p:cNvSpPr>
            <a:spLocks noGrp="1"/>
          </p:cNvSpPr>
          <p:nvPr>
            <p:ph type="dt" idx="7"/>
          </p:nvPr>
        </p:nvSpPr>
        <p:spPr/>
        <p:txBody>
          <a:bodyPr/>
          <a:p>
            <a:r>
              <a:rPr lang="en-US"/>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0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0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07"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B8F2121F-95DA-4927-A358-030316287DEA}" type="slidenum">
              <a:t>&lt;#&gt;</a:t>
            </a:fld>
          </a:p>
        </p:txBody>
      </p:sp>
      <p:sp>
        <p:nvSpPr>
          <p:cNvPr id="8" name="PlaceHolder 7"/>
          <p:cNvSpPr>
            <a:spLocks noGrp="1"/>
          </p:cNvSpPr>
          <p:nvPr>
            <p:ph type="dt" idx="7"/>
          </p:nvPr>
        </p:nvSpPr>
        <p:spPr/>
        <p:txBody>
          <a:bodyPr/>
          <a:p>
            <a:r>
              <a:rPr lang="en-US"/>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09"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10"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C05BC771-7C35-4E97-AE9D-9C911302A941}" type="slidenum">
              <a:t>&lt;#&gt;</a:t>
            </a:fld>
          </a:p>
        </p:txBody>
      </p:sp>
      <p:sp>
        <p:nvSpPr>
          <p:cNvPr id="7" name="PlaceHolder 6"/>
          <p:cNvSpPr>
            <a:spLocks noGrp="1"/>
          </p:cNvSpPr>
          <p:nvPr>
            <p:ph type="dt" idx="7"/>
          </p:nvPr>
        </p:nvSpPr>
        <p:spPr/>
        <p:txBody>
          <a:bodyPr/>
          <a:p>
            <a:r>
              <a:rPr lang="en-US"/>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1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1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1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15"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7" name="PlaceHolder 6"/>
          <p:cNvSpPr>
            <a:spLocks noGrp="1"/>
          </p:cNvSpPr>
          <p:nvPr>
            <p:ph type="ftr" idx="8"/>
          </p:nvPr>
        </p:nvSpPr>
        <p:spPr/>
        <p:txBody>
          <a:bodyPr/>
          <a:p>
            <a:r>
              <a:t>Footer</a:t>
            </a:r>
          </a:p>
        </p:txBody>
      </p:sp>
      <p:sp>
        <p:nvSpPr>
          <p:cNvPr id="8" name="PlaceHolder 7"/>
          <p:cNvSpPr>
            <a:spLocks noGrp="1"/>
          </p:cNvSpPr>
          <p:nvPr>
            <p:ph type="sldNum" idx="9"/>
          </p:nvPr>
        </p:nvSpPr>
        <p:spPr/>
        <p:txBody>
          <a:bodyPr/>
          <a:p>
            <a:fld id="{C1FE30E6-21CF-45D6-BC5A-9E3AF5A19DA0}" type="slidenum">
              <a:t>&lt;#&gt;</a:t>
            </a:fld>
          </a:p>
        </p:txBody>
      </p:sp>
      <p:sp>
        <p:nvSpPr>
          <p:cNvPr id="9" name="PlaceHolder 8"/>
          <p:cNvSpPr>
            <a:spLocks noGrp="1"/>
          </p:cNvSpPr>
          <p:nvPr>
            <p:ph type="dt" idx="7"/>
          </p:nvPr>
        </p:nvSpPr>
        <p:spPr/>
        <p:txBody>
          <a:bodyPr/>
          <a:p>
            <a:r>
              <a:rPr lang="en-US"/>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17"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18"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19"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20"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21"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22"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9" name="PlaceHolder 8"/>
          <p:cNvSpPr>
            <a:spLocks noGrp="1"/>
          </p:cNvSpPr>
          <p:nvPr>
            <p:ph type="ftr" idx="8"/>
          </p:nvPr>
        </p:nvSpPr>
        <p:spPr/>
        <p:txBody>
          <a:bodyPr/>
          <a:p>
            <a:r>
              <a:t>Footer</a:t>
            </a:r>
          </a:p>
        </p:txBody>
      </p:sp>
      <p:sp>
        <p:nvSpPr>
          <p:cNvPr id="10" name="PlaceHolder 9"/>
          <p:cNvSpPr>
            <a:spLocks noGrp="1"/>
          </p:cNvSpPr>
          <p:nvPr>
            <p:ph type="sldNum" idx="9"/>
          </p:nvPr>
        </p:nvSpPr>
        <p:spPr/>
        <p:txBody>
          <a:bodyPr/>
          <a:p>
            <a:fld id="{6B5AB53D-EBC4-4A4B-B458-A3C1445DB882}" type="slidenum">
              <a:t>&lt;#&gt;</a:t>
            </a:fld>
          </a:p>
        </p:txBody>
      </p:sp>
      <p:sp>
        <p:nvSpPr>
          <p:cNvPr id="11" name="PlaceHolder 10"/>
          <p:cNvSpPr>
            <a:spLocks noGrp="1"/>
          </p:cNvSpPr>
          <p:nvPr>
            <p:ph type="dt" idx="7"/>
          </p:nvPr>
        </p:nvSpPr>
        <p:spPr/>
        <p:txBody>
          <a:bodyPr/>
          <a:p>
            <a:r>
              <a:rPr lang="en-US"/>
              <a:t/>
            </a: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p>
            <a:r>
              <a:t>Footer</a:t>
            </a:r>
          </a:p>
        </p:txBody>
      </p:sp>
      <p:sp>
        <p:nvSpPr>
          <p:cNvPr id="3" name="PlaceHolder 2"/>
          <p:cNvSpPr>
            <a:spLocks noGrp="1"/>
          </p:cNvSpPr>
          <p:nvPr>
            <p:ph type="sldNum" idx="12"/>
          </p:nvPr>
        </p:nvSpPr>
        <p:spPr/>
        <p:txBody>
          <a:bodyPr/>
          <a:p>
            <a:fld id="{14278429-6E66-4DE8-8A1B-7AEC79578C08}" type="slidenum">
              <a:t>&lt;#&gt;</a:t>
            </a:fld>
          </a:p>
        </p:txBody>
      </p:sp>
      <p:sp>
        <p:nvSpPr>
          <p:cNvPr id="4" name="PlaceHolder 3"/>
          <p:cNvSpPr>
            <a:spLocks noGrp="1"/>
          </p:cNvSpPr>
          <p:nvPr>
            <p:ph type="dt" idx="10"/>
          </p:nvPr>
        </p:nvSpPr>
        <p:spPr/>
        <p:txBody>
          <a:bodyPr/>
          <a:p>
            <a:r>
              <a:rPr lang="en-US"/>
              <a:t/>
            </a:r>
          </a:p>
        </p:txBody>
      </p:sp>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30"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153A5027-8524-4B9D-880E-99E1ADEE1F57}" type="slidenum">
              <a:t>&lt;#&gt;</a:t>
            </a:fld>
          </a:p>
        </p:txBody>
      </p:sp>
      <p:sp>
        <p:nvSpPr>
          <p:cNvPr id="6" name="PlaceHolder 5"/>
          <p:cNvSpPr>
            <a:spLocks noGrp="1"/>
          </p:cNvSpPr>
          <p:nvPr>
            <p:ph type="dt" idx="10"/>
          </p:nvPr>
        </p:nvSpPr>
        <p:spPr/>
        <p:txBody>
          <a:bodyPr/>
          <a:p>
            <a:r>
              <a:rPr lang="en-US"/>
              <a:t/>
            </a: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32"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55BE5E71-1689-4DD5-8924-DA69297F8E38}" type="slidenum">
              <a:t>&lt;#&gt;</a:t>
            </a:fld>
          </a:p>
        </p:txBody>
      </p:sp>
      <p:sp>
        <p:nvSpPr>
          <p:cNvPr id="6" name="PlaceHolder 5"/>
          <p:cNvSpPr>
            <a:spLocks noGrp="1"/>
          </p:cNvSpPr>
          <p:nvPr>
            <p:ph type="dt" idx="10"/>
          </p:nvPr>
        </p:nvSpPr>
        <p:spPr/>
        <p:txBody>
          <a:bodyPr/>
          <a:p>
            <a:r>
              <a:rPr lang="en-US"/>
              <a:t/>
            </a: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34"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3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5" name="PlaceHolder 4"/>
          <p:cNvSpPr>
            <a:spLocks noGrp="1"/>
          </p:cNvSpPr>
          <p:nvPr>
            <p:ph type="ftr" idx="11"/>
          </p:nvPr>
        </p:nvSpPr>
        <p:spPr/>
        <p:txBody>
          <a:bodyPr/>
          <a:p>
            <a:r>
              <a:t>Footer</a:t>
            </a:r>
          </a:p>
        </p:txBody>
      </p:sp>
      <p:sp>
        <p:nvSpPr>
          <p:cNvPr id="6" name="PlaceHolder 5"/>
          <p:cNvSpPr>
            <a:spLocks noGrp="1"/>
          </p:cNvSpPr>
          <p:nvPr>
            <p:ph type="sldNum" idx="12"/>
          </p:nvPr>
        </p:nvSpPr>
        <p:spPr/>
        <p:txBody>
          <a:bodyPr/>
          <a:p>
            <a:fld id="{E6C089B7-677F-4435-813E-17F6BCBF9A83}" type="slidenum">
              <a:t>&lt;#&gt;</a:t>
            </a:fld>
          </a:p>
        </p:txBody>
      </p:sp>
      <p:sp>
        <p:nvSpPr>
          <p:cNvPr id="7" name="PlaceHolder 6"/>
          <p:cNvSpPr>
            <a:spLocks noGrp="1"/>
          </p:cNvSpPr>
          <p:nvPr>
            <p:ph type="dt" idx="10"/>
          </p:nvPr>
        </p:nvSpPr>
        <p:spPr/>
        <p:txBody>
          <a:bodyPr/>
          <a:p>
            <a:r>
              <a:rPr lang="en-US"/>
              <a:t/>
            </a: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3" name="PlaceHolder 2"/>
          <p:cNvSpPr>
            <a:spLocks noGrp="1"/>
          </p:cNvSpPr>
          <p:nvPr>
            <p:ph type="ftr" idx="11"/>
          </p:nvPr>
        </p:nvSpPr>
        <p:spPr/>
        <p:txBody>
          <a:bodyPr/>
          <a:p>
            <a:r>
              <a:t>Footer</a:t>
            </a:r>
          </a:p>
        </p:txBody>
      </p:sp>
      <p:sp>
        <p:nvSpPr>
          <p:cNvPr id="4" name="PlaceHolder 3"/>
          <p:cNvSpPr>
            <a:spLocks noGrp="1"/>
          </p:cNvSpPr>
          <p:nvPr>
            <p:ph type="sldNum" idx="12"/>
          </p:nvPr>
        </p:nvSpPr>
        <p:spPr/>
        <p:txBody>
          <a:bodyPr/>
          <a:p>
            <a:fld id="{F7F22FD5-BB8B-445D-A359-A238C7FE887C}" type="slidenum">
              <a:t>&lt;#&gt;</a:t>
            </a:fld>
          </a:p>
        </p:txBody>
      </p:sp>
      <p:sp>
        <p:nvSpPr>
          <p:cNvPr id="5" name="PlaceHolder 4"/>
          <p:cNvSpPr>
            <a:spLocks noGrp="1"/>
          </p:cNvSpPr>
          <p:nvPr>
            <p:ph type="dt" idx="10"/>
          </p:nvPr>
        </p:nvSpPr>
        <p:spPr/>
        <p:txBody>
          <a:bodyPr/>
          <a:p>
            <a:r>
              <a:rPr lang="en-US"/>
              <a:t/>
            </a: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7"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solidFill>
                <a:srgbClr val="000000"/>
              </a:solidFill>
              <a:latin typeface="Arial"/>
            </a:endParaRPr>
          </a:p>
        </p:txBody>
      </p:sp>
      <p:sp>
        <p:nvSpPr>
          <p:cNvPr id="3" name="PlaceHolder 2"/>
          <p:cNvSpPr>
            <a:spLocks noGrp="1"/>
          </p:cNvSpPr>
          <p:nvPr>
            <p:ph type="ftr" idx="11"/>
          </p:nvPr>
        </p:nvSpPr>
        <p:spPr/>
        <p:txBody>
          <a:bodyPr/>
          <a:p>
            <a:r>
              <a:t>Footer</a:t>
            </a:r>
          </a:p>
        </p:txBody>
      </p:sp>
      <p:sp>
        <p:nvSpPr>
          <p:cNvPr id="4" name="PlaceHolder 3"/>
          <p:cNvSpPr>
            <a:spLocks noGrp="1"/>
          </p:cNvSpPr>
          <p:nvPr>
            <p:ph type="sldNum" idx="12"/>
          </p:nvPr>
        </p:nvSpPr>
        <p:spPr/>
        <p:txBody>
          <a:bodyPr/>
          <a:p>
            <a:fld id="{9EE4772F-9398-4A21-89CE-1F472FCE8DBE}" type="slidenum">
              <a:t>&lt;#&gt;</a:t>
            </a:fld>
          </a:p>
        </p:txBody>
      </p:sp>
      <p:sp>
        <p:nvSpPr>
          <p:cNvPr id="5" name="PlaceHolder 4"/>
          <p:cNvSpPr>
            <a:spLocks noGrp="1"/>
          </p:cNvSpPr>
          <p:nvPr>
            <p:ph type="dt" idx="10"/>
          </p:nvPr>
        </p:nvSpPr>
        <p:spPr/>
        <p:txBody>
          <a:bodyPr/>
          <a:p>
            <a:r>
              <a:rPr lang="en-US"/>
              <a:t/>
            </a: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3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4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4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11"/>
          </p:nvPr>
        </p:nvSpPr>
        <p:spPr/>
        <p:txBody>
          <a:bodyPr/>
          <a:p>
            <a:r>
              <a:t>Footer</a:t>
            </a:r>
          </a:p>
        </p:txBody>
      </p:sp>
      <p:sp>
        <p:nvSpPr>
          <p:cNvPr id="7" name="PlaceHolder 6"/>
          <p:cNvSpPr>
            <a:spLocks noGrp="1"/>
          </p:cNvSpPr>
          <p:nvPr>
            <p:ph type="sldNum" idx="12"/>
          </p:nvPr>
        </p:nvSpPr>
        <p:spPr/>
        <p:txBody>
          <a:bodyPr/>
          <a:p>
            <a:fld id="{5DD4FFE5-39E8-4553-9F76-4E781045ABA1}" type="slidenum">
              <a:t>&lt;#&gt;</a:t>
            </a:fld>
          </a:p>
        </p:txBody>
      </p:sp>
      <p:sp>
        <p:nvSpPr>
          <p:cNvPr id="8" name="PlaceHolder 7"/>
          <p:cNvSpPr>
            <a:spLocks noGrp="1"/>
          </p:cNvSpPr>
          <p:nvPr>
            <p:ph type="dt" idx="10"/>
          </p:nvPr>
        </p:nvSpPr>
        <p:spPr/>
        <p:txBody>
          <a:bodyPr/>
          <a:p>
            <a:r>
              <a:rPr lang="en-US"/>
              <a:t/>
            </a: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43"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4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45"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11"/>
          </p:nvPr>
        </p:nvSpPr>
        <p:spPr/>
        <p:txBody>
          <a:bodyPr/>
          <a:p>
            <a:r>
              <a:t>Footer</a:t>
            </a:r>
          </a:p>
        </p:txBody>
      </p:sp>
      <p:sp>
        <p:nvSpPr>
          <p:cNvPr id="7" name="PlaceHolder 6"/>
          <p:cNvSpPr>
            <a:spLocks noGrp="1"/>
          </p:cNvSpPr>
          <p:nvPr>
            <p:ph type="sldNum" idx="12"/>
          </p:nvPr>
        </p:nvSpPr>
        <p:spPr/>
        <p:txBody>
          <a:bodyPr/>
          <a:p>
            <a:fld id="{00F44415-5E57-4408-8E57-73ECD5CBDB78}" type="slidenum">
              <a:t>&lt;#&gt;</a:t>
            </a:fld>
          </a:p>
        </p:txBody>
      </p:sp>
      <p:sp>
        <p:nvSpPr>
          <p:cNvPr id="8" name="PlaceHolder 7"/>
          <p:cNvSpPr>
            <a:spLocks noGrp="1"/>
          </p:cNvSpPr>
          <p:nvPr>
            <p:ph type="dt" idx="10"/>
          </p:nvPr>
        </p:nvSpPr>
        <p:spPr/>
        <p:txBody>
          <a:bodyPr/>
          <a:p>
            <a:r>
              <a:rPr lang="en-US"/>
              <a:t/>
            </a: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4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4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49"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11"/>
          </p:nvPr>
        </p:nvSpPr>
        <p:spPr/>
        <p:txBody>
          <a:bodyPr/>
          <a:p>
            <a:r>
              <a:t>Footer</a:t>
            </a:r>
          </a:p>
        </p:txBody>
      </p:sp>
      <p:sp>
        <p:nvSpPr>
          <p:cNvPr id="7" name="PlaceHolder 6"/>
          <p:cNvSpPr>
            <a:spLocks noGrp="1"/>
          </p:cNvSpPr>
          <p:nvPr>
            <p:ph type="sldNum" idx="12"/>
          </p:nvPr>
        </p:nvSpPr>
        <p:spPr/>
        <p:txBody>
          <a:bodyPr/>
          <a:p>
            <a:fld id="{9A137D74-BFBF-474A-A4DF-E72AE9B88A0C}" type="slidenum">
              <a:t>&lt;#&gt;</a:t>
            </a:fld>
          </a:p>
        </p:txBody>
      </p:sp>
      <p:sp>
        <p:nvSpPr>
          <p:cNvPr id="8" name="PlaceHolder 7"/>
          <p:cNvSpPr>
            <a:spLocks noGrp="1"/>
          </p:cNvSpPr>
          <p:nvPr>
            <p:ph type="dt" idx="10"/>
          </p:nvPr>
        </p:nvSpPr>
        <p:spPr/>
        <p:txBody>
          <a:bodyPr/>
          <a:p>
            <a:r>
              <a:rPr lang="en-US"/>
              <a:t/>
            </a: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51"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52"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5" name="PlaceHolder 4"/>
          <p:cNvSpPr>
            <a:spLocks noGrp="1"/>
          </p:cNvSpPr>
          <p:nvPr>
            <p:ph type="ftr" idx="11"/>
          </p:nvPr>
        </p:nvSpPr>
        <p:spPr/>
        <p:txBody>
          <a:bodyPr/>
          <a:p>
            <a:r>
              <a:t>Footer</a:t>
            </a:r>
          </a:p>
        </p:txBody>
      </p:sp>
      <p:sp>
        <p:nvSpPr>
          <p:cNvPr id="6" name="PlaceHolder 5"/>
          <p:cNvSpPr>
            <a:spLocks noGrp="1"/>
          </p:cNvSpPr>
          <p:nvPr>
            <p:ph type="sldNum" idx="12"/>
          </p:nvPr>
        </p:nvSpPr>
        <p:spPr/>
        <p:txBody>
          <a:bodyPr/>
          <a:p>
            <a:fld id="{BCE9E95C-9DBC-4759-B196-59DCF44134A4}" type="slidenum">
              <a:t>&lt;#&gt;</a:t>
            </a:fld>
          </a:p>
        </p:txBody>
      </p:sp>
      <p:sp>
        <p:nvSpPr>
          <p:cNvPr id="7" name="PlaceHolder 6"/>
          <p:cNvSpPr>
            <a:spLocks noGrp="1"/>
          </p:cNvSpPr>
          <p:nvPr>
            <p:ph type="dt" idx="10"/>
          </p:nvPr>
        </p:nvSpPr>
        <p:spPr/>
        <p:txBody>
          <a:bodyPr/>
          <a:p>
            <a:r>
              <a:rPr lang="en-US"/>
              <a:t/>
            </a: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5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5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56"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57"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7" name="PlaceHolder 6"/>
          <p:cNvSpPr>
            <a:spLocks noGrp="1"/>
          </p:cNvSpPr>
          <p:nvPr>
            <p:ph type="ftr" idx="11"/>
          </p:nvPr>
        </p:nvSpPr>
        <p:spPr/>
        <p:txBody>
          <a:bodyPr/>
          <a:p>
            <a:r>
              <a:t>Footer</a:t>
            </a:r>
          </a:p>
        </p:txBody>
      </p:sp>
      <p:sp>
        <p:nvSpPr>
          <p:cNvPr id="8" name="PlaceHolder 7"/>
          <p:cNvSpPr>
            <a:spLocks noGrp="1"/>
          </p:cNvSpPr>
          <p:nvPr>
            <p:ph type="sldNum" idx="12"/>
          </p:nvPr>
        </p:nvSpPr>
        <p:spPr/>
        <p:txBody>
          <a:bodyPr/>
          <a:p>
            <a:fld id="{DE84A2C1-AB25-41B2-90ED-6807271D6174}" type="slidenum">
              <a:t>&lt;#&gt;</a:t>
            </a:fld>
          </a:p>
        </p:txBody>
      </p:sp>
      <p:sp>
        <p:nvSpPr>
          <p:cNvPr id="9" name="PlaceHolder 8"/>
          <p:cNvSpPr>
            <a:spLocks noGrp="1"/>
          </p:cNvSpPr>
          <p:nvPr>
            <p:ph type="dt" idx="10"/>
          </p:nvPr>
        </p:nvSpPr>
        <p:spPr/>
        <p:txBody>
          <a:bodyPr/>
          <a:p>
            <a:r>
              <a:rPr lang="en-US"/>
              <a:t/>
            </a: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59"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60"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61"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62"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63"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64"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9" name="PlaceHolder 8"/>
          <p:cNvSpPr>
            <a:spLocks noGrp="1"/>
          </p:cNvSpPr>
          <p:nvPr>
            <p:ph type="ftr" idx="11"/>
          </p:nvPr>
        </p:nvSpPr>
        <p:spPr/>
        <p:txBody>
          <a:bodyPr/>
          <a:p>
            <a:r>
              <a:t>Footer</a:t>
            </a:r>
          </a:p>
        </p:txBody>
      </p:sp>
      <p:sp>
        <p:nvSpPr>
          <p:cNvPr id="10" name="PlaceHolder 9"/>
          <p:cNvSpPr>
            <a:spLocks noGrp="1"/>
          </p:cNvSpPr>
          <p:nvPr>
            <p:ph type="sldNum" idx="12"/>
          </p:nvPr>
        </p:nvSpPr>
        <p:spPr/>
        <p:txBody>
          <a:bodyPr/>
          <a:p>
            <a:fld id="{3341E800-C07E-4DEE-B95A-9C9959E6BBBC}" type="slidenum">
              <a:t>&lt;#&gt;</a:t>
            </a:fld>
          </a:p>
        </p:txBody>
      </p:sp>
      <p:sp>
        <p:nvSpPr>
          <p:cNvPr id="11" name="PlaceHolder 10"/>
          <p:cNvSpPr>
            <a:spLocks noGrp="1"/>
          </p:cNvSpPr>
          <p:nvPr>
            <p:ph type="dt" idx="10"/>
          </p:nvPr>
        </p:nvSpPr>
        <p:spPr/>
        <p:txBody>
          <a:bodyPr/>
          <a:p>
            <a:r>
              <a:rPr lang="en-US"/>
              <a:t/>
            </a: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7B3F42FD-862D-45E8-A3CF-F9B429F7C410}" type="slidenum">
              <a:t>&lt;#&gt;</a:t>
            </a:fld>
          </a:p>
        </p:txBody>
      </p:sp>
      <p:sp>
        <p:nvSpPr>
          <p:cNvPr id="4" name="PlaceHolder 3"/>
          <p:cNvSpPr>
            <a:spLocks noGrp="1"/>
          </p:cNvSpPr>
          <p:nvPr>
            <p:ph type="dt" idx="13"/>
          </p:nvPr>
        </p:nvSpPr>
        <p:spPr/>
        <p:txBody>
          <a:bodyPr/>
          <a:p>
            <a:r>
              <a:rPr lang="en-US"/>
              <a:t/>
            </a:r>
          </a:p>
        </p:txBody>
      </p:sp>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7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72"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14"/>
          </p:nvPr>
        </p:nvSpPr>
        <p:spPr/>
        <p:txBody>
          <a:bodyPr/>
          <a:p>
            <a:r>
              <a:t>Footer</a:t>
            </a:r>
          </a:p>
        </p:txBody>
      </p:sp>
      <p:sp>
        <p:nvSpPr>
          <p:cNvPr id="5" name="PlaceHolder 4"/>
          <p:cNvSpPr>
            <a:spLocks noGrp="1"/>
          </p:cNvSpPr>
          <p:nvPr>
            <p:ph type="sldNum" idx="15"/>
          </p:nvPr>
        </p:nvSpPr>
        <p:spPr/>
        <p:txBody>
          <a:bodyPr/>
          <a:p>
            <a:fld id="{5701E126-C1E9-4F52-8039-64D40A969C2C}" type="slidenum">
              <a:t>&lt;#&gt;</a:t>
            </a:fld>
          </a:p>
        </p:txBody>
      </p:sp>
      <p:sp>
        <p:nvSpPr>
          <p:cNvPr id="6" name="PlaceHolder 5"/>
          <p:cNvSpPr>
            <a:spLocks noGrp="1"/>
          </p:cNvSpPr>
          <p:nvPr>
            <p:ph type="dt" idx="13"/>
          </p:nvPr>
        </p:nvSpPr>
        <p:spPr/>
        <p:txBody>
          <a:bodyPr/>
          <a:p>
            <a:r>
              <a:rPr lang="en-US"/>
              <a:t/>
            </a: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74"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4" name="PlaceHolder 3"/>
          <p:cNvSpPr>
            <a:spLocks noGrp="1"/>
          </p:cNvSpPr>
          <p:nvPr>
            <p:ph type="ftr" idx="14"/>
          </p:nvPr>
        </p:nvSpPr>
        <p:spPr/>
        <p:txBody>
          <a:bodyPr/>
          <a:p>
            <a:r>
              <a:t>Footer</a:t>
            </a:r>
          </a:p>
        </p:txBody>
      </p:sp>
      <p:sp>
        <p:nvSpPr>
          <p:cNvPr id="5" name="PlaceHolder 4"/>
          <p:cNvSpPr>
            <a:spLocks noGrp="1"/>
          </p:cNvSpPr>
          <p:nvPr>
            <p:ph type="sldNum" idx="15"/>
          </p:nvPr>
        </p:nvSpPr>
        <p:spPr/>
        <p:txBody>
          <a:bodyPr/>
          <a:p>
            <a:fld id="{320D4ED6-0885-434E-BDEF-62413746E3C7}" type="slidenum">
              <a:t>&lt;#&gt;</a:t>
            </a:fld>
          </a:p>
        </p:txBody>
      </p:sp>
      <p:sp>
        <p:nvSpPr>
          <p:cNvPr id="6" name="PlaceHolder 5"/>
          <p:cNvSpPr>
            <a:spLocks noGrp="1"/>
          </p:cNvSpPr>
          <p:nvPr>
            <p:ph type="dt" idx="13"/>
          </p:nvPr>
        </p:nvSpPr>
        <p:spPr/>
        <p:txBody>
          <a:bodyPr/>
          <a:p>
            <a:r>
              <a:rPr lang="en-US"/>
              <a:t/>
            </a: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76"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77"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5" name="PlaceHolder 4"/>
          <p:cNvSpPr>
            <a:spLocks noGrp="1"/>
          </p:cNvSpPr>
          <p:nvPr>
            <p:ph type="ftr" idx="14"/>
          </p:nvPr>
        </p:nvSpPr>
        <p:spPr/>
        <p:txBody>
          <a:bodyPr/>
          <a:p>
            <a:r>
              <a:t>Footer</a:t>
            </a:r>
          </a:p>
        </p:txBody>
      </p:sp>
      <p:sp>
        <p:nvSpPr>
          <p:cNvPr id="6" name="PlaceHolder 5"/>
          <p:cNvSpPr>
            <a:spLocks noGrp="1"/>
          </p:cNvSpPr>
          <p:nvPr>
            <p:ph type="sldNum" idx="15"/>
          </p:nvPr>
        </p:nvSpPr>
        <p:spPr/>
        <p:txBody>
          <a:bodyPr/>
          <a:p>
            <a:fld id="{08F75AD2-BF40-48B4-8CBF-7F4C96DC79EF}" type="slidenum">
              <a:t>&lt;#&gt;</a:t>
            </a:fld>
          </a:p>
        </p:txBody>
      </p:sp>
      <p:sp>
        <p:nvSpPr>
          <p:cNvPr id="7" name="PlaceHolder 6"/>
          <p:cNvSpPr>
            <a:spLocks noGrp="1"/>
          </p:cNvSpPr>
          <p:nvPr>
            <p:ph type="dt" idx="13"/>
          </p:nvPr>
        </p:nvSpPr>
        <p:spPr/>
        <p:txBody>
          <a:bodyPr/>
          <a:p>
            <a:r>
              <a:rPr lang="en-US"/>
              <a:t/>
            </a: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3" name="PlaceHolder 2"/>
          <p:cNvSpPr>
            <a:spLocks noGrp="1"/>
          </p:cNvSpPr>
          <p:nvPr>
            <p:ph type="ftr" idx="14"/>
          </p:nvPr>
        </p:nvSpPr>
        <p:spPr/>
        <p:txBody>
          <a:bodyPr/>
          <a:p>
            <a:r>
              <a:t>Footer</a:t>
            </a:r>
          </a:p>
        </p:txBody>
      </p:sp>
      <p:sp>
        <p:nvSpPr>
          <p:cNvPr id="4" name="PlaceHolder 3"/>
          <p:cNvSpPr>
            <a:spLocks noGrp="1"/>
          </p:cNvSpPr>
          <p:nvPr>
            <p:ph type="sldNum" idx="15"/>
          </p:nvPr>
        </p:nvSpPr>
        <p:spPr/>
        <p:txBody>
          <a:bodyPr/>
          <a:p>
            <a:fld id="{8C398D8A-9915-4CF1-85C6-E25799309567}" type="slidenum">
              <a:t>&lt;#&gt;</a:t>
            </a:fld>
          </a:p>
        </p:txBody>
      </p:sp>
      <p:sp>
        <p:nvSpPr>
          <p:cNvPr id="5" name="PlaceHolder 4"/>
          <p:cNvSpPr>
            <a:spLocks noGrp="1"/>
          </p:cNvSpPr>
          <p:nvPr>
            <p:ph type="dt" idx="13"/>
          </p:nvPr>
        </p:nvSpPr>
        <p:spPr/>
        <p:txBody>
          <a:bodyPr/>
          <a:p>
            <a:r>
              <a:rPr lang="en-US"/>
              <a:t/>
            </a: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9"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en-US" sz="3200" spc="-1" strike="noStrike">
              <a:solidFill>
                <a:srgbClr val="000000"/>
              </a:solidFill>
              <a:latin typeface="Arial"/>
            </a:endParaRPr>
          </a:p>
        </p:txBody>
      </p:sp>
      <p:sp>
        <p:nvSpPr>
          <p:cNvPr id="3" name="PlaceHolder 2"/>
          <p:cNvSpPr>
            <a:spLocks noGrp="1"/>
          </p:cNvSpPr>
          <p:nvPr>
            <p:ph type="ftr" idx="14"/>
          </p:nvPr>
        </p:nvSpPr>
        <p:spPr/>
        <p:txBody>
          <a:bodyPr/>
          <a:p>
            <a:r>
              <a:t>Footer</a:t>
            </a:r>
          </a:p>
        </p:txBody>
      </p:sp>
      <p:sp>
        <p:nvSpPr>
          <p:cNvPr id="4" name="PlaceHolder 3"/>
          <p:cNvSpPr>
            <a:spLocks noGrp="1"/>
          </p:cNvSpPr>
          <p:nvPr>
            <p:ph type="sldNum" idx="15"/>
          </p:nvPr>
        </p:nvSpPr>
        <p:spPr/>
        <p:txBody>
          <a:bodyPr/>
          <a:p>
            <a:fld id="{24983CE4-2329-4134-B379-1421A876BEDB}" type="slidenum">
              <a:t>&lt;#&gt;</a:t>
            </a:fld>
          </a:p>
        </p:txBody>
      </p:sp>
      <p:sp>
        <p:nvSpPr>
          <p:cNvPr id="5" name="PlaceHolder 4"/>
          <p:cNvSpPr>
            <a:spLocks noGrp="1"/>
          </p:cNvSpPr>
          <p:nvPr>
            <p:ph type="dt" idx="13"/>
          </p:nvPr>
        </p:nvSpPr>
        <p:spPr/>
        <p:txBody>
          <a:bodyPr/>
          <a:p>
            <a:r>
              <a:rPr lang="en-US"/>
              <a:t/>
            </a: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8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82"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83"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14"/>
          </p:nvPr>
        </p:nvSpPr>
        <p:spPr/>
        <p:txBody>
          <a:bodyPr/>
          <a:p>
            <a:r>
              <a:t>Footer</a:t>
            </a:r>
          </a:p>
        </p:txBody>
      </p:sp>
      <p:sp>
        <p:nvSpPr>
          <p:cNvPr id="7" name="PlaceHolder 6"/>
          <p:cNvSpPr>
            <a:spLocks noGrp="1"/>
          </p:cNvSpPr>
          <p:nvPr>
            <p:ph type="sldNum" idx="15"/>
          </p:nvPr>
        </p:nvSpPr>
        <p:spPr/>
        <p:txBody>
          <a:bodyPr/>
          <a:p>
            <a:fld id="{717C4685-071C-471E-9142-481910117ACC}" type="slidenum">
              <a:t>&lt;#&gt;</a:t>
            </a:fld>
          </a:p>
        </p:txBody>
      </p:sp>
      <p:sp>
        <p:nvSpPr>
          <p:cNvPr id="8" name="PlaceHolder 7"/>
          <p:cNvSpPr>
            <a:spLocks noGrp="1"/>
          </p:cNvSpPr>
          <p:nvPr>
            <p:ph type="dt" idx="13"/>
          </p:nvPr>
        </p:nvSpPr>
        <p:spPr/>
        <p:txBody>
          <a:bodyPr/>
          <a:p>
            <a:r>
              <a:rPr lang="en-US"/>
              <a:t/>
            </a: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8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8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87"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14"/>
          </p:nvPr>
        </p:nvSpPr>
        <p:spPr/>
        <p:txBody>
          <a:bodyPr/>
          <a:p>
            <a:r>
              <a:t>Footer</a:t>
            </a:r>
          </a:p>
        </p:txBody>
      </p:sp>
      <p:sp>
        <p:nvSpPr>
          <p:cNvPr id="7" name="PlaceHolder 6"/>
          <p:cNvSpPr>
            <a:spLocks noGrp="1"/>
          </p:cNvSpPr>
          <p:nvPr>
            <p:ph type="sldNum" idx="15"/>
          </p:nvPr>
        </p:nvSpPr>
        <p:spPr/>
        <p:txBody>
          <a:bodyPr/>
          <a:p>
            <a:fld id="{2BD9081C-6180-4548-9BD6-53C7F584F85D}" type="slidenum">
              <a:t>&lt;#&gt;</a:t>
            </a:fld>
          </a:p>
        </p:txBody>
      </p:sp>
      <p:sp>
        <p:nvSpPr>
          <p:cNvPr id="8" name="PlaceHolder 7"/>
          <p:cNvSpPr>
            <a:spLocks noGrp="1"/>
          </p:cNvSpPr>
          <p:nvPr>
            <p:ph type="dt" idx="13"/>
          </p:nvPr>
        </p:nvSpPr>
        <p:spPr/>
        <p:txBody>
          <a:bodyPr/>
          <a:p>
            <a:r>
              <a:rPr lang="en-US"/>
              <a:t/>
            </a: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8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9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91"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6" name="PlaceHolder 5"/>
          <p:cNvSpPr>
            <a:spLocks noGrp="1"/>
          </p:cNvSpPr>
          <p:nvPr>
            <p:ph type="ftr" idx="14"/>
          </p:nvPr>
        </p:nvSpPr>
        <p:spPr/>
        <p:txBody>
          <a:bodyPr/>
          <a:p>
            <a:r>
              <a:t>Footer</a:t>
            </a:r>
          </a:p>
        </p:txBody>
      </p:sp>
      <p:sp>
        <p:nvSpPr>
          <p:cNvPr id="7" name="PlaceHolder 6"/>
          <p:cNvSpPr>
            <a:spLocks noGrp="1"/>
          </p:cNvSpPr>
          <p:nvPr>
            <p:ph type="sldNum" idx="15"/>
          </p:nvPr>
        </p:nvSpPr>
        <p:spPr/>
        <p:txBody>
          <a:bodyPr/>
          <a:p>
            <a:fld id="{6A11136F-0907-473A-A5BC-F2CC134D674D}" type="slidenum">
              <a:t>&lt;#&gt;</a:t>
            </a:fld>
          </a:p>
        </p:txBody>
      </p:sp>
      <p:sp>
        <p:nvSpPr>
          <p:cNvPr id="8" name="PlaceHolder 7"/>
          <p:cNvSpPr>
            <a:spLocks noGrp="1"/>
          </p:cNvSpPr>
          <p:nvPr>
            <p:ph type="dt" idx="13"/>
          </p:nvPr>
        </p:nvSpPr>
        <p:spPr/>
        <p:txBody>
          <a:bodyPr/>
          <a:p>
            <a:r>
              <a:rPr lang="en-US"/>
              <a:t/>
            </a: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9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93"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94"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5" name="PlaceHolder 4"/>
          <p:cNvSpPr>
            <a:spLocks noGrp="1"/>
          </p:cNvSpPr>
          <p:nvPr>
            <p:ph type="ftr" idx="14"/>
          </p:nvPr>
        </p:nvSpPr>
        <p:spPr/>
        <p:txBody>
          <a:bodyPr/>
          <a:p>
            <a:r>
              <a:t>Footer</a:t>
            </a:r>
          </a:p>
        </p:txBody>
      </p:sp>
      <p:sp>
        <p:nvSpPr>
          <p:cNvPr id="6" name="PlaceHolder 5"/>
          <p:cNvSpPr>
            <a:spLocks noGrp="1"/>
          </p:cNvSpPr>
          <p:nvPr>
            <p:ph type="sldNum" idx="15"/>
          </p:nvPr>
        </p:nvSpPr>
        <p:spPr/>
        <p:txBody>
          <a:bodyPr/>
          <a:p>
            <a:fld id="{1B7C3293-FA6E-4936-99C0-9E3D30F00E9D}" type="slidenum">
              <a:t>&lt;#&gt;</a:t>
            </a:fld>
          </a:p>
        </p:txBody>
      </p:sp>
      <p:sp>
        <p:nvSpPr>
          <p:cNvPr id="7" name="PlaceHolder 6"/>
          <p:cNvSpPr>
            <a:spLocks noGrp="1"/>
          </p:cNvSpPr>
          <p:nvPr>
            <p:ph type="dt" idx="13"/>
          </p:nvPr>
        </p:nvSpPr>
        <p:spPr/>
        <p:txBody>
          <a:bodyPr/>
          <a:p>
            <a:r>
              <a:rPr lang="en-US"/>
              <a:t/>
            </a: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9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196"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97"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98"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199"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7" name="PlaceHolder 6"/>
          <p:cNvSpPr>
            <a:spLocks noGrp="1"/>
          </p:cNvSpPr>
          <p:nvPr>
            <p:ph type="ftr" idx="14"/>
          </p:nvPr>
        </p:nvSpPr>
        <p:spPr/>
        <p:txBody>
          <a:bodyPr/>
          <a:p>
            <a:r>
              <a:t>Footer</a:t>
            </a:r>
          </a:p>
        </p:txBody>
      </p:sp>
      <p:sp>
        <p:nvSpPr>
          <p:cNvPr id="8" name="PlaceHolder 7"/>
          <p:cNvSpPr>
            <a:spLocks noGrp="1"/>
          </p:cNvSpPr>
          <p:nvPr>
            <p:ph type="sldNum" idx="15"/>
          </p:nvPr>
        </p:nvSpPr>
        <p:spPr/>
        <p:txBody>
          <a:bodyPr/>
          <a:p>
            <a:fld id="{0A09597B-003A-40DD-A604-50B7938BECE7}" type="slidenum">
              <a:t>&lt;#&gt;</a:t>
            </a:fld>
          </a:p>
        </p:txBody>
      </p:sp>
      <p:sp>
        <p:nvSpPr>
          <p:cNvPr id="9" name="PlaceHolder 8"/>
          <p:cNvSpPr>
            <a:spLocks noGrp="1"/>
          </p:cNvSpPr>
          <p:nvPr>
            <p:ph type="dt" idx="13"/>
          </p:nvPr>
        </p:nvSpPr>
        <p:spPr/>
        <p:txBody>
          <a:bodyPr/>
          <a:p>
            <a:r>
              <a:rPr lang="en-US"/>
              <a:t/>
            </a: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0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rgbClr val="000000"/>
              </a:solidFill>
              <a:latin typeface="Calibri"/>
            </a:endParaRPr>
          </a:p>
        </p:txBody>
      </p:sp>
      <p:sp>
        <p:nvSpPr>
          <p:cNvPr id="201"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202"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203"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204"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205"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206"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rgbClr val="000000"/>
              </a:solidFill>
              <a:latin typeface="Calibri"/>
            </a:endParaRPr>
          </a:p>
        </p:txBody>
      </p:sp>
      <p:sp>
        <p:nvSpPr>
          <p:cNvPr id="9" name="PlaceHolder 8"/>
          <p:cNvSpPr>
            <a:spLocks noGrp="1"/>
          </p:cNvSpPr>
          <p:nvPr>
            <p:ph type="ftr" idx="14"/>
          </p:nvPr>
        </p:nvSpPr>
        <p:spPr/>
        <p:txBody>
          <a:bodyPr/>
          <a:p>
            <a:r>
              <a:t>Footer</a:t>
            </a:r>
          </a:p>
        </p:txBody>
      </p:sp>
      <p:sp>
        <p:nvSpPr>
          <p:cNvPr id="10" name="PlaceHolder 9"/>
          <p:cNvSpPr>
            <a:spLocks noGrp="1"/>
          </p:cNvSpPr>
          <p:nvPr>
            <p:ph type="sldNum" idx="15"/>
          </p:nvPr>
        </p:nvSpPr>
        <p:spPr/>
        <p:txBody>
          <a:bodyPr/>
          <a:p>
            <a:fld id="{DA7B44EE-8A2F-41E3-B50C-A96C436A7388}" type="slidenum">
              <a:t>&lt;#&gt;</a:t>
            </a:fld>
          </a:p>
        </p:txBody>
      </p:sp>
      <p:sp>
        <p:nvSpPr>
          <p:cNvPr id="11" name="PlaceHolder 10"/>
          <p:cNvSpPr>
            <a:spLocks noGrp="1"/>
          </p:cNvSpPr>
          <p:nvPr>
            <p:ph type="dt" idx="13"/>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en-US" sz="4400" spc="-1" strike="noStrike">
                <a:solidFill>
                  <a:srgbClr val="000000"/>
                </a:solidFill>
                <a:latin typeface="Calibri Light"/>
              </a:rPr>
              <a:t>Click to edit Master title style</a:t>
            </a:r>
            <a:endParaRPr b="0" lang="en-US" sz="4400" spc="-1" strike="noStrike">
              <a:solidFill>
                <a:srgbClr val="000000"/>
              </a:solidFill>
              <a:latin typeface="Calibri"/>
            </a:endParaRPr>
          </a:p>
        </p:txBody>
      </p:sp>
      <p:sp>
        <p:nvSpPr>
          <p:cNvPr id="1" name="PlaceHolder 2"/>
          <p:cNvSpPr>
            <a:spLocks noGrp="1"/>
          </p:cNvSpPr>
          <p:nvPr>
            <p:ph type="body"/>
          </p:nvPr>
        </p:nvSpPr>
        <p:spPr>
          <a:xfrm>
            <a:off x="838080" y="1825560"/>
            <a:ext cx="10515240" cy="4350960"/>
          </a:xfrm>
          <a:prstGeom prst="rect">
            <a:avLst/>
          </a:prstGeom>
          <a:noFill/>
          <a:ln w="0">
            <a:noFill/>
          </a:ln>
        </p:spPr>
        <p:txBody>
          <a:bodyPr anchor="t">
            <a:noAutofit/>
          </a:bodyPr>
          <a:p>
            <a:pPr marL="228600" indent="-228600">
              <a:lnSpc>
                <a:spcPct val="90000"/>
              </a:lnSpc>
              <a:spcBef>
                <a:spcPts val="1001"/>
              </a:spcBef>
              <a:buClr>
                <a:srgbClr val="000000"/>
              </a:buClr>
              <a:buFont typeface="Arial"/>
              <a:buChar char="•"/>
            </a:pPr>
            <a:r>
              <a:rPr b="0" lang="en-US" sz="2800" spc="-1" strike="noStrike">
                <a:solidFill>
                  <a:srgbClr val="000000"/>
                </a:solidFill>
                <a:latin typeface="Calibri"/>
              </a:rPr>
              <a:t>Click to edit Master text styles</a:t>
            </a:r>
            <a:endParaRPr b="0" lang="en-US" sz="2800" spc="-1" strike="noStrike">
              <a:solidFill>
                <a:srgbClr val="000000"/>
              </a:solidFill>
              <a:latin typeface="Calibri"/>
            </a:endParaRPr>
          </a:p>
          <a:p>
            <a:pPr lvl="1" marL="685800" indent="-228600">
              <a:lnSpc>
                <a:spcPct val="90000"/>
              </a:lnSpc>
              <a:spcBef>
                <a:spcPts val="499"/>
              </a:spcBef>
              <a:buClr>
                <a:srgbClr val="000000"/>
              </a:buClr>
              <a:buFont typeface="Arial"/>
              <a:buChar char="•"/>
            </a:pPr>
            <a:r>
              <a:rPr b="0" lang="en-US" sz="2400" spc="-1" strike="noStrike">
                <a:solidFill>
                  <a:srgbClr val="000000"/>
                </a:solidFill>
                <a:latin typeface="Calibri"/>
              </a:rPr>
              <a:t>Second level</a:t>
            </a:r>
            <a:endParaRPr b="0" lang="en-US" sz="2400" spc="-1" strike="noStrike">
              <a:solidFill>
                <a:srgbClr val="000000"/>
              </a:solidFill>
              <a:latin typeface="Calibri"/>
            </a:endParaRPr>
          </a:p>
          <a:p>
            <a:pPr lvl="2" marL="1143000" indent="-228600">
              <a:lnSpc>
                <a:spcPct val="90000"/>
              </a:lnSpc>
              <a:spcBef>
                <a:spcPts val="499"/>
              </a:spcBef>
              <a:buClr>
                <a:srgbClr val="000000"/>
              </a:buClr>
              <a:buFont typeface="Arial"/>
              <a:buChar char="•"/>
            </a:pPr>
            <a:r>
              <a:rPr b="0" lang="en-US" sz="2000" spc="-1" strike="noStrike">
                <a:solidFill>
                  <a:srgbClr val="000000"/>
                </a:solidFill>
                <a:latin typeface="Calibri"/>
              </a:rPr>
              <a:t>Third level</a:t>
            </a:r>
            <a:endParaRPr b="0" lang="en-US" sz="2000" spc="-1" strike="noStrike">
              <a:solidFill>
                <a:srgbClr val="000000"/>
              </a:solidFill>
              <a:latin typeface="Calibri"/>
            </a:endParaRPr>
          </a:p>
          <a:p>
            <a:pPr lvl="3" marL="1600200" indent="-228600">
              <a:lnSpc>
                <a:spcPct val="90000"/>
              </a:lnSpc>
              <a:spcBef>
                <a:spcPts val="499"/>
              </a:spcBef>
              <a:buClr>
                <a:srgbClr val="000000"/>
              </a:buClr>
              <a:buFont typeface="Arial"/>
              <a:buChar char="•"/>
            </a:pPr>
            <a:r>
              <a:rPr b="0" lang="en-US" sz="1800" spc="-1" strike="noStrike">
                <a:solidFill>
                  <a:srgbClr val="000000"/>
                </a:solidFill>
                <a:latin typeface="Calibri"/>
              </a:rPr>
              <a:t>Fourth level</a:t>
            </a:r>
            <a:endParaRPr b="0" lang="en-US" sz="1800" spc="-1" strike="noStrike">
              <a:solidFill>
                <a:srgbClr val="000000"/>
              </a:solidFill>
              <a:latin typeface="Calibri"/>
            </a:endParaRPr>
          </a:p>
          <a:p>
            <a:pPr lvl="4" marL="2057400" indent="-228600">
              <a:lnSpc>
                <a:spcPct val="90000"/>
              </a:lnSpc>
              <a:spcBef>
                <a:spcPts val="499"/>
              </a:spcBef>
              <a:buClr>
                <a:srgbClr val="000000"/>
              </a:buClr>
              <a:buFont typeface="Arial"/>
              <a:buChar char="•"/>
            </a:pPr>
            <a:r>
              <a:rPr b="0" lang="en-US" sz="1800" spc="-1" strike="noStrike">
                <a:solidFill>
                  <a:srgbClr val="000000"/>
                </a:solidFill>
                <a:latin typeface="Calibri"/>
              </a:rPr>
              <a:t>Fifth level</a:t>
            </a:r>
            <a:endParaRPr b="0" lang="en-US" sz="1800" spc="-1" strike="noStrike">
              <a:solidFill>
                <a:srgbClr val="000000"/>
              </a:solidFill>
              <a:latin typeface="Calibri"/>
            </a:endParaRPr>
          </a:p>
        </p:txBody>
      </p:sp>
      <p:sp>
        <p:nvSpPr>
          <p:cNvPr id="2" name="PlaceHolder 3"/>
          <p:cNvSpPr>
            <a:spLocks noGrp="1"/>
          </p:cNvSpPr>
          <p:nvPr>
            <p:ph type="dt" idx="1"/>
          </p:nvPr>
        </p:nvSpPr>
        <p:spPr>
          <a:xfrm>
            <a:off x="838080" y="6356520"/>
            <a:ext cx="2742840" cy="364680"/>
          </a:xfrm>
          <a:prstGeom prst="rect">
            <a:avLst/>
          </a:prstGeom>
          <a:noFill/>
          <a:ln w="0">
            <a:noFill/>
          </a:ln>
        </p:spPr>
        <p:txBody>
          <a:bodyPr anchor="ctr">
            <a:noAutofit/>
          </a:bodyPr>
          <a:lstStyle>
            <a:lvl1pPr indent="0">
              <a:lnSpc>
                <a:spcPct val="100000"/>
              </a:lnSpc>
              <a:buNone/>
              <a:defRPr b="0" lang="en-US" sz="1200" spc="-1" strike="noStrike">
                <a:solidFill>
                  <a:srgbClr val="8b8b8b"/>
                </a:solidFill>
                <a:latin typeface="Calibri"/>
              </a:defRPr>
            </a:lvl1pPr>
          </a:lstStyle>
          <a:p>
            <a:pPr indent="0">
              <a:lnSpc>
                <a:spcPct val="100000"/>
              </a:lnSpc>
              <a:buNone/>
            </a:pPr>
            <a:r>
              <a:rPr b="0" lang="en-US" sz="1200" spc="-1" strike="noStrike">
                <a:solidFill>
                  <a:srgbClr val="8b8b8b"/>
                </a:solidFill>
                <a:latin typeface="Calibri"/>
              </a:rPr>
              <a:t>&lt;date/time&gt;</a:t>
            </a:r>
            <a:endParaRPr b="0" lang="en-US" sz="1200" spc="-1" strike="noStrike">
              <a:solidFill>
                <a:srgbClr val="000000"/>
              </a:solidFill>
              <a:latin typeface="Times New Roman"/>
            </a:endParaRPr>
          </a:p>
        </p:txBody>
      </p:sp>
      <p:sp>
        <p:nvSpPr>
          <p:cNvPr id="3" name="PlaceHolder 4"/>
          <p:cNvSpPr>
            <a:spLocks noGrp="1"/>
          </p:cNvSpPr>
          <p:nvPr>
            <p:ph type="ftr" idx="2"/>
          </p:nvPr>
        </p:nvSpPr>
        <p:spPr>
          <a:xfrm>
            <a:off x="4038480" y="6356520"/>
            <a:ext cx="4114440" cy="364680"/>
          </a:xfrm>
          <a:prstGeom prst="rect">
            <a:avLst/>
          </a:prstGeom>
          <a:noFill/>
          <a:ln w="0">
            <a:noFill/>
          </a:ln>
        </p:spPr>
        <p:txBody>
          <a:bodyPr anchor="ctr">
            <a:noAutofit/>
          </a:bodyPr>
          <a:lstStyle>
            <a:lvl1pPr indent="0" algn="ctr">
              <a:lnSpc>
                <a:spcPct val="100000"/>
              </a:lnSpc>
              <a:buNone/>
              <a:defRPr b="0" lang="en-US" sz="1200" spc="-1" strike="noStrike">
                <a:solidFill>
                  <a:srgbClr val="8b8b8b"/>
                </a:solidFill>
                <a:latin typeface="Calibri"/>
              </a:defRPr>
            </a:lvl1pPr>
          </a:lstStyle>
          <a:p>
            <a:pPr indent="0" algn="ctr">
              <a:lnSpc>
                <a:spcPct val="100000"/>
              </a:lnSpc>
              <a:buNone/>
            </a:pPr>
            <a:r>
              <a:rPr b="0" lang="en-US" sz="1200" spc="-1" strike="noStrike">
                <a:solidFill>
                  <a:srgbClr val="8b8b8b"/>
                </a:solidFill>
                <a:latin typeface="Calibri"/>
              </a:rPr>
              <a:t>&lt;footer&gt;</a:t>
            </a:r>
            <a:endParaRPr b="0" lang="en-US" sz="1200" spc="-1" strike="noStrike">
              <a:solidFill>
                <a:srgbClr val="000000"/>
              </a:solidFill>
              <a:latin typeface="Times New Roman"/>
            </a:endParaRPr>
          </a:p>
        </p:txBody>
      </p:sp>
      <p:sp>
        <p:nvSpPr>
          <p:cNvPr id="4" name="PlaceHolder 5"/>
          <p:cNvSpPr>
            <a:spLocks noGrp="1"/>
          </p:cNvSpPr>
          <p:nvPr>
            <p:ph type="sldNum" idx="3"/>
          </p:nvPr>
        </p:nvSpPr>
        <p:spPr>
          <a:xfrm>
            <a:off x="8610480" y="6356520"/>
            <a:ext cx="2742840" cy="364680"/>
          </a:xfrm>
          <a:prstGeom prst="rect">
            <a:avLst/>
          </a:prstGeom>
          <a:noFill/>
          <a:ln w="0">
            <a:noFill/>
          </a:ln>
        </p:spPr>
        <p:txBody>
          <a:bodyPr anchor="ctr">
            <a:noAutofit/>
          </a:bodyPr>
          <a:lstStyle>
            <a:lvl1pPr indent="0" algn="r">
              <a:lnSpc>
                <a:spcPct val="100000"/>
              </a:lnSpc>
              <a:buNone/>
              <a:defRPr b="0" lang="en-US" sz="1200" spc="-1" strike="noStrike">
                <a:solidFill>
                  <a:srgbClr val="8b8b8b"/>
                </a:solidFill>
                <a:latin typeface="Calibri"/>
              </a:defRPr>
            </a:lvl1pPr>
          </a:lstStyle>
          <a:p>
            <a:pPr indent="0" algn="r">
              <a:lnSpc>
                <a:spcPct val="100000"/>
              </a:lnSpc>
              <a:buNone/>
            </a:pPr>
            <a:fld id="{B1E3A0A5-2D4C-4CB0-8990-74FDB9DB98E7}" type="slidenum">
              <a:rPr b="0" lang="en-US" sz="1200" spc="-1" strike="noStrike">
                <a:solidFill>
                  <a:srgbClr val="8b8b8b"/>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1523880" y="1122480"/>
            <a:ext cx="9143640" cy="2387160"/>
          </a:xfrm>
          <a:prstGeom prst="rect">
            <a:avLst/>
          </a:prstGeom>
          <a:noFill/>
          <a:ln w="0">
            <a:noFill/>
          </a:ln>
        </p:spPr>
        <p:txBody>
          <a:bodyPr anchor="b">
            <a:noAutofit/>
          </a:bodyPr>
          <a:p>
            <a:pPr indent="0" algn="ctr">
              <a:lnSpc>
                <a:spcPct val="90000"/>
              </a:lnSpc>
              <a:buNone/>
            </a:pPr>
            <a:r>
              <a:rPr b="0" lang="en-US" sz="6000" spc="-1" strike="noStrike">
                <a:solidFill>
                  <a:srgbClr val="000000"/>
                </a:solidFill>
                <a:latin typeface="Calibri Light"/>
              </a:rPr>
              <a:t>Click to edit Master title style</a:t>
            </a:r>
            <a:endParaRPr b="0" lang="en-US" sz="6000" spc="-1" strike="noStrike">
              <a:solidFill>
                <a:srgbClr val="000000"/>
              </a:solidFill>
              <a:latin typeface="Calibri"/>
            </a:endParaRPr>
          </a:p>
        </p:txBody>
      </p:sp>
      <p:sp>
        <p:nvSpPr>
          <p:cNvPr id="42" name="PlaceHolder 2"/>
          <p:cNvSpPr>
            <a:spLocks noGrp="1"/>
          </p:cNvSpPr>
          <p:nvPr>
            <p:ph type="dt" idx="4"/>
          </p:nvPr>
        </p:nvSpPr>
        <p:spPr>
          <a:xfrm>
            <a:off x="838080" y="6356520"/>
            <a:ext cx="2742840" cy="364680"/>
          </a:xfrm>
          <a:prstGeom prst="rect">
            <a:avLst/>
          </a:prstGeom>
          <a:noFill/>
          <a:ln w="0">
            <a:noFill/>
          </a:ln>
        </p:spPr>
        <p:txBody>
          <a:bodyPr anchor="ctr">
            <a:noAutofit/>
          </a:bodyPr>
          <a:lstStyle>
            <a:lvl1pPr indent="0">
              <a:lnSpc>
                <a:spcPct val="100000"/>
              </a:lnSpc>
              <a:buNone/>
              <a:defRPr b="0" lang="en-US" sz="1200" spc="-1" strike="noStrike">
                <a:solidFill>
                  <a:srgbClr val="8b8b8b"/>
                </a:solidFill>
                <a:latin typeface="Calibri"/>
              </a:defRPr>
            </a:lvl1pPr>
          </a:lstStyle>
          <a:p>
            <a:pPr indent="0">
              <a:lnSpc>
                <a:spcPct val="100000"/>
              </a:lnSpc>
              <a:buNone/>
            </a:pPr>
            <a:r>
              <a:rPr b="0" lang="en-US" sz="1200" spc="-1" strike="noStrike">
                <a:solidFill>
                  <a:srgbClr val="8b8b8b"/>
                </a:solidFill>
                <a:latin typeface="Calibri"/>
              </a:rPr>
              <a:t>&lt;date/time&gt;</a:t>
            </a:r>
            <a:endParaRPr b="0" lang="en-US" sz="1200" spc="-1" strike="noStrike">
              <a:solidFill>
                <a:srgbClr val="000000"/>
              </a:solidFill>
              <a:latin typeface="Times New Roman"/>
            </a:endParaRPr>
          </a:p>
        </p:txBody>
      </p:sp>
      <p:sp>
        <p:nvSpPr>
          <p:cNvPr id="43" name="PlaceHolder 3"/>
          <p:cNvSpPr>
            <a:spLocks noGrp="1"/>
          </p:cNvSpPr>
          <p:nvPr>
            <p:ph type="ftr" idx="5"/>
          </p:nvPr>
        </p:nvSpPr>
        <p:spPr>
          <a:xfrm>
            <a:off x="4038480" y="6356520"/>
            <a:ext cx="4114440" cy="364680"/>
          </a:xfrm>
          <a:prstGeom prst="rect">
            <a:avLst/>
          </a:prstGeom>
          <a:noFill/>
          <a:ln w="0">
            <a:noFill/>
          </a:ln>
        </p:spPr>
        <p:txBody>
          <a:bodyPr anchor="ctr">
            <a:noAutofit/>
          </a:bodyPr>
          <a:lstStyle>
            <a:lvl1pPr indent="0" algn="ctr">
              <a:lnSpc>
                <a:spcPct val="100000"/>
              </a:lnSpc>
              <a:buNone/>
              <a:defRPr b="0" lang="en-US" sz="1200" spc="-1" strike="noStrike">
                <a:solidFill>
                  <a:srgbClr val="8b8b8b"/>
                </a:solidFill>
                <a:latin typeface="Calibri"/>
              </a:defRPr>
            </a:lvl1pPr>
          </a:lstStyle>
          <a:p>
            <a:pPr indent="0" algn="ctr">
              <a:lnSpc>
                <a:spcPct val="100000"/>
              </a:lnSpc>
              <a:buNone/>
            </a:pPr>
            <a:r>
              <a:rPr b="0" lang="en-US" sz="1200" spc="-1" strike="noStrike">
                <a:solidFill>
                  <a:srgbClr val="8b8b8b"/>
                </a:solidFill>
                <a:latin typeface="Calibri"/>
              </a:rPr>
              <a:t>&lt;footer&gt;</a:t>
            </a:r>
            <a:endParaRPr b="0" lang="en-US" sz="1200" spc="-1" strike="noStrike">
              <a:solidFill>
                <a:srgbClr val="000000"/>
              </a:solidFill>
              <a:latin typeface="Times New Roman"/>
            </a:endParaRPr>
          </a:p>
        </p:txBody>
      </p:sp>
      <p:sp>
        <p:nvSpPr>
          <p:cNvPr id="44" name="PlaceHolder 4"/>
          <p:cNvSpPr>
            <a:spLocks noGrp="1"/>
          </p:cNvSpPr>
          <p:nvPr>
            <p:ph type="sldNum" idx="6"/>
          </p:nvPr>
        </p:nvSpPr>
        <p:spPr>
          <a:xfrm>
            <a:off x="8610480" y="6356520"/>
            <a:ext cx="2742840" cy="364680"/>
          </a:xfrm>
          <a:prstGeom prst="rect">
            <a:avLst/>
          </a:prstGeom>
          <a:noFill/>
          <a:ln w="0">
            <a:noFill/>
          </a:ln>
        </p:spPr>
        <p:txBody>
          <a:bodyPr anchor="ctr">
            <a:noAutofit/>
          </a:bodyPr>
          <a:lstStyle>
            <a:lvl1pPr indent="0" algn="r">
              <a:lnSpc>
                <a:spcPct val="100000"/>
              </a:lnSpc>
              <a:buNone/>
              <a:defRPr b="0" lang="en-US" sz="1200" spc="-1" strike="noStrike">
                <a:solidFill>
                  <a:srgbClr val="8b8b8b"/>
                </a:solidFill>
                <a:latin typeface="Calibri"/>
              </a:defRPr>
            </a:lvl1pPr>
          </a:lstStyle>
          <a:p>
            <a:pPr indent="0" algn="r">
              <a:lnSpc>
                <a:spcPct val="100000"/>
              </a:lnSpc>
              <a:buNone/>
            </a:pPr>
            <a:fld id="{E2846041-46FC-4461-A3A0-CFD18C58E517}" type="slidenum">
              <a:rPr b="0" lang="en-US" sz="1200" spc="-1" strike="noStrike">
                <a:solidFill>
                  <a:srgbClr val="8b8b8b"/>
                </a:solidFill>
                <a:latin typeface="Calibri"/>
              </a:rPr>
              <a:t>&lt;number&gt;</a:t>
            </a:fld>
            <a:endParaRPr b="0" lang="en-US" sz="1200" spc="-1" strike="noStrike">
              <a:solidFill>
                <a:srgbClr val="000000"/>
              </a:solidFill>
              <a:latin typeface="Times New Roman"/>
            </a:endParaRPr>
          </a:p>
        </p:txBody>
      </p:sp>
      <p:sp>
        <p:nvSpPr>
          <p:cNvPr id="45"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US" sz="2800" spc="-1" strike="noStrike">
                <a:solidFill>
                  <a:srgbClr val="000000"/>
                </a:solidFill>
                <a:latin typeface="Calibri"/>
              </a:rPr>
              <a:t>Click to edit the outline text format</a:t>
            </a:r>
            <a:endParaRPr b="0" lang="en-US" sz="2800" spc="-1" strike="noStrike">
              <a:solidFill>
                <a:srgbClr val="000000"/>
              </a:solidFill>
              <a:latin typeface="Calibri"/>
            </a:endParaRPr>
          </a:p>
          <a:p>
            <a:pPr lvl="1" marL="864000" indent="-324000">
              <a:lnSpc>
                <a:spcPct val="90000"/>
              </a:lnSpc>
              <a:spcBef>
                <a:spcPts val="1134"/>
              </a:spcBef>
              <a:buClr>
                <a:srgbClr val="000000"/>
              </a:buClr>
              <a:buSzPct val="75000"/>
              <a:buFont typeface="Symbol" charset="2"/>
              <a:buChar char=""/>
            </a:pPr>
            <a:r>
              <a:rPr b="0" lang="en-US" sz="2000" spc="-1" strike="noStrike">
                <a:solidFill>
                  <a:srgbClr val="000000"/>
                </a:solidFill>
                <a:latin typeface="Calibri"/>
              </a:rPr>
              <a:t>Second Outline Level</a:t>
            </a:r>
            <a:endParaRPr b="0" lang="en-US" sz="2000" spc="-1" strike="noStrike">
              <a:solidFill>
                <a:srgbClr val="000000"/>
              </a:solidFill>
              <a:latin typeface="Calibri"/>
            </a:endParaRPr>
          </a:p>
          <a:p>
            <a:pPr lvl="2" marL="1296000" indent="-288000">
              <a:lnSpc>
                <a:spcPct val="90000"/>
              </a:lnSpc>
              <a:spcBef>
                <a:spcPts val="850"/>
              </a:spcBef>
              <a:buClr>
                <a:srgbClr val="000000"/>
              </a:buClr>
              <a:buSzPct val="45000"/>
              <a:buFont typeface="Wingdings" charset="2"/>
              <a:buChar char=""/>
            </a:pPr>
            <a:r>
              <a:rPr b="0" lang="en-US" sz="1800" spc="-1" strike="noStrike">
                <a:solidFill>
                  <a:srgbClr val="000000"/>
                </a:solidFill>
                <a:latin typeface="Calibri"/>
              </a:rPr>
              <a:t>Third Outline Level</a:t>
            </a:r>
            <a:endParaRPr b="0" lang="en-US" sz="1800" spc="-1" strike="noStrike">
              <a:solidFill>
                <a:srgbClr val="000000"/>
              </a:solidFill>
              <a:latin typeface="Calibri"/>
            </a:endParaRPr>
          </a:p>
          <a:p>
            <a:pPr lvl="3" marL="1728000" indent="-216000">
              <a:lnSpc>
                <a:spcPct val="90000"/>
              </a:lnSpc>
              <a:spcBef>
                <a:spcPts val="567"/>
              </a:spcBef>
              <a:buClr>
                <a:srgbClr val="000000"/>
              </a:buClr>
              <a:buSzPct val="75000"/>
              <a:buFont typeface="Symbol" charset="2"/>
              <a:buChar char=""/>
            </a:pPr>
            <a:r>
              <a:rPr b="0" lang="en-US" sz="1800" spc="-1" strike="noStrike">
                <a:solidFill>
                  <a:srgbClr val="000000"/>
                </a:solidFill>
                <a:latin typeface="Calibri"/>
              </a:rPr>
              <a:t>Fourth Outline Level</a:t>
            </a:r>
            <a:endParaRPr b="0" lang="en-US" sz="1800" spc="-1" strike="noStrike">
              <a:solidFill>
                <a:srgbClr val="000000"/>
              </a:solidFill>
              <a:latin typeface="Calibri"/>
            </a:endParaRPr>
          </a:p>
          <a:p>
            <a:pPr lvl="4" marL="2160000" indent="-216000">
              <a:lnSpc>
                <a:spcPct val="90000"/>
              </a:lnSpc>
              <a:spcBef>
                <a:spcPts val="283"/>
              </a:spcBef>
              <a:buClr>
                <a:srgbClr val="000000"/>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lnSpc>
                <a:spcPct val="90000"/>
              </a:lnSpc>
              <a:spcBef>
                <a:spcPts val="283"/>
              </a:spcBef>
              <a:buClr>
                <a:srgbClr val="000000"/>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lnSpc>
                <a:spcPct val="90000"/>
              </a:lnSpc>
              <a:spcBef>
                <a:spcPts val="283"/>
              </a:spcBef>
              <a:buClr>
                <a:srgbClr val="000000"/>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2" name="PlaceHolder 1"/>
          <p:cNvSpPr>
            <a:spLocks noGrp="1"/>
          </p:cNvSpPr>
          <p:nvPr>
            <p:ph type="dt" idx="7"/>
          </p:nvPr>
        </p:nvSpPr>
        <p:spPr>
          <a:xfrm>
            <a:off x="838080" y="6356520"/>
            <a:ext cx="2742840" cy="364680"/>
          </a:xfrm>
          <a:prstGeom prst="rect">
            <a:avLst/>
          </a:prstGeom>
          <a:noFill/>
          <a:ln w="0">
            <a:noFill/>
          </a:ln>
        </p:spPr>
        <p:txBody>
          <a:bodyPr anchor="ctr">
            <a:noAutofit/>
          </a:bodyPr>
          <a:lstStyle>
            <a:lvl1pPr indent="0">
              <a:lnSpc>
                <a:spcPct val="100000"/>
              </a:lnSpc>
              <a:buNone/>
              <a:defRPr b="0" lang="en-US" sz="1200" spc="-1" strike="noStrike">
                <a:solidFill>
                  <a:srgbClr val="8b8b8b"/>
                </a:solidFill>
                <a:latin typeface="Calibri"/>
              </a:defRPr>
            </a:lvl1pPr>
          </a:lstStyle>
          <a:p>
            <a:pPr indent="0">
              <a:lnSpc>
                <a:spcPct val="100000"/>
              </a:lnSpc>
              <a:buNone/>
            </a:pPr>
            <a:r>
              <a:rPr b="0" lang="en-US" sz="1200" spc="-1" strike="noStrike">
                <a:solidFill>
                  <a:srgbClr val="8b8b8b"/>
                </a:solidFill>
                <a:latin typeface="Calibri"/>
              </a:rPr>
              <a:t>&lt;date/time&gt;</a:t>
            </a:r>
            <a:endParaRPr b="0" lang="en-US" sz="1200" spc="-1" strike="noStrike">
              <a:solidFill>
                <a:srgbClr val="000000"/>
              </a:solidFill>
              <a:latin typeface="Times New Roman"/>
            </a:endParaRPr>
          </a:p>
        </p:txBody>
      </p:sp>
      <p:sp>
        <p:nvSpPr>
          <p:cNvPr id="83" name="PlaceHolder 2"/>
          <p:cNvSpPr>
            <a:spLocks noGrp="1"/>
          </p:cNvSpPr>
          <p:nvPr>
            <p:ph type="ftr" idx="8"/>
          </p:nvPr>
        </p:nvSpPr>
        <p:spPr>
          <a:xfrm>
            <a:off x="4038480" y="6356520"/>
            <a:ext cx="4114440" cy="364680"/>
          </a:xfrm>
          <a:prstGeom prst="rect">
            <a:avLst/>
          </a:prstGeom>
          <a:noFill/>
          <a:ln w="0">
            <a:noFill/>
          </a:ln>
        </p:spPr>
        <p:txBody>
          <a:bodyPr anchor="ctr">
            <a:noAutofit/>
          </a:bodyPr>
          <a:lstStyle>
            <a:lvl1pPr indent="0" algn="ctr">
              <a:lnSpc>
                <a:spcPct val="100000"/>
              </a:lnSpc>
              <a:buNone/>
              <a:defRPr b="0" lang="en-US" sz="1200" spc="-1" strike="noStrike">
                <a:solidFill>
                  <a:srgbClr val="8b8b8b"/>
                </a:solidFill>
                <a:latin typeface="Calibri"/>
              </a:defRPr>
            </a:lvl1pPr>
          </a:lstStyle>
          <a:p>
            <a:pPr indent="0" algn="ctr">
              <a:lnSpc>
                <a:spcPct val="100000"/>
              </a:lnSpc>
              <a:buNone/>
            </a:pPr>
            <a:r>
              <a:rPr b="0" lang="en-US" sz="1200" spc="-1" strike="noStrike">
                <a:solidFill>
                  <a:srgbClr val="8b8b8b"/>
                </a:solidFill>
                <a:latin typeface="Calibri"/>
              </a:rPr>
              <a:t>&lt;footer&gt;</a:t>
            </a:r>
            <a:endParaRPr b="0" lang="en-US" sz="1200" spc="-1" strike="noStrike">
              <a:solidFill>
                <a:srgbClr val="000000"/>
              </a:solidFill>
              <a:latin typeface="Times New Roman"/>
            </a:endParaRPr>
          </a:p>
        </p:txBody>
      </p:sp>
      <p:sp>
        <p:nvSpPr>
          <p:cNvPr id="84" name="PlaceHolder 3"/>
          <p:cNvSpPr>
            <a:spLocks noGrp="1"/>
          </p:cNvSpPr>
          <p:nvPr>
            <p:ph type="sldNum" idx="9"/>
          </p:nvPr>
        </p:nvSpPr>
        <p:spPr>
          <a:xfrm>
            <a:off x="8610480" y="6356520"/>
            <a:ext cx="2742840" cy="364680"/>
          </a:xfrm>
          <a:prstGeom prst="rect">
            <a:avLst/>
          </a:prstGeom>
          <a:noFill/>
          <a:ln w="0">
            <a:noFill/>
          </a:ln>
        </p:spPr>
        <p:txBody>
          <a:bodyPr anchor="ctr">
            <a:noAutofit/>
          </a:bodyPr>
          <a:lstStyle>
            <a:lvl1pPr indent="0" algn="r">
              <a:lnSpc>
                <a:spcPct val="100000"/>
              </a:lnSpc>
              <a:buNone/>
              <a:defRPr b="0" lang="en-US" sz="1200" spc="-1" strike="noStrike">
                <a:solidFill>
                  <a:srgbClr val="8b8b8b"/>
                </a:solidFill>
                <a:latin typeface="Calibri"/>
              </a:defRPr>
            </a:lvl1pPr>
          </a:lstStyle>
          <a:p>
            <a:pPr indent="0" algn="r">
              <a:lnSpc>
                <a:spcPct val="100000"/>
              </a:lnSpc>
              <a:buNone/>
            </a:pPr>
            <a:fld id="{2440E984-AA96-4423-B43B-E3FE6F0C5992}" type="slidenum">
              <a:rPr b="0" lang="en-US" sz="1200" spc="-1" strike="noStrike">
                <a:solidFill>
                  <a:srgbClr val="8b8b8b"/>
                </a:solidFill>
                <a:latin typeface="Calibri"/>
              </a:rPr>
              <a:t>&lt;number&gt;</a:t>
            </a:fld>
            <a:endParaRPr b="0" lang="en-US" sz="1200" spc="-1" strike="noStrike">
              <a:solidFill>
                <a:srgbClr val="000000"/>
              </a:solidFill>
              <a:latin typeface="Times New Roman"/>
            </a:endParaRPr>
          </a:p>
        </p:txBody>
      </p:sp>
      <p:sp>
        <p:nvSpPr>
          <p:cNvPr id="85"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en-US" sz="1800" spc="-1" strike="noStrike">
                <a:solidFill>
                  <a:srgbClr val="000000"/>
                </a:solidFill>
                <a:latin typeface="Calibri"/>
              </a:rPr>
              <a:t>Click to edit the title text format</a:t>
            </a:r>
            <a:endParaRPr b="0" lang="en-US" sz="1800" spc="-1" strike="noStrike">
              <a:solidFill>
                <a:srgbClr val="000000"/>
              </a:solidFill>
              <a:latin typeface="Calibri"/>
            </a:endParaRPr>
          </a:p>
        </p:txBody>
      </p:sp>
      <p:sp>
        <p:nvSpPr>
          <p:cNvPr id="86"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US" sz="2800" spc="-1" strike="noStrike">
                <a:solidFill>
                  <a:srgbClr val="000000"/>
                </a:solidFill>
                <a:latin typeface="Calibri"/>
              </a:rPr>
              <a:t>Click to edit the outline text format</a:t>
            </a:r>
            <a:endParaRPr b="0" lang="en-US" sz="2800" spc="-1" strike="noStrike">
              <a:solidFill>
                <a:srgbClr val="000000"/>
              </a:solidFill>
              <a:latin typeface="Calibri"/>
            </a:endParaRPr>
          </a:p>
          <a:p>
            <a:pPr lvl="1" marL="864000" indent="-324000">
              <a:lnSpc>
                <a:spcPct val="90000"/>
              </a:lnSpc>
              <a:spcBef>
                <a:spcPts val="1134"/>
              </a:spcBef>
              <a:buClr>
                <a:srgbClr val="000000"/>
              </a:buClr>
              <a:buSzPct val="75000"/>
              <a:buFont typeface="Symbol" charset="2"/>
              <a:buChar char=""/>
            </a:pPr>
            <a:r>
              <a:rPr b="0" lang="en-US" sz="2000" spc="-1" strike="noStrike">
                <a:solidFill>
                  <a:srgbClr val="000000"/>
                </a:solidFill>
                <a:latin typeface="Calibri"/>
              </a:rPr>
              <a:t>Second Outline Level</a:t>
            </a:r>
            <a:endParaRPr b="0" lang="en-US" sz="2000" spc="-1" strike="noStrike">
              <a:solidFill>
                <a:srgbClr val="000000"/>
              </a:solidFill>
              <a:latin typeface="Calibri"/>
            </a:endParaRPr>
          </a:p>
          <a:p>
            <a:pPr lvl="2" marL="1296000" indent="-288000">
              <a:lnSpc>
                <a:spcPct val="90000"/>
              </a:lnSpc>
              <a:spcBef>
                <a:spcPts val="850"/>
              </a:spcBef>
              <a:buClr>
                <a:srgbClr val="000000"/>
              </a:buClr>
              <a:buSzPct val="45000"/>
              <a:buFont typeface="Wingdings" charset="2"/>
              <a:buChar char=""/>
            </a:pPr>
            <a:r>
              <a:rPr b="0" lang="en-US" sz="1800" spc="-1" strike="noStrike">
                <a:solidFill>
                  <a:srgbClr val="000000"/>
                </a:solidFill>
                <a:latin typeface="Calibri"/>
              </a:rPr>
              <a:t>Third Outline Level</a:t>
            </a:r>
            <a:endParaRPr b="0" lang="en-US" sz="1800" spc="-1" strike="noStrike">
              <a:solidFill>
                <a:srgbClr val="000000"/>
              </a:solidFill>
              <a:latin typeface="Calibri"/>
            </a:endParaRPr>
          </a:p>
          <a:p>
            <a:pPr lvl="3" marL="1728000" indent="-216000">
              <a:lnSpc>
                <a:spcPct val="90000"/>
              </a:lnSpc>
              <a:spcBef>
                <a:spcPts val="567"/>
              </a:spcBef>
              <a:buClr>
                <a:srgbClr val="000000"/>
              </a:buClr>
              <a:buSzPct val="75000"/>
              <a:buFont typeface="Symbol" charset="2"/>
              <a:buChar char=""/>
            </a:pPr>
            <a:r>
              <a:rPr b="0" lang="en-US" sz="1800" spc="-1" strike="noStrike">
                <a:solidFill>
                  <a:srgbClr val="000000"/>
                </a:solidFill>
                <a:latin typeface="Calibri"/>
              </a:rPr>
              <a:t>Fourth Outline Level</a:t>
            </a:r>
            <a:endParaRPr b="0" lang="en-US" sz="1800" spc="-1" strike="noStrike">
              <a:solidFill>
                <a:srgbClr val="000000"/>
              </a:solidFill>
              <a:latin typeface="Calibri"/>
            </a:endParaRPr>
          </a:p>
          <a:p>
            <a:pPr lvl="4" marL="2160000" indent="-216000">
              <a:lnSpc>
                <a:spcPct val="90000"/>
              </a:lnSpc>
              <a:spcBef>
                <a:spcPts val="283"/>
              </a:spcBef>
              <a:buClr>
                <a:srgbClr val="000000"/>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lnSpc>
                <a:spcPct val="90000"/>
              </a:lnSpc>
              <a:spcBef>
                <a:spcPts val="283"/>
              </a:spcBef>
              <a:buClr>
                <a:srgbClr val="000000"/>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lnSpc>
                <a:spcPct val="90000"/>
              </a:lnSpc>
              <a:spcBef>
                <a:spcPts val="283"/>
              </a:spcBef>
              <a:buClr>
                <a:srgbClr val="000000"/>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3"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en-US" sz="4400" spc="-1" strike="noStrike">
                <a:solidFill>
                  <a:srgbClr val="000000"/>
                </a:solidFill>
                <a:latin typeface="Calibri Light"/>
              </a:rPr>
              <a:t>Click to edit Master title style</a:t>
            </a:r>
            <a:endParaRPr b="0" lang="en-US" sz="4400" spc="-1" strike="noStrike">
              <a:solidFill>
                <a:srgbClr val="000000"/>
              </a:solidFill>
              <a:latin typeface="Calibri"/>
            </a:endParaRPr>
          </a:p>
        </p:txBody>
      </p:sp>
      <p:sp>
        <p:nvSpPr>
          <p:cNvPr id="124" name="PlaceHolder 2"/>
          <p:cNvSpPr>
            <a:spLocks noGrp="1"/>
          </p:cNvSpPr>
          <p:nvPr>
            <p:ph type="body"/>
          </p:nvPr>
        </p:nvSpPr>
        <p:spPr>
          <a:xfrm>
            <a:off x="838080" y="1825560"/>
            <a:ext cx="5181120" cy="4350960"/>
          </a:xfrm>
          <a:prstGeom prst="rect">
            <a:avLst/>
          </a:prstGeom>
          <a:noFill/>
          <a:ln w="0">
            <a:noFill/>
          </a:ln>
        </p:spPr>
        <p:txBody>
          <a:bodyPr anchor="t">
            <a:noAutofit/>
          </a:bodyPr>
          <a:p>
            <a:pPr marL="228600" indent="-228600">
              <a:lnSpc>
                <a:spcPct val="90000"/>
              </a:lnSpc>
              <a:spcBef>
                <a:spcPts val="1001"/>
              </a:spcBef>
              <a:buClr>
                <a:srgbClr val="000000"/>
              </a:buClr>
              <a:buFont typeface="Arial"/>
              <a:buChar char="•"/>
            </a:pPr>
            <a:r>
              <a:rPr b="0" lang="en-US" sz="2800" spc="-1" strike="noStrike">
                <a:solidFill>
                  <a:srgbClr val="000000"/>
                </a:solidFill>
                <a:latin typeface="Calibri"/>
              </a:rPr>
              <a:t>Click to edit Master text styles</a:t>
            </a:r>
            <a:endParaRPr b="0" lang="en-US" sz="2800" spc="-1" strike="noStrike">
              <a:solidFill>
                <a:srgbClr val="000000"/>
              </a:solidFill>
              <a:latin typeface="Calibri"/>
            </a:endParaRPr>
          </a:p>
          <a:p>
            <a:pPr lvl="1" marL="685800" indent="-228600">
              <a:lnSpc>
                <a:spcPct val="90000"/>
              </a:lnSpc>
              <a:spcBef>
                <a:spcPts val="499"/>
              </a:spcBef>
              <a:buClr>
                <a:srgbClr val="000000"/>
              </a:buClr>
              <a:buFont typeface="Arial"/>
              <a:buChar char="•"/>
            </a:pPr>
            <a:r>
              <a:rPr b="0" lang="en-US" sz="2400" spc="-1" strike="noStrike">
                <a:solidFill>
                  <a:srgbClr val="000000"/>
                </a:solidFill>
                <a:latin typeface="Calibri"/>
              </a:rPr>
              <a:t>Second level</a:t>
            </a:r>
            <a:endParaRPr b="0" lang="en-US" sz="2400" spc="-1" strike="noStrike">
              <a:solidFill>
                <a:srgbClr val="000000"/>
              </a:solidFill>
              <a:latin typeface="Calibri"/>
            </a:endParaRPr>
          </a:p>
          <a:p>
            <a:pPr lvl="2" marL="1143000" indent="-228600">
              <a:lnSpc>
                <a:spcPct val="90000"/>
              </a:lnSpc>
              <a:spcBef>
                <a:spcPts val="499"/>
              </a:spcBef>
              <a:buClr>
                <a:srgbClr val="000000"/>
              </a:buClr>
              <a:buFont typeface="Arial"/>
              <a:buChar char="•"/>
            </a:pPr>
            <a:r>
              <a:rPr b="0" lang="en-US" sz="2000" spc="-1" strike="noStrike">
                <a:solidFill>
                  <a:srgbClr val="000000"/>
                </a:solidFill>
                <a:latin typeface="Calibri"/>
              </a:rPr>
              <a:t>Third level</a:t>
            </a:r>
            <a:endParaRPr b="0" lang="en-US" sz="2000" spc="-1" strike="noStrike">
              <a:solidFill>
                <a:srgbClr val="000000"/>
              </a:solidFill>
              <a:latin typeface="Calibri"/>
            </a:endParaRPr>
          </a:p>
          <a:p>
            <a:pPr lvl="3" marL="1600200" indent="-228600">
              <a:lnSpc>
                <a:spcPct val="90000"/>
              </a:lnSpc>
              <a:spcBef>
                <a:spcPts val="499"/>
              </a:spcBef>
              <a:buClr>
                <a:srgbClr val="000000"/>
              </a:buClr>
              <a:buFont typeface="Arial"/>
              <a:buChar char="•"/>
            </a:pPr>
            <a:r>
              <a:rPr b="0" lang="en-US" sz="1800" spc="-1" strike="noStrike">
                <a:solidFill>
                  <a:srgbClr val="000000"/>
                </a:solidFill>
                <a:latin typeface="Calibri"/>
              </a:rPr>
              <a:t>Fourth level</a:t>
            </a:r>
            <a:endParaRPr b="0" lang="en-US" sz="1800" spc="-1" strike="noStrike">
              <a:solidFill>
                <a:srgbClr val="000000"/>
              </a:solidFill>
              <a:latin typeface="Calibri"/>
            </a:endParaRPr>
          </a:p>
          <a:p>
            <a:pPr lvl="4" marL="2057400" indent="-228600">
              <a:lnSpc>
                <a:spcPct val="90000"/>
              </a:lnSpc>
              <a:spcBef>
                <a:spcPts val="499"/>
              </a:spcBef>
              <a:buClr>
                <a:srgbClr val="000000"/>
              </a:buClr>
              <a:buFont typeface="Arial"/>
              <a:buChar char="•"/>
            </a:pPr>
            <a:r>
              <a:rPr b="0" lang="en-US" sz="1800" spc="-1" strike="noStrike">
                <a:solidFill>
                  <a:srgbClr val="000000"/>
                </a:solidFill>
                <a:latin typeface="Calibri"/>
              </a:rPr>
              <a:t>Fifth level</a:t>
            </a:r>
            <a:endParaRPr b="0" lang="en-US" sz="1800" spc="-1" strike="noStrike">
              <a:solidFill>
                <a:srgbClr val="000000"/>
              </a:solidFill>
              <a:latin typeface="Calibri"/>
            </a:endParaRPr>
          </a:p>
        </p:txBody>
      </p:sp>
      <p:sp>
        <p:nvSpPr>
          <p:cNvPr id="125" name="PlaceHolder 3"/>
          <p:cNvSpPr>
            <a:spLocks noGrp="1"/>
          </p:cNvSpPr>
          <p:nvPr>
            <p:ph type="body"/>
          </p:nvPr>
        </p:nvSpPr>
        <p:spPr>
          <a:xfrm>
            <a:off x="6172200" y="1825560"/>
            <a:ext cx="5181120" cy="4350960"/>
          </a:xfrm>
          <a:prstGeom prst="rect">
            <a:avLst/>
          </a:prstGeom>
          <a:noFill/>
          <a:ln w="0">
            <a:noFill/>
          </a:ln>
        </p:spPr>
        <p:txBody>
          <a:bodyPr anchor="t">
            <a:noAutofit/>
          </a:bodyPr>
          <a:p>
            <a:pPr marL="228600" indent="-228600">
              <a:lnSpc>
                <a:spcPct val="90000"/>
              </a:lnSpc>
              <a:spcBef>
                <a:spcPts val="1001"/>
              </a:spcBef>
              <a:buClr>
                <a:srgbClr val="000000"/>
              </a:buClr>
              <a:buFont typeface="Arial"/>
              <a:buChar char="•"/>
            </a:pPr>
            <a:r>
              <a:rPr b="0" lang="en-US" sz="2800" spc="-1" strike="noStrike">
                <a:solidFill>
                  <a:srgbClr val="000000"/>
                </a:solidFill>
                <a:latin typeface="Calibri"/>
              </a:rPr>
              <a:t>Click to edit Master text styles</a:t>
            </a:r>
            <a:endParaRPr b="0" lang="en-US" sz="2800" spc="-1" strike="noStrike">
              <a:solidFill>
                <a:srgbClr val="000000"/>
              </a:solidFill>
              <a:latin typeface="Calibri"/>
            </a:endParaRPr>
          </a:p>
          <a:p>
            <a:pPr lvl="1" marL="685800" indent="-228600">
              <a:lnSpc>
                <a:spcPct val="90000"/>
              </a:lnSpc>
              <a:spcBef>
                <a:spcPts val="499"/>
              </a:spcBef>
              <a:buClr>
                <a:srgbClr val="000000"/>
              </a:buClr>
              <a:buFont typeface="Arial"/>
              <a:buChar char="•"/>
            </a:pPr>
            <a:r>
              <a:rPr b="0" lang="en-US" sz="2400" spc="-1" strike="noStrike">
                <a:solidFill>
                  <a:srgbClr val="000000"/>
                </a:solidFill>
                <a:latin typeface="Calibri"/>
              </a:rPr>
              <a:t>Second level</a:t>
            </a:r>
            <a:endParaRPr b="0" lang="en-US" sz="2400" spc="-1" strike="noStrike">
              <a:solidFill>
                <a:srgbClr val="000000"/>
              </a:solidFill>
              <a:latin typeface="Calibri"/>
            </a:endParaRPr>
          </a:p>
          <a:p>
            <a:pPr lvl="2" marL="1143000" indent="-228600">
              <a:lnSpc>
                <a:spcPct val="90000"/>
              </a:lnSpc>
              <a:spcBef>
                <a:spcPts val="499"/>
              </a:spcBef>
              <a:buClr>
                <a:srgbClr val="000000"/>
              </a:buClr>
              <a:buFont typeface="Arial"/>
              <a:buChar char="•"/>
            </a:pPr>
            <a:r>
              <a:rPr b="0" lang="en-US" sz="2000" spc="-1" strike="noStrike">
                <a:solidFill>
                  <a:srgbClr val="000000"/>
                </a:solidFill>
                <a:latin typeface="Calibri"/>
              </a:rPr>
              <a:t>Third level</a:t>
            </a:r>
            <a:endParaRPr b="0" lang="en-US" sz="2000" spc="-1" strike="noStrike">
              <a:solidFill>
                <a:srgbClr val="000000"/>
              </a:solidFill>
              <a:latin typeface="Calibri"/>
            </a:endParaRPr>
          </a:p>
          <a:p>
            <a:pPr lvl="3" marL="1600200" indent="-228600">
              <a:lnSpc>
                <a:spcPct val="90000"/>
              </a:lnSpc>
              <a:spcBef>
                <a:spcPts val="499"/>
              </a:spcBef>
              <a:buClr>
                <a:srgbClr val="000000"/>
              </a:buClr>
              <a:buFont typeface="Arial"/>
              <a:buChar char="•"/>
            </a:pPr>
            <a:r>
              <a:rPr b="0" lang="en-US" sz="1800" spc="-1" strike="noStrike">
                <a:solidFill>
                  <a:srgbClr val="000000"/>
                </a:solidFill>
                <a:latin typeface="Calibri"/>
              </a:rPr>
              <a:t>Fourth level</a:t>
            </a:r>
            <a:endParaRPr b="0" lang="en-US" sz="1800" spc="-1" strike="noStrike">
              <a:solidFill>
                <a:srgbClr val="000000"/>
              </a:solidFill>
              <a:latin typeface="Calibri"/>
            </a:endParaRPr>
          </a:p>
          <a:p>
            <a:pPr lvl="4" marL="2057400" indent="-228600">
              <a:lnSpc>
                <a:spcPct val="90000"/>
              </a:lnSpc>
              <a:spcBef>
                <a:spcPts val="499"/>
              </a:spcBef>
              <a:buClr>
                <a:srgbClr val="000000"/>
              </a:buClr>
              <a:buFont typeface="Arial"/>
              <a:buChar char="•"/>
            </a:pPr>
            <a:r>
              <a:rPr b="0" lang="en-US" sz="1800" spc="-1" strike="noStrike">
                <a:solidFill>
                  <a:srgbClr val="000000"/>
                </a:solidFill>
                <a:latin typeface="Calibri"/>
              </a:rPr>
              <a:t>Fifth level</a:t>
            </a:r>
            <a:endParaRPr b="0" lang="en-US" sz="1800" spc="-1" strike="noStrike">
              <a:solidFill>
                <a:srgbClr val="000000"/>
              </a:solidFill>
              <a:latin typeface="Calibri"/>
            </a:endParaRPr>
          </a:p>
        </p:txBody>
      </p:sp>
      <p:sp>
        <p:nvSpPr>
          <p:cNvPr id="126" name="PlaceHolder 4"/>
          <p:cNvSpPr>
            <a:spLocks noGrp="1"/>
          </p:cNvSpPr>
          <p:nvPr>
            <p:ph type="dt" idx="10"/>
          </p:nvPr>
        </p:nvSpPr>
        <p:spPr>
          <a:xfrm>
            <a:off x="838080" y="6356520"/>
            <a:ext cx="2742840" cy="364680"/>
          </a:xfrm>
          <a:prstGeom prst="rect">
            <a:avLst/>
          </a:prstGeom>
          <a:noFill/>
          <a:ln w="0">
            <a:noFill/>
          </a:ln>
        </p:spPr>
        <p:txBody>
          <a:bodyPr anchor="ctr">
            <a:noAutofit/>
          </a:bodyPr>
          <a:lstStyle>
            <a:lvl1pPr indent="0">
              <a:lnSpc>
                <a:spcPct val="100000"/>
              </a:lnSpc>
              <a:buNone/>
              <a:defRPr b="0" lang="en-US" sz="1200" spc="-1" strike="noStrike">
                <a:solidFill>
                  <a:srgbClr val="8b8b8b"/>
                </a:solidFill>
                <a:latin typeface="Calibri"/>
              </a:defRPr>
            </a:lvl1pPr>
          </a:lstStyle>
          <a:p>
            <a:pPr indent="0">
              <a:lnSpc>
                <a:spcPct val="100000"/>
              </a:lnSpc>
              <a:buNone/>
            </a:pPr>
            <a:r>
              <a:rPr b="0" lang="en-US" sz="1200" spc="-1" strike="noStrike">
                <a:solidFill>
                  <a:srgbClr val="8b8b8b"/>
                </a:solidFill>
                <a:latin typeface="Calibri"/>
              </a:rPr>
              <a:t>&lt;date/time&gt;</a:t>
            </a:r>
            <a:endParaRPr b="0" lang="en-US" sz="1200" spc="-1" strike="noStrike">
              <a:solidFill>
                <a:srgbClr val="000000"/>
              </a:solidFill>
              <a:latin typeface="Times New Roman"/>
            </a:endParaRPr>
          </a:p>
        </p:txBody>
      </p:sp>
      <p:sp>
        <p:nvSpPr>
          <p:cNvPr id="127" name="PlaceHolder 5"/>
          <p:cNvSpPr>
            <a:spLocks noGrp="1"/>
          </p:cNvSpPr>
          <p:nvPr>
            <p:ph type="ftr" idx="11"/>
          </p:nvPr>
        </p:nvSpPr>
        <p:spPr>
          <a:xfrm>
            <a:off x="4038480" y="6356520"/>
            <a:ext cx="4114440" cy="364680"/>
          </a:xfrm>
          <a:prstGeom prst="rect">
            <a:avLst/>
          </a:prstGeom>
          <a:noFill/>
          <a:ln w="0">
            <a:noFill/>
          </a:ln>
        </p:spPr>
        <p:txBody>
          <a:bodyPr anchor="ctr">
            <a:noAutofit/>
          </a:bodyPr>
          <a:lstStyle>
            <a:lvl1pPr indent="0" algn="ctr">
              <a:lnSpc>
                <a:spcPct val="100000"/>
              </a:lnSpc>
              <a:buNone/>
              <a:defRPr b="0" lang="en-US" sz="1200" spc="-1" strike="noStrike">
                <a:solidFill>
                  <a:srgbClr val="8b8b8b"/>
                </a:solidFill>
                <a:latin typeface="Calibri"/>
              </a:defRPr>
            </a:lvl1pPr>
          </a:lstStyle>
          <a:p>
            <a:pPr indent="0" algn="ctr">
              <a:lnSpc>
                <a:spcPct val="100000"/>
              </a:lnSpc>
              <a:buNone/>
            </a:pPr>
            <a:r>
              <a:rPr b="0" lang="en-US" sz="1200" spc="-1" strike="noStrike">
                <a:solidFill>
                  <a:srgbClr val="8b8b8b"/>
                </a:solidFill>
                <a:latin typeface="Calibri"/>
              </a:rPr>
              <a:t>&lt;footer&gt;</a:t>
            </a:r>
            <a:endParaRPr b="0" lang="en-US" sz="1200" spc="-1" strike="noStrike">
              <a:solidFill>
                <a:srgbClr val="000000"/>
              </a:solidFill>
              <a:latin typeface="Times New Roman"/>
            </a:endParaRPr>
          </a:p>
        </p:txBody>
      </p:sp>
      <p:sp>
        <p:nvSpPr>
          <p:cNvPr id="128" name="PlaceHolder 6"/>
          <p:cNvSpPr>
            <a:spLocks noGrp="1"/>
          </p:cNvSpPr>
          <p:nvPr>
            <p:ph type="sldNum" idx="12"/>
          </p:nvPr>
        </p:nvSpPr>
        <p:spPr>
          <a:xfrm>
            <a:off x="8610480" y="6356520"/>
            <a:ext cx="2742840" cy="364680"/>
          </a:xfrm>
          <a:prstGeom prst="rect">
            <a:avLst/>
          </a:prstGeom>
          <a:noFill/>
          <a:ln w="0">
            <a:noFill/>
          </a:ln>
        </p:spPr>
        <p:txBody>
          <a:bodyPr anchor="ctr">
            <a:noAutofit/>
          </a:bodyPr>
          <a:lstStyle>
            <a:lvl1pPr indent="0" algn="r">
              <a:lnSpc>
                <a:spcPct val="100000"/>
              </a:lnSpc>
              <a:buNone/>
              <a:defRPr b="0" lang="en-US" sz="1200" spc="-1" strike="noStrike">
                <a:solidFill>
                  <a:srgbClr val="8b8b8b"/>
                </a:solidFill>
                <a:latin typeface="Calibri"/>
              </a:defRPr>
            </a:lvl1pPr>
          </a:lstStyle>
          <a:p>
            <a:pPr indent="0" algn="r">
              <a:lnSpc>
                <a:spcPct val="100000"/>
              </a:lnSpc>
              <a:buNone/>
            </a:pPr>
            <a:fld id="{556F5CDE-8A52-4252-948F-585B4FD2459B}" type="slidenum">
              <a:rPr b="0" lang="en-US" sz="1200" spc="-1" strike="noStrike">
                <a:solidFill>
                  <a:srgbClr val="8b8b8b"/>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5" name="PlaceHolder 1"/>
          <p:cNvSpPr>
            <a:spLocks noGrp="1"/>
          </p:cNvSpPr>
          <p:nvPr>
            <p:ph type="title"/>
          </p:nvPr>
        </p:nvSpPr>
        <p:spPr>
          <a:xfrm>
            <a:off x="914400" y="609480"/>
            <a:ext cx="10362960" cy="1142640"/>
          </a:xfrm>
          <a:prstGeom prst="rect">
            <a:avLst/>
          </a:prstGeom>
          <a:noFill/>
          <a:ln w="0">
            <a:noFill/>
          </a:ln>
        </p:spPr>
        <p:txBody>
          <a:bodyPr anchor="ctr">
            <a:noAutofit/>
          </a:bodyPr>
          <a:p>
            <a:pPr indent="0">
              <a:lnSpc>
                <a:spcPct val="90000"/>
              </a:lnSpc>
              <a:buNone/>
            </a:pPr>
            <a:r>
              <a:rPr b="0" lang="en-US" sz="4400" spc="-1" strike="noStrike">
                <a:solidFill>
                  <a:srgbClr val="000000"/>
                </a:solidFill>
                <a:latin typeface="Calibri Light"/>
              </a:rPr>
              <a:t>Click to edit Master title style</a:t>
            </a:r>
            <a:endParaRPr b="0" lang="en-US" sz="4400" spc="-1" strike="noStrike">
              <a:solidFill>
                <a:srgbClr val="000000"/>
              </a:solidFill>
              <a:latin typeface="Calibri"/>
            </a:endParaRPr>
          </a:p>
        </p:txBody>
      </p:sp>
      <p:sp>
        <p:nvSpPr>
          <p:cNvPr id="166" name="PlaceHolder 2"/>
          <p:cNvSpPr>
            <a:spLocks noGrp="1"/>
          </p:cNvSpPr>
          <p:nvPr>
            <p:ph type="body"/>
          </p:nvPr>
        </p:nvSpPr>
        <p:spPr>
          <a:xfrm>
            <a:off x="914400" y="1981080"/>
            <a:ext cx="5079600" cy="4114440"/>
          </a:xfrm>
          <a:prstGeom prst="rect">
            <a:avLst/>
          </a:prstGeom>
          <a:noFill/>
          <a:ln w="0">
            <a:noFill/>
          </a:ln>
        </p:spPr>
        <p:txBody>
          <a:bodyPr anchor="t">
            <a:noAutofit/>
          </a:bodyPr>
          <a:p>
            <a:pPr marL="228600" indent="-228600">
              <a:lnSpc>
                <a:spcPct val="90000"/>
              </a:lnSpc>
              <a:spcBef>
                <a:spcPts val="1001"/>
              </a:spcBef>
              <a:buClr>
                <a:srgbClr val="000000"/>
              </a:buClr>
              <a:buFont typeface="Arial"/>
              <a:buChar char="•"/>
            </a:pPr>
            <a:r>
              <a:rPr b="0" lang="en-US" sz="2800" spc="-1" strike="noStrike">
                <a:solidFill>
                  <a:srgbClr val="000000"/>
                </a:solidFill>
                <a:latin typeface="Calibri"/>
              </a:rPr>
              <a:t>Click to edit Master text styles</a:t>
            </a:r>
            <a:endParaRPr b="0" lang="en-US" sz="2800" spc="-1" strike="noStrike">
              <a:solidFill>
                <a:srgbClr val="000000"/>
              </a:solidFill>
              <a:latin typeface="Calibri"/>
            </a:endParaRPr>
          </a:p>
          <a:p>
            <a:pPr lvl="1" marL="685800" indent="-228600">
              <a:lnSpc>
                <a:spcPct val="90000"/>
              </a:lnSpc>
              <a:spcBef>
                <a:spcPts val="499"/>
              </a:spcBef>
              <a:buClr>
                <a:srgbClr val="000000"/>
              </a:buClr>
              <a:buFont typeface="Arial"/>
              <a:buChar char="•"/>
            </a:pPr>
            <a:r>
              <a:rPr b="0" lang="en-US" sz="2400" spc="-1" strike="noStrike">
                <a:solidFill>
                  <a:srgbClr val="000000"/>
                </a:solidFill>
                <a:latin typeface="Calibri"/>
              </a:rPr>
              <a:t>Second level</a:t>
            </a:r>
            <a:endParaRPr b="0" lang="en-US" sz="2400" spc="-1" strike="noStrike">
              <a:solidFill>
                <a:srgbClr val="000000"/>
              </a:solidFill>
              <a:latin typeface="Calibri"/>
            </a:endParaRPr>
          </a:p>
          <a:p>
            <a:pPr lvl="2" marL="1143000" indent="-228600">
              <a:lnSpc>
                <a:spcPct val="90000"/>
              </a:lnSpc>
              <a:spcBef>
                <a:spcPts val="499"/>
              </a:spcBef>
              <a:buClr>
                <a:srgbClr val="000000"/>
              </a:buClr>
              <a:buFont typeface="Arial"/>
              <a:buChar char="•"/>
            </a:pPr>
            <a:r>
              <a:rPr b="0" lang="en-US" sz="2000" spc="-1" strike="noStrike">
                <a:solidFill>
                  <a:srgbClr val="000000"/>
                </a:solidFill>
                <a:latin typeface="Calibri"/>
              </a:rPr>
              <a:t>Third level</a:t>
            </a:r>
            <a:endParaRPr b="0" lang="en-US" sz="2000" spc="-1" strike="noStrike">
              <a:solidFill>
                <a:srgbClr val="000000"/>
              </a:solidFill>
              <a:latin typeface="Calibri"/>
            </a:endParaRPr>
          </a:p>
          <a:p>
            <a:pPr lvl="3" marL="1600200" indent="-228600">
              <a:lnSpc>
                <a:spcPct val="90000"/>
              </a:lnSpc>
              <a:spcBef>
                <a:spcPts val="499"/>
              </a:spcBef>
              <a:buClr>
                <a:srgbClr val="000000"/>
              </a:buClr>
              <a:buFont typeface="Arial"/>
              <a:buChar char="•"/>
            </a:pPr>
            <a:r>
              <a:rPr b="0" lang="en-US" sz="1800" spc="-1" strike="noStrike">
                <a:solidFill>
                  <a:srgbClr val="000000"/>
                </a:solidFill>
                <a:latin typeface="Calibri"/>
              </a:rPr>
              <a:t>Fourth level</a:t>
            </a:r>
            <a:endParaRPr b="0" lang="en-US" sz="1800" spc="-1" strike="noStrike">
              <a:solidFill>
                <a:srgbClr val="000000"/>
              </a:solidFill>
              <a:latin typeface="Calibri"/>
            </a:endParaRPr>
          </a:p>
          <a:p>
            <a:pPr lvl="4" marL="2057400" indent="-228600">
              <a:lnSpc>
                <a:spcPct val="90000"/>
              </a:lnSpc>
              <a:spcBef>
                <a:spcPts val="499"/>
              </a:spcBef>
              <a:buClr>
                <a:srgbClr val="000000"/>
              </a:buClr>
              <a:buFont typeface="Arial"/>
              <a:buChar char="•"/>
            </a:pPr>
            <a:r>
              <a:rPr b="0" lang="en-US" sz="1800" spc="-1" strike="noStrike">
                <a:solidFill>
                  <a:srgbClr val="000000"/>
                </a:solidFill>
                <a:latin typeface="Calibri"/>
              </a:rPr>
              <a:t>Fifth level</a:t>
            </a:r>
            <a:endParaRPr b="0" lang="en-US" sz="1800" spc="-1" strike="noStrike">
              <a:solidFill>
                <a:srgbClr val="000000"/>
              </a:solidFill>
              <a:latin typeface="Calibri"/>
            </a:endParaRPr>
          </a:p>
        </p:txBody>
      </p:sp>
      <p:sp>
        <p:nvSpPr>
          <p:cNvPr id="167" name="PlaceHolder 3"/>
          <p:cNvSpPr>
            <a:spLocks noGrp="1"/>
          </p:cNvSpPr>
          <p:nvPr>
            <p:ph type="body"/>
          </p:nvPr>
        </p:nvSpPr>
        <p:spPr>
          <a:xfrm>
            <a:off x="6197760" y="1981080"/>
            <a:ext cx="5079600" cy="4114440"/>
          </a:xfrm>
          <a:prstGeom prst="rect">
            <a:avLst/>
          </a:prstGeom>
          <a:noFill/>
          <a:ln w="0">
            <a:noFill/>
          </a:ln>
        </p:spPr>
        <p:txBody>
          <a:bodyPr lIns="90000" rIns="90000" tIns="45000" bIns="45000" anchor="t">
            <a:noAutofit/>
          </a:bodyPr>
          <a:p>
            <a:pPr marL="432000" indent="-324000">
              <a:lnSpc>
                <a:spcPct val="90000"/>
              </a:lnSpc>
              <a:spcBef>
                <a:spcPts val="1417"/>
              </a:spcBef>
              <a:buClr>
                <a:srgbClr val="000000"/>
              </a:buClr>
              <a:buSzPct val="45000"/>
              <a:buFont typeface="Wingdings" charset="2"/>
              <a:buChar char=""/>
            </a:pPr>
            <a:r>
              <a:rPr b="0" lang="en-US" sz="1800" spc="-1" strike="noStrike">
                <a:solidFill>
                  <a:srgbClr val="000000"/>
                </a:solidFill>
                <a:latin typeface="Calibri"/>
              </a:rPr>
              <a:t>Click to edit the outline text format</a:t>
            </a:r>
            <a:endParaRPr b="0" lang="en-US" sz="1800" spc="-1" strike="noStrike">
              <a:solidFill>
                <a:srgbClr val="000000"/>
              </a:solidFill>
              <a:latin typeface="Calibri"/>
            </a:endParaRPr>
          </a:p>
          <a:p>
            <a:pPr lvl="1" marL="864000" indent="-324000">
              <a:lnSpc>
                <a:spcPct val="90000"/>
              </a:lnSpc>
              <a:spcBef>
                <a:spcPts val="1134"/>
              </a:spcBef>
              <a:buClr>
                <a:srgbClr val="000000"/>
              </a:buClr>
              <a:buSzPct val="75000"/>
              <a:buFont typeface="Symbol" charset="2"/>
              <a:buChar char=""/>
            </a:pPr>
            <a:r>
              <a:rPr b="0" lang="en-US" sz="1800" spc="-1" strike="noStrike">
                <a:solidFill>
                  <a:srgbClr val="000000"/>
                </a:solidFill>
                <a:latin typeface="Calibri"/>
              </a:rPr>
              <a:t>Second Outline Level</a:t>
            </a:r>
            <a:endParaRPr b="0" lang="en-US" sz="1800" spc="-1" strike="noStrike">
              <a:solidFill>
                <a:srgbClr val="000000"/>
              </a:solidFill>
              <a:latin typeface="Calibri"/>
            </a:endParaRPr>
          </a:p>
          <a:p>
            <a:pPr lvl="2" marL="1296000" indent="-288000">
              <a:lnSpc>
                <a:spcPct val="90000"/>
              </a:lnSpc>
              <a:spcBef>
                <a:spcPts val="850"/>
              </a:spcBef>
              <a:buClr>
                <a:srgbClr val="000000"/>
              </a:buClr>
              <a:buSzPct val="45000"/>
              <a:buFont typeface="Wingdings" charset="2"/>
              <a:buChar char=""/>
            </a:pPr>
            <a:r>
              <a:rPr b="0" lang="en-US" sz="1800" spc="-1" strike="noStrike">
                <a:solidFill>
                  <a:srgbClr val="000000"/>
                </a:solidFill>
                <a:latin typeface="Calibri"/>
              </a:rPr>
              <a:t>Third Outline Level</a:t>
            </a:r>
            <a:endParaRPr b="0" lang="en-US" sz="1800" spc="-1" strike="noStrike">
              <a:solidFill>
                <a:srgbClr val="000000"/>
              </a:solidFill>
              <a:latin typeface="Calibri"/>
            </a:endParaRPr>
          </a:p>
          <a:p>
            <a:pPr lvl="3" marL="1728000" indent="-216000">
              <a:lnSpc>
                <a:spcPct val="90000"/>
              </a:lnSpc>
              <a:spcBef>
                <a:spcPts val="567"/>
              </a:spcBef>
              <a:buClr>
                <a:srgbClr val="000000"/>
              </a:buClr>
              <a:buSzPct val="75000"/>
              <a:buFont typeface="Symbol" charset="2"/>
              <a:buChar char=""/>
            </a:pPr>
            <a:r>
              <a:rPr b="0" lang="en-US" sz="1800" spc="-1" strike="noStrike">
                <a:solidFill>
                  <a:srgbClr val="000000"/>
                </a:solidFill>
                <a:latin typeface="Calibri"/>
              </a:rPr>
              <a:t>Fourth Outline Level</a:t>
            </a:r>
            <a:endParaRPr b="0" lang="en-US" sz="1800" spc="-1" strike="noStrike">
              <a:solidFill>
                <a:srgbClr val="000000"/>
              </a:solidFill>
              <a:latin typeface="Calibri"/>
            </a:endParaRPr>
          </a:p>
          <a:p>
            <a:pPr lvl="4" marL="2160000" indent="-216000">
              <a:lnSpc>
                <a:spcPct val="90000"/>
              </a:lnSpc>
              <a:spcBef>
                <a:spcPts val="283"/>
              </a:spcBef>
              <a:buClr>
                <a:srgbClr val="000000"/>
              </a:buClr>
              <a:buSzPct val="45000"/>
              <a:buFont typeface="Wingdings" charset="2"/>
              <a:buChar char=""/>
            </a:pPr>
            <a:r>
              <a:rPr b="0" lang="en-US" sz="1800" spc="-1" strike="noStrike">
                <a:solidFill>
                  <a:srgbClr val="000000"/>
                </a:solidFill>
                <a:latin typeface="Calibri"/>
              </a:rPr>
              <a:t>Fifth Outline Level</a:t>
            </a:r>
            <a:endParaRPr b="0" lang="en-US" sz="1800" spc="-1" strike="noStrike">
              <a:solidFill>
                <a:srgbClr val="000000"/>
              </a:solidFill>
              <a:latin typeface="Calibri"/>
            </a:endParaRPr>
          </a:p>
          <a:p>
            <a:pPr lvl="5" marL="2592000" indent="-216000">
              <a:lnSpc>
                <a:spcPct val="90000"/>
              </a:lnSpc>
              <a:spcBef>
                <a:spcPts val="283"/>
              </a:spcBef>
              <a:buClr>
                <a:srgbClr val="000000"/>
              </a:buClr>
              <a:buSzPct val="45000"/>
              <a:buFont typeface="Wingdings" charset="2"/>
              <a:buChar char=""/>
            </a:pPr>
            <a:r>
              <a:rPr b="0" lang="en-US" sz="1800" spc="-1" strike="noStrike">
                <a:solidFill>
                  <a:srgbClr val="000000"/>
                </a:solidFill>
                <a:latin typeface="Calibri"/>
              </a:rPr>
              <a:t>Sixth Outline Level</a:t>
            </a:r>
            <a:endParaRPr b="0" lang="en-US" sz="1800" spc="-1" strike="noStrike">
              <a:solidFill>
                <a:srgbClr val="000000"/>
              </a:solidFill>
              <a:latin typeface="Calibri"/>
            </a:endParaRPr>
          </a:p>
          <a:p>
            <a:pPr lvl="6" marL="3024000" indent="-216000">
              <a:lnSpc>
                <a:spcPct val="90000"/>
              </a:lnSpc>
              <a:spcBef>
                <a:spcPts val="283"/>
              </a:spcBef>
              <a:buClr>
                <a:srgbClr val="000000"/>
              </a:buClr>
              <a:buSzPct val="45000"/>
              <a:buFont typeface="Wingdings" charset="2"/>
              <a:buChar char=""/>
            </a:pPr>
            <a:r>
              <a:rPr b="0" lang="en-US" sz="1800" spc="-1" strike="noStrike">
                <a:solidFill>
                  <a:srgbClr val="000000"/>
                </a:solidFill>
                <a:latin typeface="Calibri"/>
              </a:rPr>
              <a:t>Seventh Outline Level</a:t>
            </a:r>
            <a:endParaRPr b="0" lang="en-US" sz="1800" spc="-1" strike="noStrike">
              <a:solidFill>
                <a:srgbClr val="000000"/>
              </a:solidFill>
              <a:latin typeface="Calibri"/>
            </a:endParaRPr>
          </a:p>
        </p:txBody>
      </p:sp>
      <p:sp>
        <p:nvSpPr>
          <p:cNvPr id="168" name="PlaceHolder 4"/>
          <p:cNvSpPr>
            <a:spLocks noGrp="1"/>
          </p:cNvSpPr>
          <p:nvPr>
            <p:ph type="dt" idx="13"/>
          </p:nvPr>
        </p:nvSpPr>
        <p:spPr>
          <a:xfrm>
            <a:off x="838080" y="6356520"/>
            <a:ext cx="2742840" cy="364680"/>
          </a:xfrm>
          <a:prstGeom prst="rect">
            <a:avLst/>
          </a:prstGeom>
          <a:noFill/>
          <a:ln w="0">
            <a:noFill/>
          </a:ln>
        </p:spPr>
        <p:txBody>
          <a:bodyPr anchor="ctr">
            <a:noAutofit/>
          </a:bodyPr>
          <a:lstStyle>
            <a:lvl1pPr indent="0">
              <a:lnSpc>
                <a:spcPct val="100000"/>
              </a:lnSpc>
              <a:buNone/>
              <a:defRPr b="0" lang="en-US" sz="1200" spc="-1" strike="noStrike">
                <a:solidFill>
                  <a:srgbClr val="8b8b8b"/>
                </a:solidFill>
                <a:latin typeface="Calibri"/>
              </a:defRPr>
            </a:lvl1pPr>
          </a:lstStyle>
          <a:p>
            <a:pPr indent="0">
              <a:lnSpc>
                <a:spcPct val="100000"/>
              </a:lnSpc>
              <a:buNone/>
            </a:pPr>
            <a:r>
              <a:rPr b="0" lang="en-US" sz="1200" spc="-1" strike="noStrike">
                <a:solidFill>
                  <a:srgbClr val="8b8b8b"/>
                </a:solidFill>
                <a:latin typeface="Calibri"/>
              </a:rPr>
              <a:t>&lt;date/time&gt;</a:t>
            </a:r>
            <a:endParaRPr b="0" lang="en-US" sz="1200" spc="-1" strike="noStrike">
              <a:solidFill>
                <a:srgbClr val="000000"/>
              </a:solidFill>
              <a:latin typeface="Times New Roman"/>
            </a:endParaRPr>
          </a:p>
        </p:txBody>
      </p:sp>
      <p:sp>
        <p:nvSpPr>
          <p:cNvPr id="169" name="PlaceHolder 5"/>
          <p:cNvSpPr>
            <a:spLocks noGrp="1"/>
          </p:cNvSpPr>
          <p:nvPr>
            <p:ph type="ftr" idx="14"/>
          </p:nvPr>
        </p:nvSpPr>
        <p:spPr>
          <a:xfrm>
            <a:off x="4038480" y="6356520"/>
            <a:ext cx="4114440" cy="364680"/>
          </a:xfrm>
          <a:prstGeom prst="rect">
            <a:avLst/>
          </a:prstGeom>
          <a:noFill/>
          <a:ln w="0">
            <a:noFill/>
          </a:ln>
        </p:spPr>
        <p:txBody>
          <a:bodyPr anchor="ctr">
            <a:noAutofit/>
          </a:bodyPr>
          <a:lstStyle>
            <a:lvl1pPr indent="0" algn="ctr">
              <a:lnSpc>
                <a:spcPct val="100000"/>
              </a:lnSpc>
              <a:buNone/>
              <a:defRPr b="0" lang="en-US" sz="1200" spc="-1" strike="noStrike">
                <a:solidFill>
                  <a:srgbClr val="8b8b8b"/>
                </a:solidFill>
                <a:latin typeface="Calibri"/>
              </a:defRPr>
            </a:lvl1pPr>
          </a:lstStyle>
          <a:p>
            <a:pPr indent="0" algn="ctr">
              <a:lnSpc>
                <a:spcPct val="100000"/>
              </a:lnSpc>
              <a:buNone/>
            </a:pPr>
            <a:r>
              <a:rPr b="0" lang="en-US" sz="1200" spc="-1" strike="noStrike">
                <a:solidFill>
                  <a:srgbClr val="8b8b8b"/>
                </a:solidFill>
                <a:latin typeface="Calibri"/>
              </a:rPr>
              <a:t>&lt;footer&gt;</a:t>
            </a:r>
            <a:endParaRPr b="0" lang="en-US" sz="1200" spc="-1" strike="noStrike">
              <a:solidFill>
                <a:srgbClr val="000000"/>
              </a:solidFill>
              <a:latin typeface="Times New Roman"/>
            </a:endParaRPr>
          </a:p>
        </p:txBody>
      </p:sp>
      <p:sp>
        <p:nvSpPr>
          <p:cNvPr id="170" name="PlaceHolder 6"/>
          <p:cNvSpPr>
            <a:spLocks noGrp="1"/>
          </p:cNvSpPr>
          <p:nvPr>
            <p:ph type="sldNum" idx="15"/>
          </p:nvPr>
        </p:nvSpPr>
        <p:spPr>
          <a:xfrm>
            <a:off x="8610480" y="6356520"/>
            <a:ext cx="2742840" cy="364680"/>
          </a:xfrm>
          <a:prstGeom prst="rect">
            <a:avLst/>
          </a:prstGeom>
          <a:noFill/>
          <a:ln w="0">
            <a:noFill/>
          </a:ln>
        </p:spPr>
        <p:txBody>
          <a:bodyPr anchor="ctr">
            <a:noAutofit/>
          </a:bodyPr>
          <a:lstStyle>
            <a:lvl1pPr indent="0" algn="r">
              <a:lnSpc>
                <a:spcPct val="100000"/>
              </a:lnSpc>
              <a:buNone/>
              <a:defRPr b="0" lang="en-US" sz="1200" spc="-1" strike="noStrike">
                <a:solidFill>
                  <a:srgbClr val="8b8b8b"/>
                </a:solidFill>
                <a:latin typeface="Calibri"/>
              </a:defRPr>
            </a:lvl1pPr>
          </a:lstStyle>
          <a:p>
            <a:pPr indent="0" algn="r">
              <a:lnSpc>
                <a:spcPct val="100000"/>
              </a:lnSpc>
              <a:buNone/>
            </a:pPr>
            <a:fld id="{CCEFA703-8D37-4867-B799-6DA14F9E3D58}" type="slidenum">
              <a:rPr b="0" lang="en-US" sz="1200" spc="-1" strike="noStrike">
                <a:solidFill>
                  <a:srgbClr val="8b8b8b"/>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4.wmf"/><Relationship Id="rId2" Type="http://schemas.openxmlformats.org/officeDocument/2006/relationships/slideLayout" Target="../slideLayouts/slideLayout40.xml"/>
</Relationships>
</file>

<file path=ppt/slides/_rels/slide9.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25.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40.xml"/>
</Relationships>
</file>

<file path=ppt/slides/_rels/slide13.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25.xml"/>
</Relationships>
</file>

<file path=ppt/slides/_rels/slide14.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25.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3.xml.rels><?xml version="1.0" encoding="UTF-8"?>
<Relationships xmlns="http://schemas.openxmlformats.org/package/2006/relationships"><Relationship Id="rId1" Type="http://schemas.openxmlformats.org/officeDocument/2006/relationships/image" Target="../media/image11.wmf"/><Relationship Id="rId2" Type="http://schemas.openxmlformats.org/officeDocument/2006/relationships/slideLayout" Target="../slideLayouts/slideLayout25.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8.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25.xml"/><Relationship Id="rId3"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0.xml.rels><?xml version="1.0" encoding="UTF-8"?>
<Relationships xmlns="http://schemas.openxmlformats.org/package/2006/relationships"><Relationship Id="rId1" Type="http://schemas.openxmlformats.org/officeDocument/2006/relationships/image" Target="../media/image13.wmf"/><Relationship Id="rId2" Type="http://schemas.openxmlformats.org/officeDocument/2006/relationships/slideLayout" Target="../slideLayouts/slideLayout40.xml"/>
</Relationships>
</file>

<file path=ppt/slides/_rels/slide31.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image" Target="../media/image15.jpeg"/><Relationship Id="rId3" Type="http://schemas.openxmlformats.org/officeDocument/2006/relationships/slideLayout" Target="../slideLayouts/slideLayout49.xml"/><Relationship Id="rId4"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3.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1.xml"/>
</Relationships>
</file>

<file path=ppt/slides/_rels/slide34.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1.xml"/>
</Relationships>
</file>

<file path=ppt/slides/_rels/slide35.xml.rels><?xml version="1.0" encoding="UTF-8"?>
<Relationships xmlns="http://schemas.openxmlformats.org/package/2006/relationships"><Relationship Id="rId1" Type="http://schemas.openxmlformats.org/officeDocument/2006/relationships/diagramData" Target="../diagrams/data1.xml"/><Relationship Id="rId2" Type="http://schemas.openxmlformats.org/officeDocument/2006/relationships/diagramLayout" Target="../diagrams/layout1.xml"/><Relationship Id="rId3" Type="http://schemas.openxmlformats.org/officeDocument/2006/relationships/diagramQuickStyle" Target="../diagrams/quickStyle1.xml"/><Relationship Id="rId4" Type="http://schemas.openxmlformats.org/officeDocument/2006/relationships/diagramColors" Target="../diagrams/colors1.xml"/><Relationship Id="rId5" Type="http://schemas.microsoft.com/office/2007/relationships/diagramDrawing" Target="../diagrams/drawing1.xml"/><Relationship Id="rId6" Type="http://schemas.openxmlformats.org/officeDocument/2006/relationships/slideLayout" Target="../slideLayouts/slideLayout1.xml"/>
</Relationships>
</file>

<file path=ppt/slides/_rels/slide36.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40.xml"/>
</Relationships>
</file>

<file path=ppt/slides/_rels/slide37.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40.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40.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40.xml"/>
</Relationships>
</file>

<file path=ppt/slides/_rels/slide40.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40.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40.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40.xml"/>
</Relationships>
</file>

<file path=ppt/slides/_rels/slide43.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40.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5.xml.rels><?xml version="1.0" encoding="UTF-8"?>
<Relationships xmlns="http://schemas.openxmlformats.org/package/2006/relationships"><Relationship Id="rId1" Type="http://schemas.openxmlformats.org/officeDocument/2006/relationships/image" Target="../media/image22.wmf"/><Relationship Id="rId2" Type="http://schemas.openxmlformats.org/officeDocument/2006/relationships/slideLayout" Target="../slideLayouts/slideLayout40.xml"/>
</Relationships>
</file>

<file path=ppt/slides/_rels/slide46.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slideLayout" Target="../slideLayouts/slideLayout40.xml"/>
</Relationships>
</file>

<file path=ppt/slides/_rels/slide47.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40.xml"/>
</Relationships>
</file>

<file path=ppt/slides/_rels/slide48.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slideLayout" Target="../slideLayouts/slideLayout40.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1.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1.xml"/>
</Relationships>
</file>

<file path=ppt/slides/_rels/slide52.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40.xml"/>
</Relationships>
</file>

<file path=ppt/slides/_rels/slide53.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slideLayout" Target="../slideLayouts/slideLayout40.xml"/>
</Relationships>
</file>

<file path=ppt/slides/_rels/slide54.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40.xml"/>
</Relationships>
</file>

<file path=ppt/slides/_rels/slide55.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40.xml"/>
</Relationships>
</file>

<file path=ppt/slides/_rels/slide56.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40.xml"/>
</Relationships>
</file>

<file path=ppt/slides/_rels/slide57.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40.xml"/>
</Relationships>
</file>

<file path=ppt/slides/_rels/slide58.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slideLayout" Target="../slideLayouts/slideLayout40.xml"/>
</Relationships>
</file>

<file path=ppt/slides/_rels/slide59.xml.rels><?xml version="1.0" encoding="UTF-8"?>
<Relationships xmlns="http://schemas.openxmlformats.org/package/2006/relationships"><Relationship Id="rId1" Type="http://schemas.openxmlformats.org/officeDocument/2006/relationships/image" Target="../media/image37.wmf"/><Relationship Id="rId2" Type="http://schemas.openxmlformats.org/officeDocument/2006/relationships/slideLayout" Target="../slideLayouts/slideLayout25.xml"/>
</Relationships>
</file>

<file path=ppt/slides/_rels/slide60.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25.xml"/><Relationship Id="rId3" Type="http://schemas.openxmlformats.org/officeDocument/2006/relationships/notesSlide" Target="../notesSlides/notesSlide60.xml"/>
</Relationships>
</file>

<file path=ppt/slides/_rels/slide61.xml.rels><?xml version="1.0" encoding="UTF-8"?>
<Relationships xmlns="http://schemas.openxmlformats.org/package/2006/relationships"><Relationship Id="rId1" Type="http://schemas.openxmlformats.org/officeDocument/2006/relationships/image" Target="../media/image39.png"/><Relationship Id="rId2" Type="http://schemas.openxmlformats.org/officeDocument/2006/relationships/slideLayout" Target="../slideLayouts/slideLayout25.xml"/><Relationship Id="rId3" Type="http://schemas.openxmlformats.org/officeDocument/2006/relationships/notesSlide" Target="../notesSlides/notesSlide6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3" name="Picture 10" descr="A blue circle with yellow writing&#10;&#10;Description automatically generated"/>
          <p:cNvPicPr/>
          <p:nvPr/>
        </p:nvPicPr>
        <p:blipFill>
          <a:blip r:embed="rId1"/>
          <a:stretch/>
        </p:blipFill>
        <p:spPr>
          <a:xfrm>
            <a:off x="0" y="0"/>
            <a:ext cx="12191760" cy="6857640"/>
          </a:xfrm>
          <a:prstGeom prst="rect">
            <a:avLst/>
          </a:prstGeom>
          <a:ln w="0">
            <a:noFill/>
          </a:ln>
        </p:spPr>
      </p:pic>
      <p:sp>
        <p:nvSpPr>
          <p:cNvPr id="2" name="PlaceHolder 1"/>
          <p:cNvSpPr>
            <a:spLocks noGrp="1"/>
          </p:cNvSpPr>
          <p:nvPr>
            <p:ph type="ftr" idx="2"/>
          </p:nvPr>
        </p:nvSpPr>
        <p:spPr/>
        <p:txBody>
          <a:bodyPr/>
          <a:p>
            <a:r>
              <a:t>Zakir Ahmad</a:t>
            </a:r>
          </a:p>
        </p:txBody>
      </p:sp>
      <p:sp>
        <p:nvSpPr>
          <p:cNvPr id="3" name="PlaceHolder 2"/>
          <p:cNvSpPr>
            <a:spLocks noGrp="1"/>
          </p:cNvSpPr>
          <p:nvPr>
            <p:ph type="sldNum" idx="3"/>
          </p:nvPr>
        </p:nvSpPr>
        <p:spPr/>
        <p:txBody>
          <a:bodyPr/>
          <a:p>
            <a:fld id="{251FB9DE-4B37-47C5-A552-E606F1904133}" type="slidenum">
              <a:t>1</a:t>
            </a:fld>
          </a:p>
        </p:txBody>
      </p:sp>
      <p:sp>
        <p:nvSpPr>
          <p:cNvPr id="4" name="PlaceHolder 3"/>
          <p:cNvSpPr>
            <a:spLocks noGrp="1"/>
          </p:cNvSpPr>
          <p:nvPr>
            <p:ph type="dt" idx="1"/>
          </p:nvPr>
        </p:nvSpPr>
        <p:spPr/>
        <p:txBody>
          <a:bodyPr/>
          <a:p>
            <a:fld id="{3FCFD694-9050-4263-8FEC-E01C7FB42074}" type="datetime1">
              <a:rPr lang="en-US"/>
              <a:t>07/28/2024</a:t>
            </a:fld>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4" name="Picture 2" descr="A black background with white text&#10;&#10;Description automatically generated"/>
          <p:cNvPicPr/>
          <p:nvPr/>
        </p:nvPicPr>
        <p:blipFill>
          <a:blip r:embed="rId1"/>
          <a:stretch/>
        </p:blipFill>
        <p:spPr>
          <a:xfrm>
            <a:off x="0" y="0"/>
            <a:ext cx="12191760" cy="6857640"/>
          </a:xfrm>
          <a:prstGeom prst="rect">
            <a:avLst/>
          </a:prstGeom>
          <a:ln w="0">
            <a:noFill/>
          </a:ln>
        </p:spPr>
      </p:pic>
      <p:sp>
        <p:nvSpPr>
          <p:cNvPr id="2" name="PlaceHolder 1"/>
          <p:cNvSpPr>
            <a:spLocks noGrp="1"/>
          </p:cNvSpPr>
          <p:nvPr>
            <p:ph type="ftr" idx="2"/>
          </p:nvPr>
        </p:nvSpPr>
        <p:spPr/>
        <p:txBody>
          <a:bodyPr/>
          <a:p>
            <a:r>
              <a:t>Zakir Ahmad</a:t>
            </a:r>
          </a:p>
        </p:txBody>
      </p:sp>
      <p:sp>
        <p:nvSpPr>
          <p:cNvPr id="3" name="PlaceHolder 2"/>
          <p:cNvSpPr>
            <a:spLocks noGrp="1"/>
          </p:cNvSpPr>
          <p:nvPr>
            <p:ph type="sldNum" idx="3"/>
          </p:nvPr>
        </p:nvSpPr>
        <p:spPr/>
        <p:txBody>
          <a:bodyPr/>
          <a:p>
            <a:fld id="{FF5170A6-54FB-408A-8AA4-16B8D9FDE763}" type="slidenum">
              <a:t>2</a:t>
            </a:fld>
          </a:p>
        </p:txBody>
      </p:sp>
      <p:sp>
        <p:nvSpPr>
          <p:cNvPr id="4" name="PlaceHolder 3"/>
          <p:cNvSpPr>
            <a:spLocks noGrp="1"/>
          </p:cNvSpPr>
          <p:nvPr>
            <p:ph type="dt" idx="1"/>
          </p:nvPr>
        </p:nvSpPr>
        <p:spPr/>
        <p:txBody>
          <a:bodyPr/>
          <a:p>
            <a:fld id="{E2B33E5E-9C6D-43C3-B52D-BB34987E6AD7}" type="datetime1">
              <a:rPr lang="en-US"/>
              <a:t>07/28/2024</a:t>
            </a:fld>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PlaceHolder 1"/>
          <p:cNvSpPr>
            <a:spLocks noGrp="1"/>
          </p:cNvSpPr>
          <p:nvPr>
            <p:ph type="title"/>
          </p:nvPr>
        </p:nvSpPr>
        <p:spPr>
          <a:xfrm>
            <a:off x="1523880" y="2093760"/>
            <a:ext cx="9143640" cy="2670120"/>
          </a:xfrm>
          <a:prstGeom prst="rect">
            <a:avLst/>
          </a:prstGeom>
          <a:noFill/>
          <a:ln w="0">
            <a:noFill/>
          </a:ln>
        </p:spPr>
        <p:txBody>
          <a:bodyPr anchor="b">
            <a:normAutofit fontScale="94000"/>
          </a:bodyPr>
          <a:p>
            <a:pPr indent="0" algn="ctr">
              <a:lnSpc>
                <a:spcPct val="90000"/>
              </a:lnSpc>
              <a:buNone/>
            </a:pPr>
            <a:r>
              <a:rPr b="1" lang="en-US" sz="3600" spc="-1" strike="noStrike">
                <a:solidFill>
                  <a:srgbClr val="000000"/>
                </a:solidFill>
                <a:latin typeface="Calibri Light"/>
              </a:rPr>
              <a:t>Cell Membrane, Composition &amp; Functions</a:t>
            </a:r>
            <a:br>
              <a:rPr sz="3600"/>
            </a:br>
            <a:br>
              <a:rPr sz="3600"/>
            </a:br>
            <a:br>
              <a:rPr sz="3600"/>
            </a:br>
            <a:br>
              <a:rPr sz="3600"/>
            </a:br>
            <a:r>
              <a:rPr b="1" lang="en-US" sz="2200" spc="-1" strike="noStrike">
                <a:solidFill>
                  <a:srgbClr val="000000"/>
                </a:solidFill>
                <a:latin typeface="Calibri Light"/>
              </a:rPr>
              <a:t>Zakir Ahmad</a:t>
            </a:r>
            <a:endParaRPr b="0" lang="en-US" sz="22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PlaceHolder 1"/>
          <p:cNvSpPr>
            <a:spLocks noGrp="1"/>
          </p:cNvSpPr>
          <p:nvPr>
            <p:ph type="subTitle"/>
          </p:nvPr>
        </p:nvSpPr>
        <p:spPr>
          <a:xfrm>
            <a:off x="1776240" y="417240"/>
            <a:ext cx="9143640" cy="5226120"/>
          </a:xfrm>
          <a:prstGeom prst="rect">
            <a:avLst/>
          </a:prstGeom>
          <a:noFill/>
          <a:ln w="0">
            <a:noFill/>
          </a:ln>
        </p:spPr>
        <p:txBody>
          <a:bodyPr anchor="t">
            <a:noAutofit/>
          </a:bodyPr>
          <a:p>
            <a:pPr algn="ctr">
              <a:lnSpc>
                <a:spcPct val="90000"/>
              </a:lnSpc>
              <a:spcBef>
                <a:spcPts val="1001"/>
              </a:spcBef>
              <a:tabLst>
                <a:tab algn="l" pos="0"/>
              </a:tabLst>
            </a:pPr>
            <a:r>
              <a:rPr b="1" lang="en-US" sz="3200" spc="-1" strike="noStrike">
                <a:solidFill>
                  <a:srgbClr val="000000"/>
                </a:solidFill>
                <a:latin typeface="Calibri Light"/>
              </a:rPr>
              <a:t>THANKS TO THE AUTHORS</a:t>
            </a:r>
            <a:endParaRPr b="0" lang="en-US" sz="3200" spc="-1" strike="noStrike">
              <a:solidFill>
                <a:srgbClr val="000000"/>
              </a:solidFill>
              <a:latin typeface="Arial"/>
            </a:endParaRPr>
          </a:p>
          <a:p>
            <a:pPr algn="ctr">
              <a:lnSpc>
                <a:spcPct val="90000"/>
              </a:lnSpc>
              <a:spcBef>
                <a:spcPts val="1001"/>
              </a:spcBef>
              <a:tabLst>
                <a:tab algn="l" pos="0"/>
              </a:tabLst>
            </a:pPr>
            <a:endParaRPr b="0" lang="en-US" sz="3200" spc="-1" strike="noStrike">
              <a:solidFill>
                <a:srgbClr val="000000"/>
              </a:solidFill>
              <a:latin typeface="Arial"/>
            </a:endParaRPr>
          </a:p>
          <a:p>
            <a:pPr algn="ctr">
              <a:lnSpc>
                <a:spcPct val="90000"/>
              </a:lnSpc>
              <a:spcBef>
                <a:spcPts val="1001"/>
              </a:spcBef>
              <a:tabLst>
                <a:tab algn="l" pos="0"/>
              </a:tabLst>
            </a:pPr>
            <a:r>
              <a:rPr b="0" lang="en-US" sz="3200" spc="-1" strike="noStrike">
                <a:solidFill>
                  <a:srgbClr val="000000"/>
                </a:solidFill>
                <a:latin typeface="Calibri Light"/>
              </a:rPr>
              <a:t>This lecture was prepared using</a:t>
            </a:r>
            <a:endParaRPr b="0" lang="en-US" sz="3200" spc="-1" strike="noStrike">
              <a:solidFill>
                <a:srgbClr val="000000"/>
              </a:solidFill>
              <a:latin typeface="Arial"/>
            </a:endParaRPr>
          </a:p>
          <a:p>
            <a:pPr algn="ctr">
              <a:lnSpc>
                <a:spcPct val="90000"/>
              </a:lnSpc>
              <a:spcBef>
                <a:spcPts val="1001"/>
              </a:spcBef>
              <a:tabLst>
                <a:tab algn="l" pos="0"/>
              </a:tabLst>
            </a:pPr>
            <a:r>
              <a:rPr b="1" lang="en-US" sz="3200" spc="-1" strike="noStrike">
                <a:solidFill>
                  <a:srgbClr val="000000"/>
                </a:solidFill>
                <a:latin typeface="Calibri Light"/>
              </a:rPr>
              <a:t>Textbook of Medical Biochemistry Eighth Edition by Dr (Brig) MN Chatterjea </a:t>
            </a:r>
            <a:endParaRPr b="0" lang="en-US" sz="3200" spc="-1" strike="noStrike">
              <a:solidFill>
                <a:srgbClr val="000000"/>
              </a:solidFill>
              <a:latin typeface="Arial"/>
            </a:endParaRPr>
          </a:p>
          <a:p>
            <a:pPr algn="ctr">
              <a:lnSpc>
                <a:spcPct val="90000"/>
              </a:lnSpc>
              <a:spcBef>
                <a:spcPts val="1001"/>
              </a:spcBef>
              <a:tabLst>
                <a:tab algn="l" pos="0"/>
              </a:tabLst>
            </a:pPr>
            <a:r>
              <a:rPr b="0" lang="en-US" sz="3200" spc="-1" strike="noStrike">
                <a:solidFill>
                  <a:srgbClr val="000000"/>
                </a:solidFill>
                <a:latin typeface="Calibri Light"/>
              </a:rPr>
              <a:t>&amp; different online resources  including but not limited to ( PubMed, Google Scholar &amp; Web of Science)</a:t>
            </a:r>
            <a:endParaRPr b="0" lang="en-US" sz="3200" spc="-1" strike="noStrike">
              <a:solidFill>
                <a:srgbClr val="000000"/>
              </a:solidFill>
              <a:latin typeface="Arial"/>
            </a:endParaRPr>
          </a:p>
          <a:p>
            <a:pPr algn="ctr">
              <a:lnSpc>
                <a:spcPct val="90000"/>
              </a:lnSpc>
              <a:spcBef>
                <a:spcPts val="1001"/>
              </a:spcBef>
              <a:tabLst>
                <a:tab algn="l" pos="0"/>
              </a:tabLst>
            </a:pPr>
            <a:r>
              <a:rPr b="0" lang="en-US" sz="3200" spc="-1" strike="noStrike">
                <a:solidFill>
                  <a:srgbClr val="000000"/>
                </a:solidFill>
                <a:latin typeface="Calibri Light"/>
              </a:rPr>
              <a:t>Special thanks to (Sir Noor Ullah (IPMS) &amp; Sir Abdur Rehman (IPMS)) for providing with the basic framework for the lecture</a:t>
            </a:r>
            <a:br>
              <a:rPr sz="3200"/>
            </a:b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PlaceHolder 1"/>
          <p:cNvSpPr>
            <a:spLocks noGrp="1"/>
          </p:cNvSpPr>
          <p:nvPr>
            <p:ph type="title"/>
          </p:nvPr>
        </p:nvSpPr>
        <p:spPr>
          <a:xfrm>
            <a:off x="838080" y="0"/>
            <a:ext cx="10515240" cy="82980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Plasma membrane</a:t>
            </a:r>
            <a:endParaRPr b="0" lang="en-US" sz="3200" spc="-1" strike="noStrike">
              <a:solidFill>
                <a:srgbClr val="000000"/>
              </a:solidFill>
              <a:latin typeface="Calibri"/>
            </a:endParaRPr>
          </a:p>
        </p:txBody>
      </p:sp>
      <p:sp>
        <p:nvSpPr>
          <p:cNvPr id="218" name="PlaceHolder 2"/>
          <p:cNvSpPr>
            <a:spLocks noGrp="1"/>
          </p:cNvSpPr>
          <p:nvPr>
            <p:ph/>
          </p:nvPr>
        </p:nvSpPr>
        <p:spPr>
          <a:xfrm>
            <a:off x="838080" y="970560"/>
            <a:ext cx="10515240" cy="5205960"/>
          </a:xfrm>
          <a:prstGeom prst="rect">
            <a:avLst/>
          </a:prstGeom>
          <a:noFill/>
          <a:ln w="0">
            <a:noFill/>
          </a:ln>
        </p:spPr>
        <p:txBody>
          <a:bodyPr anchor="t">
            <a:normAutofit fontScale="96000"/>
          </a:bodyPr>
          <a:p>
            <a:pPr marL="219240" indent="-219240" algn="just">
              <a:lnSpc>
                <a:spcPct val="150000"/>
              </a:lnSpc>
              <a:spcBef>
                <a:spcPts val="1001"/>
              </a:spcBef>
              <a:buClr>
                <a:srgbClr val="000000"/>
              </a:buClr>
              <a:buFont typeface="Arial"/>
              <a:buChar char="•"/>
            </a:pPr>
            <a:r>
              <a:rPr b="0" lang="en-US" sz="2400" spc="-1" strike="noStrike">
                <a:solidFill>
                  <a:srgbClr val="000000"/>
                </a:solidFill>
                <a:latin typeface="Calibri"/>
              </a:rPr>
              <a:t>The plasma membrane is an envelope surrounding the cell</a:t>
            </a:r>
            <a:endParaRPr b="0" lang="en-US" sz="2400" spc="-1" strike="noStrike">
              <a:solidFill>
                <a:srgbClr val="000000"/>
              </a:solidFill>
              <a:latin typeface="Calibri"/>
            </a:endParaRPr>
          </a:p>
          <a:p>
            <a:pPr marL="219240" indent="-219240" algn="just">
              <a:lnSpc>
                <a:spcPct val="150000"/>
              </a:lnSpc>
              <a:spcBef>
                <a:spcPts val="1001"/>
              </a:spcBef>
              <a:buClr>
                <a:srgbClr val="000000"/>
              </a:buClr>
              <a:buFont typeface="Arial"/>
              <a:buChar char="•"/>
            </a:pPr>
            <a:r>
              <a:rPr b="0" lang="en-US" sz="2400" spc="-1" strike="noStrike">
                <a:solidFill>
                  <a:srgbClr val="000000"/>
                </a:solidFill>
                <a:latin typeface="Calibri"/>
              </a:rPr>
              <a:t>It </a:t>
            </a:r>
            <a:r>
              <a:rPr b="1" lang="en-US" sz="2400" spc="-1" strike="noStrike">
                <a:solidFill>
                  <a:srgbClr val="000000"/>
                </a:solidFill>
                <a:latin typeface="Calibri"/>
              </a:rPr>
              <a:t>separates and protects the cell from the external hostile environment</a:t>
            </a:r>
            <a:endParaRPr b="0" lang="en-US" sz="2400" spc="-1" strike="noStrike">
              <a:solidFill>
                <a:srgbClr val="000000"/>
              </a:solidFill>
              <a:latin typeface="Calibri"/>
            </a:endParaRPr>
          </a:p>
          <a:p>
            <a:pPr marL="219240" indent="-219240" algn="just">
              <a:lnSpc>
                <a:spcPct val="150000"/>
              </a:lnSpc>
              <a:spcBef>
                <a:spcPts val="1001"/>
              </a:spcBef>
              <a:buClr>
                <a:srgbClr val="000000"/>
              </a:buClr>
              <a:buFont typeface="Arial"/>
              <a:buChar char="•"/>
            </a:pPr>
            <a:r>
              <a:rPr b="0" lang="en-US" sz="2400" spc="-1" strike="noStrike">
                <a:solidFill>
                  <a:srgbClr val="000000"/>
                </a:solidFill>
                <a:latin typeface="Calibri"/>
              </a:rPr>
              <a:t>Besides being a protective barrier, plasma membrane </a:t>
            </a:r>
            <a:r>
              <a:rPr b="1" lang="en-US" sz="2400" spc="-1" strike="noStrike">
                <a:solidFill>
                  <a:srgbClr val="000000"/>
                </a:solidFill>
                <a:latin typeface="Calibri"/>
              </a:rPr>
              <a:t>provides a connecting system between the cell and its environment</a:t>
            </a:r>
            <a:endParaRPr b="0" lang="en-US" sz="2400" spc="-1" strike="noStrike">
              <a:solidFill>
                <a:srgbClr val="000000"/>
              </a:solidFill>
              <a:latin typeface="Calibri"/>
            </a:endParaRPr>
          </a:p>
          <a:p>
            <a:pPr marL="219240" indent="-219240" algn="just">
              <a:lnSpc>
                <a:spcPct val="150000"/>
              </a:lnSpc>
              <a:spcBef>
                <a:spcPts val="1001"/>
              </a:spcBef>
              <a:buClr>
                <a:srgbClr val="000000"/>
              </a:buClr>
              <a:buFont typeface="Arial"/>
              <a:buChar char="•"/>
            </a:pPr>
            <a:r>
              <a:rPr b="0" lang="en-US" sz="2400" spc="-1" strike="noStrike">
                <a:solidFill>
                  <a:srgbClr val="000000"/>
                </a:solidFill>
                <a:latin typeface="Calibri"/>
              </a:rPr>
              <a:t>Most of the properties attributed to living organisms (e.g., </a:t>
            </a:r>
            <a:r>
              <a:rPr b="1" lang="en-US" sz="2400" spc="-1" strike="noStrike">
                <a:solidFill>
                  <a:srgbClr val="000000"/>
                </a:solidFill>
                <a:latin typeface="Calibri"/>
              </a:rPr>
              <a:t>movement, growth, reproduction, and metabolism)</a:t>
            </a:r>
            <a:r>
              <a:rPr b="0" lang="en-US" sz="2400" spc="-1" strike="noStrike">
                <a:solidFill>
                  <a:srgbClr val="000000"/>
                </a:solidFill>
                <a:latin typeface="Calibri"/>
              </a:rPr>
              <a:t> depend, either directly or indirectly, on membranes</a:t>
            </a:r>
            <a:endParaRPr b="0" lang="en-US" sz="2400" spc="-1" strike="noStrike">
              <a:solidFill>
                <a:srgbClr val="000000"/>
              </a:solidFill>
              <a:latin typeface="Calibri"/>
            </a:endParaRPr>
          </a:p>
          <a:p>
            <a:pPr marL="219240" indent="-219240" algn="just">
              <a:lnSpc>
                <a:spcPct val="150000"/>
              </a:lnSpc>
              <a:spcBef>
                <a:spcPts val="1001"/>
              </a:spcBef>
              <a:buClr>
                <a:srgbClr val="000000"/>
              </a:buClr>
              <a:buFont typeface="Arial"/>
              <a:buChar char="•"/>
            </a:pPr>
            <a:r>
              <a:rPr b="0" lang="en-US" sz="2400" spc="-1" strike="noStrike">
                <a:solidFill>
                  <a:srgbClr val="000000"/>
                </a:solidFill>
                <a:latin typeface="Calibri"/>
              </a:rPr>
              <a:t>The subcellular organelles such as </a:t>
            </a:r>
            <a:r>
              <a:rPr b="1" lang="en-US" sz="2400" spc="-1" strike="noStrike">
                <a:solidFill>
                  <a:srgbClr val="000000"/>
                </a:solidFill>
                <a:latin typeface="Calibri"/>
              </a:rPr>
              <a:t>nucleus, mitochondria, lysosomes are also surrounded by membranes</a:t>
            </a:r>
            <a:endParaRPr b="0" lang="en-US" sz="24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1617A991-D678-44BE-A3AE-4838109D96F3}" type="slidenum">
              <a:t>5</a:t>
            </a:fld>
          </a:p>
        </p:txBody>
      </p:sp>
      <p:sp>
        <p:nvSpPr>
          <p:cNvPr id="6" name="PlaceHolder 5"/>
          <p:cNvSpPr>
            <a:spLocks noGrp="1"/>
          </p:cNvSpPr>
          <p:nvPr>
            <p:ph type="dt" idx="1"/>
          </p:nvPr>
        </p:nvSpPr>
        <p:spPr/>
        <p:txBody>
          <a:bodyPr/>
          <a:p>
            <a:fld id="{3C5D56F6-EB06-48D5-919D-0C50B186CC18}" type="datetime1">
              <a:rPr lang="en-US"/>
              <a:t>07/28/2024</a:t>
            </a:fld>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9" name="Rectangle 5126"/>
          <p:cNvSpPr/>
          <p:nvPr/>
        </p:nvSpPr>
        <p:spPr>
          <a:xfrm>
            <a:off x="1440" y="0"/>
            <a:ext cx="12188520" cy="685764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en-US" sz="1800" spc="-1" strike="noStrike">
              <a:solidFill>
                <a:schemeClr val="lt1"/>
              </a:solidFill>
              <a:latin typeface="Calibri"/>
            </a:endParaRPr>
          </a:p>
        </p:txBody>
      </p:sp>
      <p:pic>
        <p:nvPicPr>
          <p:cNvPr id="220" name="Picture 2" descr="Large Primary Mandala Mosaic Kit 20cm image number 1"/>
          <p:cNvPicPr/>
          <p:nvPr/>
        </p:nvPicPr>
        <p:blipFill>
          <a:blip r:embed="rId1"/>
          <a:srcRect l="0" t="21404" r="0" b="22349"/>
          <a:stretch/>
        </p:blipFill>
        <p:spPr>
          <a:xfrm>
            <a:off x="0" y="1440"/>
            <a:ext cx="12191760" cy="6856200"/>
          </a:xfrm>
          <a:prstGeom prst="rect">
            <a:avLst/>
          </a:prstGeom>
          <a:ln w="0">
            <a:noFill/>
          </a:ln>
        </p:spPr>
      </p:pic>
      <p:sp>
        <p:nvSpPr>
          <p:cNvPr id="221" name="PlaceHolder 1"/>
          <p:cNvSpPr>
            <a:spLocks noGrp="1"/>
          </p:cNvSpPr>
          <p:nvPr>
            <p:ph type="dt" idx="19"/>
          </p:nvPr>
        </p:nvSpPr>
        <p:spPr>
          <a:xfrm>
            <a:off x="838080" y="6356520"/>
            <a:ext cx="2742840" cy="364680"/>
          </a:xfrm>
          <a:prstGeom prst="rect">
            <a:avLst/>
          </a:prstGeom>
          <a:noFill/>
          <a:ln w="0">
            <a:noFill/>
          </a:ln>
        </p:spPr>
        <p:txBody>
          <a:bodyPr anchor="ctr">
            <a:normAutofit/>
          </a:bodyPr>
          <a:lstStyle>
            <a:lvl1pPr indent="0">
              <a:lnSpc>
                <a:spcPct val="100000"/>
              </a:lnSpc>
              <a:spcAft>
                <a:spcPts val="601"/>
              </a:spcAft>
              <a:buNone/>
              <a:defRPr b="0" lang="en-US" sz="1200" spc="-1" strike="noStrike">
                <a:solidFill>
                  <a:srgbClr val="ffffff"/>
                </a:solidFill>
                <a:latin typeface="Calibri"/>
              </a:defRPr>
            </a:lvl1pPr>
          </a:lstStyle>
          <a:p>
            <a:pPr indent="0">
              <a:lnSpc>
                <a:spcPct val="100000"/>
              </a:lnSpc>
              <a:spcAft>
                <a:spcPts val="601"/>
              </a:spcAft>
              <a:buNone/>
            </a:pPr>
            <a:fld id="{795A1A0F-15DB-4C60-B40F-A667858302FD}" type="datetime1">
              <a:rPr b="0" lang="en-US" sz="1200" spc="-1" strike="noStrike">
                <a:solidFill>
                  <a:srgbClr val="ffffff"/>
                </a:solidFill>
                <a:latin typeface="Calibri"/>
              </a:rPr>
              <a:t>07/28/2024</a:t>
            </a:fld>
            <a:endParaRPr b="0" lang="en-US" sz="1200" spc="-1" strike="noStrike">
              <a:solidFill>
                <a:srgbClr val="000000"/>
              </a:solidFill>
              <a:latin typeface="Times New Roman"/>
            </a:endParaRPr>
          </a:p>
        </p:txBody>
      </p:sp>
      <p:sp>
        <p:nvSpPr>
          <p:cNvPr id="222" name="PlaceHolder 2"/>
          <p:cNvSpPr>
            <a:spLocks noGrp="1"/>
          </p:cNvSpPr>
          <p:nvPr>
            <p:ph type="ftr" idx="20"/>
          </p:nvPr>
        </p:nvSpPr>
        <p:spPr>
          <a:xfrm>
            <a:off x="4038480" y="6356520"/>
            <a:ext cx="4114440" cy="364680"/>
          </a:xfrm>
          <a:prstGeom prst="rect">
            <a:avLst/>
          </a:prstGeom>
          <a:noFill/>
          <a:ln w="0">
            <a:noFill/>
          </a:ln>
        </p:spPr>
        <p:txBody>
          <a:bodyPr anchor="ctr">
            <a:normAutofit/>
          </a:bodyPr>
          <a:lstStyle>
            <a:lvl1pPr indent="0" algn="ctr">
              <a:lnSpc>
                <a:spcPct val="100000"/>
              </a:lnSpc>
              <a:spcAft>
                <a:spcPts val="601"/>
              </a:spcAft>
              <a:buNone/>
              <a:defRPr b="0" lang="en-US" sz="1200" spc="-1" strike="noStrike">
                <a:solidFill>
                  <a:srgbClr val="ffffff"/>
                </a:solidFill>
                <a:latin typeface="Calibri"/>
              </a:defRPr>
            </a:lvl1pPr>
          </a:lstStyle>
          <a:p>
            <a:pPr indent="0" algn="ctr">
              <a:lnSpc>
                <a:spcPct val="100000"/>
              </a:lnSpc>
              <a:spcAft>
                <a:spcPts val="601"/>
              </a:spcAft>
              <a:buNone/>
            </a:pPr>
            <a:r>
              <a:rPr b="0" lang="en-US" sz="1200" spc="-1" strike="noStrike">
                <a:solidFill>
                  <a:srgbClr val="ffffff"/>
                </a:solidFill>
                <a:latin typeface="Calibri"/>
              </a:rPr>
              <a:t>Zakir Ahmad</a:t>
            </a:r>
            <a:endParaRPr b="0" lang="en-US" sz="1200" spc="-1" strike="noStrike">
              <a:solidFill>
                <a:srgbClr val="000000"/>
              </a:solidFill>
              <a:latin typeface="Times New Roman"/>
            </a:endParaRPr>
          </a:p>
        </p:txBody>
      </p:sp>
      <p:sp>
        <p:nvSpPr>
          <p:cNvPr id="223" name="PlaceHolder 3"/>
          <p:cNvSpPr>
            <a:spLocks noGrp="1"/>
          </p:cNvSpPr>
          <p:nvPr>
            <p:ph type="sldNum" idx="21"/>
          </p:nvPr>
        </p:nvSpPr>
        <p:spPr>
          <a:xfrm>
            <a:off x="8610480" y="6356520"/>
            <a:ext cx="2742840" cy="364680"/>
          </a:xfrm>
          <a:prstGeom prst="rect">
            <a:avLst/>
          </a:prstGeom>
          <a:noFill/>
          <a:ln w="0">
            <a:noFill/>
          </a:ln>
        </p:spPr>
        <p:txBody>
          <a:bodyPr anchor="ctr">
            <a:normAutofit/>
          </a:bodyPr>
          <a:lstStyle>
            <a:lvl1pPr indent="0" algn="r">
              <a:lnSpc>
                <a:spcPct val="100000"/>
              </a:lnSpc>
              <a:spcAft>
                <a:spcPts val="601"/>
              </a:spcAft>
              <a:buNone/>
              <a:defRPr b="0" lang="en-US" sz="1200" spc="-1" strike="noStrike">
                <a:solidFill>
                  <a:srgbClr val="ffffff"/>
                </a:solidFill>
                <a:latin typeface="Calibri"/>
              </a:defRPr>
            </a:lvl1pPr>
          </a:lstStyle>
          <a:p>
            <a:pPr indent="0" algn="r">
              <a:lnSpc>
                <a:spcPct val="100000"/>
              </a:lnSpc>
              <a:spcAft>
                <a:spcPts val="601"/>
              </a:spcAft>
              <a:buNone/>
            </a:pPr>
            <a:fld id="{23E5010F-CE6C-44AB-9D86-7176E994FBA7}" type="slidenum">
              <a:rPr b="0" lang="en-US" sz="1200" spc="-1" strike="noStrike">
                <a:solidFill>
                  <a:srgbClr val="ffffff"/>
                </a:solidFill>
                <a:latin typeface="Calibri"/>
              </a:rPr>
              <a:t>6</a:t>
            </a:fld>
            <a:endParaRPr b="0" lang="en-US" sz="12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4" name="PlaceHolder 1"/>
          <p:cNvSpPr>
            <a:spLocks noGrp="1"/>
          </p:cNvSpPr>
          <p:nvPr>
            <p:ph type="title"/>
          </p:nvPr>
        </p:nvSpPr>
        <p:spPr>
          <a:xfrm>
            <a:off x="838080" y="0"/>
            <a:ext cx="10515240" cy="87192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Structure of membranes</a:t>
            </a:r>
            <a:endParaRPr b="0" lang="en-US" sz="3200" spc="-1" strike="noStrike">
              <a:solidFill>
                <a:srgbClr val="000000"/>
              </a:solidFill>
              <a:latin typeface="Calibri"/>
            </a:endParaRPr>
          </a:p>
        </p:txBody>
      </p:sp>
      <p:sp>
        <p:nvSpPr>
          <p:cNvPr id="225" name="PlaceHolder 2"/>
          <p:cNvSpPr>
            <a:spLocks noGrp="1"/>
          </p:cNvSpPr>
          <p:nvPr>
            <p:ph/>
          </p:nvPr>
        </p:nvSpPr>
        <p:spPr>
          <a:xfrm>
            <a:off x="838080" y="998640"/>
            <a:ext cx="10515240" cy="517788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Fluid mosaic model, proposed by Singer and Nicolson,</a:t>
            </a:r>
            <a:r>
              <a:rPr b="0" lang="en-US" sz="2400" spc="-1" strike="noStrike">
                <a:solidFill>
                  <a:srgbClr val="000000"/>
                </a:solidFill>
                <a:latin typeface="Calibri"/>
              </a:rPr>
              <a:t> is a more recent and acceptable model for membrane structure</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A membrane is essentially </a:t>
            </a:r>
            <a:r>
              <a:rPr b="1" lang="en-US" sz="2400" spc="-1" strike="noStrike">
                <a:solidFill>
                  <a:srgbClr val="000000"/>
                </a:solidFill>
                <a:latin typeface="Calibri"/>
              </a:rPr>
              <a:t>composed of a lipid bilayer</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The </a:t>
            </a:r>
            <a:r>
              <a:rPr b="1" lang="en-US" sz="2400" spc="-1" strike="noStrike">
                <a:solidFill>
                  <a:srgbClr val="000000"/>
                </a:solidFill>
                <a:latin typeface="Calibri"/>
              </a:rPr>
              <a:t>hydrophobic (nonpolar) regions of the lipids face each other at the core of the bilayer while the hydrophilic (polar) regions face outward</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Globular proteins are irregularly embedded </a:t>
            </a:r>
            <a:r>
              <a:rPr b="0" lang="en-US" sz="2400" spc="-1" strike="noStrike">
                <a:solidFill>
                  <a:srgbClr val="000000"/>
                </a:solidFill>
                <a:latin typeface="Calibri"/>
              </a:rPr>
              <a:t>in the lipid bilayer</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The biological membranes usually have a </a:t>
            </a:r>
            <a:r>
              <a:rPr b="1" lang="en-US" sz="2400" spc="-1" strike="noStrike">
                <a:solidFill>
                  <a:srgbClr val="000000"/>
                </a:solidFill>
                <a:latin typeface="Calibri"/>
              </a:rPr>
              <a:t>thickness of 5-8 nm</a:t>
            </a:r>
            <a:endParaRPr b="0" lang="en-US" sz="24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64FF4227-4988-41C9-8344-699177E76314}" type="slidenum">
              <a:t>7</a:t>
            </a:fld>
          </a:p>
        </p:txBody>
      </p:sp>
      <p:sp>
        <p:nvSpPr>
          <p:cNvPr id="6" name="PlaceHolder 5"/>
          <p:cNvSpPr>
            <a:spLocks noGrp="1"/>
          </p:cNvSpPr>
          <p:nvPr>
            <p:ph type="dt" idx="1"/>
          </p:nvPr>
        </p:nvSpPr>
        <p:spPr/>
        <p:txBody>
          <a:bodyPr/>
          <a:p>
            <a:fld id="{12B8572F-8CEC-4AA6-80EA-9578E28ED156}" type="datetime1">
              <a:rPr lang="en-US"/>
              <a:t>07/28/2024</a:t>
            </a:fld>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6" name="PlaceHolder 1"/>
          <p:cNvSpPr>
            <a:spLocks noGrp="1"/>
          </p:cNvSpPr>
          <p:nvPr>
            <p:ph type="title"/>
          </p:nvPr>
        </p:nvSpPr>
        <p:spPr>
          <a:xfrm>
            <a:off x="838080" y="0"/>
            <a:ext cx="10515240" cy="82980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Chemical composition</a:t>
            </a:r>
            <a:endParaRPr b="0" lang="en-US" sz="3200" spc="-1" strike="noStrike">
              <a:solidFill>
                <a:srgbClr val="000000"/>
              </a:solidFill>
              <a:latin typeface="Calibri"/>
            </a:endParaRPr>
          </a:p>
        </p:txBody>
      </p:sp>
      <p:sp>
        <p:nvSpPr>
          <p:cNvPr id="227" name="PlaceHolder 2"/>
          <p:cNvSpPr>
            <a:spLocks noGrp="1"/>
          </p:cNvSpPr>
          <p:nvPr>
            <p:ph/>
          </p:nvPr>
        </p:nvSpPr>
        <p:spPr>
          <a:xfrm>
            <a:off x="267120" y="830160"/>
            <a:ext cx="4979520" cy="534672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The membranes are composed of </a:t>
            </a:r>
            <a:r>
              <a:rPr b="1" lang="en-US" sz="2400" spc="-1" strike="noStrike">
                <a:solidFill>
                  <a:srgbClr val="000000"/>
                </a:solidFill>
                <a:latin typeface="Calibri"/>
              </a:rPr>
              <a:t>lipids, proteins and carbohydrates</a:t>
            </a:r>
            <a:r>
              <a:rPr b="0" lang="en-US" sz="2400" spc="-1" strike="noStrike">
                <a:solidFill>
                  <a:srgbClr val="000000"/>
                </a:solidFill>
                <a:latin typeface="Calibri"/>
              </a:rPr>
              <a:t> </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The actual composition differs from tissue to tissue</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Among the lipids, </a:t>
            </a:r>
            <a:r>
              <a:rPr b="1" lang="en-US" sz="2400" spc="-1" strike="noStrike">
                <a:solidFill>
                  <a:srgbClr val="000000"/>
                </a:solidFill>
                <a:latin typeface="Calibri"/>
              </a:rPr>
              <a:t>amphipathic lipids namely phospholipids, glycolipids and cholesterol, are found in the animal membranes</a:t>
            </a:r>
            <a:endParaRPr b="0" lang="en-US" sz="2400" spc="-1" strike="noStrike">
              <a:solidFill>
                <a:srgbClr val="000000"/>
              </a:solidFill>
              <a:latin typeface="Calibri"/>
            </a:endParaRPr>
          </a:p>
        </p:txBody>
      </p:sp>
      <p:pic>
        <p:nvPicPr>
          <p:cNvPr id="228" name="Content Placeholder 6" descr=""/>
          <p:cNvPicPr/>
          <p:nvPr/>
        </p:nvPicPr>
        <p:blipFill>
          <a:blip r:embed="rId1"/>
          <a:stretch/>
        </p:blipFill>
        <p:spPr>
          <a:xfrm>
            <a:off x="5398560" y="1941480"/>
            <a:ext cx="6657120" cy="237780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B1FC4832-E60C-4535-8CA7-19E942681835}" type="slidenum">
              <a:t>8</a:t>
            </a:fld>
          </a:p>
        </p:txBody>
      </p:sp>
      <p:sp>
        <p:nvSpPr>
          <p:cNvPr id="6" name="PlaceHolder 5"/>
          <p:cNvSpPr>
            <a:spLocks noGrp="1"/>
          </p:cNvSpPr>
          <p:nvPr>
            <p:ph type="dt" idx="10"/>
          </p:nvPr>
        </p:nvSpPr>
        <p:spPr/>
        <p:txBody>
          <a:bodyPr/>
          <a:p>
            <a:fld id="{127F0B2C-CD93-4E51-A3D1-FC4B62A71BF2}" type="datetime1">
              <a:rPr lang="en-US"/>
              <a:t>07/28/2024</a:t>
            </a:fld>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en-US" sz="4400" spc="-1" strike="noStrike">
                <a:solidFill>
                  <a:srgbClr val="000000"/>
                </a:solidFill>
                <a:latin typeface="Calibri Light"/>
              </a:rPr>
              <a:t>Membrane structure</a:t>
            </a:r>
            <a:endParaRPr b="0" lang="en-US" sz="4400" spc="-1" strike="noStrike">
              <a:solidFill>
                <a:srgbClr val="000000"/>
              </a:solidFill>
              <a:latin typeface="Calibri"/>
            </a:endParaRPr>
          </a:p>
        </p:txBody>
      </p:sp>
      <p:sp>
        <p:nvSpPr>
          <p:cNvPr id="230" name="PlaceHolder 2"/>
          <p:cNvSpPr>
            <a:spLocks noGrp="1"/>
          </p:cNvSpPr>
          <p:nvPr>
            <p:ph/>
          </p:nvPr>
        </p:nvSpPr>
        <p:spPr>
          <a:xfrm>
            <a:off x="838080" y="1825560"/>
            <a:ext cx="10515240" cy="4350960"/>
          </a:xfrm>
          <a:prstGeom prst="rect">
            <a:avLst/>
          </a:prstGeom>
          <a:noFill/>
          <a:ln w="0">
            <a:noFill/>
          </a:ln>
        </p:spPr>
        <p:txBody>
          <a:bodyPr anchor="t">
            <a:noAutofit/>
          </a:bodyPr>
          <a:p>
            <a:pPr marL="228600" indent="-228600">
              <a:lnSpc>
                <a:spcPct val="90000"/>
              </a:lnSpc>
              <a:spcBef>
                <a:spcPts val="1001"/>
              </a:spcBef>
              <a:buClr>
                <a:srgbClr val="000000"/>
              </a:buClr>
              <a:buFont typeface="Arial"/>
              <a:buChar char="•"/>
            </a:pPr>
            <a:r>
              <a:rPr b="0" lang="en-US" sz="2800" spc="-1" strike="noStrike">
                <a:solidFill>
                  <a:srgbClr val="000000"/>
                </a:solidFill>
                <a:latin typeface="Calibri"/>
              </a:rPr>
              <a:t>Membrane Lipids</a:t>
            </a:r>
            <a:endParaRPr b="0" lang="en-US" sz="2800" spc="-1" strike="noStrike">
              <a:solidFill>
                <a:srgbClr val="000000"/>
              </a:solidFill>
              <a:latin typeface="Calibri"/>
            </a:endParaRPr>
          </a:p>
          <a:p>
            <a:pPr marL="228600" indent="-228600">
              <a:lnSpc>
                <a:spcPct val="90000"/>
              </a:lnSpc>
              <a:spcBef>
                <a:spcPts val="1001"/>
              </a:spcBef>
              <a:buClr>
                <a:srgbClr val="000000"/>
              </a:buClr>
              <a:buFont typeface="Arial"/>
              <a:buChar char="•"/>
            </a:pPr>
            <a:r>
              <a:rPr b="0" lang="en-US" sz="2800" spc="-1" strike="noStrike">
                <a:solidFill>
                  <a:srgbClr val="000000"/>
                </a:solidFill>
                <a:latin typeface="Calibri"/>
              </a:rPr>
              <a:t>Membrane Proteins</a:t>
            </a:r>
            <a:endParaRPr b="0" lang="en-US" sz="2800" spc="-1" strike="noStrike">
              <a:solidFill>
                <a:srgbClr val="000000"/>
              </a:solidFill>
              <a:latin typeface="Calibri"/>
            </a:endParaRPr>
          </a:p>
          <a:p>
            <a:pPr marL="228600" indent="-228600">
              <a:lnSpc>
                <a:spcPct val="90000"/>
              </a:lnSpc>
              <a:spcBef>
                <a:spcPts val="1001"/>
              </a:spcBef>
              <a:buClr>
                <a:srgbClr val="000000"/>
              </a:buClr>
              <a:buFont typeface="Arial"/>
              <a:buChar char="•"/>
            </a:pPr>
            <a:r>
              <a:rPr b="0" lang="en-US" sz="2800" spc="-1" strike="noStrike">
                <a:solidFill>
                  <a:srgbClr val="000000"/>
                </a:solidFill>
                <a:latin typeface="Calibri"/>
              </a:rPr>
              <a:t>Glycocalyx</a:t>
            </a:r>
            <a:endParaRPr b="0" lang="en-US" sz="2800" spc="-1" strike="noStrike">
              <a:solidFill>
                <a:srgbClr val="000000"/>
              </a:solidFill>
              <a:latin typeface="Calibri"/>
            </a:endParaRPr>
          </a:p>
        </p:txBody>
      </p:sp>
      <p:pic>
        <p:nvPicPr>
          <p:cNvPr id="231" name="Picture 2" descr="Plasma membrane"/>
          <p:cNvPicPr/>
          <p:nvPr/>
        </p:nvPicPr>
        <p:blipFill>
          <a:blip r:embed="rId1"/>
          <a:stretch/>
        </p:blipFill>
        <p:spPr>
          <a:xfrm>
            <a:off x="4152240" y="1518480"/>
            <a:ext cx="8039520" cy="4350960"/>
          </a:xfrm>
          <a:prstGeom prst="rect">
            <a:avLst/>
          </a:prstGeom>
          <a:ln w="0">
            <a:noFill/>
          </a:ln>
        </p:spPr>
      </p:pic>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72D44347-FC7C-497A-AA0B-A7CBD250F76C}" type="slidenum">
              <a:t>9</a:t>
            </a:fld>
          </a:p>
        </p:txBody>
      </p:sp>
      <p:sp>
        <p:nvSpPr>
          <p:cNvPr id="6" name="PlaceHolder 5"/>
          <p:cNvSpPr>
            <a:spLocks noGrp="1"/>
          </p:cNvSpPr>
          <p:nvPr>
            <p:ph type="dt" idx="1"/>
          </p:nvPr>
        </p:nvSpPr>
        <p:spPr/>
        <p:txBody>
          <a:bodyPr/>
          <a:p>
            <a:fld id="{3109CBAE-388F-4A7F-9029-4C3FDBFB5F68}" type="datetime1">
              <a:rPr lang="en-US"/>
              <a:t>07/28/2024</a:t>
            </a:fld>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PlaceHolder 1"/>
          <p:cNvSpPr>
            <a:spLocks noGrp="1"/>
          </p:cNvSpPr>
          <p:nvPr>
            <p:ph type="sldNum" idx="22"/>
          </p:nvPr>
        </p:nvSpPr>
        <p:spPr>
          <a:xfrm>
            <a:off x="8610480" y="6356520"/>
            <a:ext cx="2742840" cy="364680"/>
          </a:xfrm>
          <a:prstGeom prst="rect">
            <a:avLst/>
          </a:prstGeom>
          <a:noFill/>
          <a:ln w="0">
            <a:noFill/>
          </a:ln>
        </p:spPr>
        <p:txBody>
          <a:bodyPr anchor="ctr">
            <a:noAutofit/>
          </a:bodyPr>
          <a:lstStyle>
            <a:lvl1pPr indent="0" algn="r">
              <a:lnSpc>
                <a:spcPct val="100000"/>
              </a:lnSpc>
              <a:buNone/>
              <a:defRPr b="0" lang="en-US" sz="1400" spc="-1" strike="noStrike">
                <a:solidFill>
                  <a:srgbClr val="8b8b8b"/>
                </a:solidFill>
                <a:latin typeface="Comic Sans MS"/>
              </a:defRPr>
            </a:lvl1pPr>
          </a:lstStyle>
          <a:p>
            <a:pPr indent="0" algn="r">
              <a:lnSpc>
                <a:spcPct val="100000"/>
              </a:lnSpc>
              <a:buNone/>
            </a:pPr>
            <a:fld id="{724BC6EB-43AD-4A91-ACC8-867C043561BE}" type="slidenum">
              <a:rPr b="0" lang="en-US" sz="1400" spc="-1" strike="noStrike">
                <a:solidFill>
                  <a:srgbClr val="8b8b8b"/>
                </a:solidFill>
                <a:latin typeface="Comic Sans MS"/>
              </a:rPr>
              <a:t>8</a:t>
            </a:fld>
            <a:endParaRPr b="0" lang="en-US" sz="1400" spc="-1" strike="noStrike">
              <a:solidFill>
                <a:srgbClr val="000000"/>
              </a:solidFill>
              <a:latin typeface="Times New Roman"/>
            </a:endParaRPr>
          </a:p>
        </p:txBody>
      </p:sp>
      <p:pic>
        <p:nvPicPr>
          <p:cNvPr id="233" name="Picture 6" descr="FG05_01"/>
          <p:cNvPicPr/>
          <p:nvPr/>
        </p:nvPicPr>
        <p:blipFill>
          <a:blip r:embed="rId1"/>
          <a:srcRect l="0" t="0" r="2500" b="5067"/>
          <a:stretch/>
        </p:blipFill>
        <p:spPr>
          <a:xfrm>
            <a:off x="1473480" y="1393920"/>
            <a:ext cx="8915040" cy="4392360"/>
          </a:xfrm>
          <a:prstGeom prst="rect">
            <a:avLst/>
          </a:prstGeom>
          <a:ln w="0">
            <a:noFill/>
          </a:ln>
        </p:spPr>
      </p:pic>
      <p:sp>
        <p:nvSpPr>
          <p:cNvPr id="234" name="Text Box 7"/>
          <p:cNvSpPr/>
          <p:nvPr/>
        </p:nvSpPr>
        <p:spPr>
          <a:xfrm>
            <a:off x="374400" y="239400"/>
            <a:ext cx="506880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1" lang="en-US" sz="3200" spc="-1" strike="noStrike">
                <a:solidFill>
                  <a:srgbClr val="000000"/>
                </a:solidFill>
                <a:latin typeface="Calibri Light"/>
              </a:rPr>
              <a:t>Membrane Components</a:t>
            </a:r>
            <a:endParaRPr b="0" lang="en-US" sz="3200" spc="-1" strike="noStrike">
              <a:solidFill>
                <a:srgbClr val="000000"/>
              </a:solidFill>
              <a:latin typeface="Arial"/>
            </a:endParaRPr>
          </a:p>
        </p:txBody>
      </p:sp>
      <p:sp>
        <p:nvSpPr>
          <p:cNvPr id="3" name="PlaceHolder 2"/>
          <p:cNvSpPr>
            <a:spLocks noGrp="1"/>
          </p:cNvSpPr>
          <p:nvPr>
            <p:ph type="ftr" idx="8"/>
          </p:nvPr>
        </p:nvSpPr>
        <p:spPr/>
        <p:txBody>
          <a:bodyPr/>
          <a:p>
            <a:r>
              <a:t>Zakir Ahmad</a:t>
            </a:r>
          </a:p>
        </p:txBody>
      </p:sp>
      <p:sp>
        <p:nvSpPr>
          <p:cNvPr id="4" name="PlaceHolder 3"/>
          <p:cNvSpPr>
            <a:spLocks noGrp="1"/>
          </p:cNvSpPr>
          <p:nvPr>
            <p:ph type="dt" idx="7"/>
          </p:nvPr>
        </p:nvSpPr>
        <p:spPr/>
        <p:txBody>
          <a:bodyPr/>
          <a:p>
            <a:fld id="{23B1CA3D-9F97-46D9-8D68-9ABB864B36C7}" type="datetime1">
              <a:rPr lang="en-US"/>
              <a:t>07/28/2024</a:t>
            </a:fld>
          </a:p>
        </p:txBody>
      </p:sp>
    </p:spTree>
  </p:cSld>
  <mc:AlternateContent>
    <mc:Choice Requires="p14">
      <p:transition p14:dur="10"/>
    </mc:Choice>
    <mc:Fallback>
      <p:transition/>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5"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en-US" sz="4400" spc="-1" strike="noStrike">
                <a:solidFill>
                  <a:srgbClr val="000000"/>
                </a:solidFill>
                <a:latin typeface="Calibri Light"/>
              </a:rPr>
              <a:t>Membrane Lipids</a:t>
            </a:r>
            <a:endParaRPr b="0" lang="en-US" sz="4400" spc="-1" strike="noStrike">
              <a:solidFill>
                <a:srgbClr val="000000"/>
              </a:solidFill>
              <a:latin typeface="Calibri"/>
            </a:endParaRPr>
          </a:p>
        </p:txBody>
      </p:sp>
      <p:sp>
        <p:nvSpPr>
          <p:cNvPr id="236" name="PlaceHolder 2"/>
          <p:cNvSpPr>
            <a:spLocks noGrp="1"/>
          </p:cNvSpPr>
          <p:nvPr>
            <p:ph/>
          </p:nvPr>
        </p:nvSpPr>
        <p:spPr>
          <a:xfrm>
            <a:off x="943200" y="1291680"/>
            <a:ext cx="7436160" cy="4350960"/>
          </a:xfrm>
          <a:prstGeom prst="rect">
            <a:avLst/>
          </a:prstGeom>
          <a:noFill/>
          <a:ln w="0">
            <a:noFill/>
          </a:ln>
        </p:spPr>
        <p:txBody>
          <a:bodyPr anchor="t">
            <a:normAutofit/>
          </a:bodyPr>
          <a:p>
            <a:pPr marL="228600" indent="-228600" algn="just">
              <a:lnSpc>
                <a:spcPct val="90000"/>
              </a:lnSpc>
              <a:spcBef>
                <a:spcPts val="1001"/>
              </a:spcBef>
              <a:buClr>
                <a:srgbClr val="000000"/>
              </a:buClr>
              <a:buFont typeface="Arial"/>
              <a:buChar char="•"/>
            </a:pPr>
            <a:r>
              <a:rPr b="0" lang="en-US" sz="2400" spc="-1" strike="noStrike">
                <a:solidFill>
                  <a:srgbClr val="000000"/>
                </a:solidFill>
                <a:latin typeface="Calibri"/>
              </a:rPr>
              <a:t>Phospholipids &amp; Sphingosines</a:t>
            </a:r>
            <a:endParaRPr b="0" lang="en-US" sz="2400" spc="-1" strike="noStrike">
              <a:solidFill>
                <a:srgbClr val="000000"/>
              </a:solidFill>
              <a:latin typeface="Calibri"/>
            </a:endParaRPr>
          </a:p>
          <a:p>
            <a:pPr lvl="1" marL="685800" indent="-228600" algn="just">
              <a:lnSpc>
                <a:spcPct val="90000"/>
              </a:lnSpc>
              <a:spcBef>
                <a:spcPts val="499"/>
              </a:spcBef>
              <a:buClr>
                <a:srgbClr val="000000"/>
              </a:buClr>
              <a:buFont typeface="Arial"/>
              <a:buChar char="•"/>
            </a:pPr>
            <a:r>
              <a:rPr b="1" lang="en-US" sz="2400" spc="-1" strike="noStrike">
                <a:solidFill>
                  <a:srgbClr val="000000"/>
                </a:solidFill>
                <a:latin typeface="Calibri"/>
              </a:rPr>
              <a:t>Outer Membrane </a:t>
            </a:r>
            <a:r>
              <a:rPr b="0" lang="en-US" sz="2400" spc="-1" strike="noStrike">
                <a:solidFill>
                  <a:srgbClr val="000000"/>
                </a:solidFill>
                <a:latin typeface="Calibri"/>
              </a:rPr>
              <a:t>( Phosphatidyl Choline, Sphingomyelin)</a:t>
            </a:r>
            <a:endParaRPr b="0" lang="en-US" sz="2400" spc="-1" strike="noStrike">
              <a:solidFill>
                <a:srgbClr val="000000"/>
              </a:solidFill>
              <a:latin typeface="Calibri"/>
            </a:endParaRPr>
          </a:p>
          <a:p>
            <a:pPr lvl="1" marL="685800" indent="-228600" algn="just">
              <a:lnSpc>
                <a:spcPct val="90000"/>
              </a:lnSpc>
              <a:spcBef>
                <a:spcPts val="499"/>
              </a:spcBef>
              <a:buClr>
                <a:srgbClr val="000000"/>
              </a:buClr>
              <a:buFont typeface="Arial"/>
              <a:buChar char="•"/>
            </a:pPr>
            <a:r>
              <a:rPr b="1" lang="en-US" sz="2400" spc="-1" strike="noStrike">
                <a:solidFill>
                  <a:srgbClr val="000000"/>
                </a:solidFill>
                <a:latin typeface="Calibri"/>
              </a:rPr>
              <a:t>Inner Membrane </a:t>
            </a:r>
            <a:r>
              <a:rPr b="0" lang="en-US" sz="2400" spc="-1" strike="noStrike">
                <a:solidFill>
                  <a:srgbClr val="000000"/>
                </a:solidFill>
                <a:latin typeface="Calibri"/>
              </a:rPr>
              <a:t>( Phosphatidyl Serine, Phosphatidyl Ethanolamine)</a:t>
            </a:r>
            <a:endParaRPr b="0" lang="en-US" sz="2400" spc="-1" strike="noStrike">
              <a:solidFill>
                <a:srgbClr val="000000"/>
              </a:solidFill>
              <a:latin typeface="Calibri"/>
            </a:endParaRPr>
          </a:p>
          <a:p>
            <a:pPr indent="0" algn="just">
              <a:lnSpc>
                <a:spcPct val="90000"/>
              </a:lnSpc>
              <a:spcBef>
                <a:spcPts val="1001"/>
              </a:spcBef>
              <a:buNone/>
              <a:tabLst>
                <a:tab algn="l" pos="0"/>
              </a:tabLst>
            </a:pPr>
            <a:r>
              <a:rPr b="0" lang="en-US" sz="2400" spc="-1" strike="noStrike">
                <a:solidFill>
                  <a:srgbClr val="000000"/>
                </a:solidFill>
                <a:latin typeface="Calibri"/>
              </a:rPr>
              <a:t>(Negative charged due to phosphate groups therefore hydrophilic)</a:t>
            </a:r>
            <a:endParaRPr b="0" lang="en-US" sz="2400" spc="-1" strike="noStrike">
              <a:solidFill>
                <a:srgbClr val="000000"/>
              </a:solidFill>
              <a:latin typeface="Calibri"/>
            </a:endParaRPr>
          </a:p>
          <a:p>
            <a:pPr lvl="1" marL="228600" indent="-228600" algn="just">
              <a:lnSpc>
                <a:spcPct val="90000"/>
              </a:lnSpc>
              <a:spcBef>
                <a:spcPts val="1001"/>
              </a:spcBef>
              <a:buClr>
                <a:srgbClr val="000000"/>
              </a:buClr>
              <a:buFont typeface="Arial"/>
              <a:buChar char="•"/>
              <a:tabLst>
                <a:tab algn="l" pos="0"/>
              </a:tabLst>
            </a:pPr>
            <a:r>
              <a:rPr b="0" lang="en-US" sz="2400" spc="-1" strike="noStrike">
                <a:solidFill>
                  <a:srgbClr val="000000"/>
                </a:solidFill>
                <a:latin typeface="Calibri"/>
              </a:rPr>
              <a:t>Fatty acid chains attached to phosphate heads ( Saturated &amp; Unsaturated)</a:t>
            </a:r>
            <a:endParaRPr b="0" lang="en-US" sz="2400" spc="-1" strike="noStrike">
              <a:solidFill>
                <a:srgbClr val="000000"/>
              </a:solidFill>
              <a:latin typeface="Calibri"/>
            </a:endParaRPr>
          </a:p>
          <a:p>
            <a:pPr lvl="1" marL="228600" indent="-228600" algn="just">
              <a:lnSpc>
                <a:spcPct val="90000"/>
              </a:lnSpc>
              <a:spcBef>
                <a:spcPts val="1001"/>
              </a:spcBef>
              <a:buClr>
                <a:srgbClr val="000000"/>
              </a:buClr>
              <a:buFont typeface="Arial"/>
              <a:buChar char="•"/>
              <a:tabLst>
                <a:tab algn="l" pos="0"/>
              </a:tabLst>
            </a:pPr>
            <a:r>
              <a:rPr b="0" lang="en-US" sz="2400" spc="-1" strike="noStrike">
                <a:solidFill>
                  <a:srgbClr val="000000"/>
                </a:solidFill>
                <a:latin typeface="Calibri"/>
              </a:rPr>
              <a:t>Cholesterol ( Present in between the outer and inner membrane and helps in membrane stability i.e. Fluidity)</a:t>
            </a:r>
            <a:endParaRPr b="0" lang="en-US" sz="2400" spc="-1" strike="noStrike">
              <a:solidFill>
                <a:srgbClr val="000000"/>
              </a:solidFill>
              <a:latin typeface="Calibri"/>
            </a:endParaRPr>
          </a:p>
          <a:p>
            <a:pPr marL="457200" indent="0" algn="just">
              <a:lnSpc>
                <a:spcPct val="90000"/>
              </a:lnSpc>
              <a:spcBef>
                <a:spcPts val="499"/>
              </a:spcBef>
              <a:buNone/>
              <a:tabLst>
                <a:tab algn="l" pos="0"/>
              </a:tabLst>
            </a:pPr>
            <a:endParaRPr b="0" lang="en-US" sz="2400" spc="-1" strike="noStrike">
              <a:solidFill>
                <a:srgbClr val="000000"/>
              </a:solidFill>
              <a:latin typeface="Calibri"/>
            </a:endParaRPr>
          </a:p>
          <a:p>
            <a:pPr indent="0">
              <a:lnSpc>
                <a:spcPct val="90000"/>
              </a:lnSpc>
              <a:spcBef>
                <a:spcPts val="1417"/>
              </a:spcBef>
              <a:buNone/>
              <a:tabLst>
                <a:tab algn="l" pos="0"/>
              </a:tabLst>
            </a:pPr>
            <a:endParaRPr b="0" lang="en-US" sz="2400" spc="-1" strike="noStrike">
              <a:solidFill>
                <a:srgbClr val="000000"/>
              </a:solidFill>
              <a:latin typeface="Calibri"/>
            </a:endParaRPr>
          </a:p>
        </p:txBody>
      </p:sp>
      <p:pic>
        <p:nvPicPr>
          <p:cNvPr id="237" name="Picture 2" descr="The Cell Membrane - The Science and Maths Zone"/>
          <p:cNvPicPr/>
          <p:nvPr/>
        </p:nvPicPr>
        <p:blipFill>
          <a:blip r:embed="rId1"/>
          <a:stretch/>
        </p:blipFill>
        <p:spPr>
          <a:xfrm>
            <a:off x="8499600" y="1215000"/>
            <a:ext cx="3434760" cy="5051160"/>
          </a:xfrm>
          <a:prstGeom prst="rect">
            <a:avLst/>
          </a:prstGeom>
          <a:ln w="0">
            <a:noFill/>
          </a:ln>
        </p:spPr>
      </p:pic>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FEA3ABAA-DC0F-4BD2-BAD5-7E76C91435B5}" type="slidenum">
              <a:t>11</a:t>
            </a:fld>
          </a:p>
        </p:txBody>
      </p:sp>
      <p:sp>
        <p:nvSpPr>
          <p:cNvPr id="6" name="PlaceHolder 5"/>
          <p:cNvSpPr>
            <a:spLocks noGrp="1"/>
          </p:cNvSpPr>
          <p:nvPr>
            <p:ph type="dt" idx="1"/>
          </p:nvPr>
        </p:nvSpPr>
        <p:spPr/>
        <p:txBody>
          <a:bodyPr/>
          <a:p>
            <a:fld id="{166A85B1-4EF8-455E-983F-E996A74048D4}" type="datetime1">
              <a:rPr lang="en-US"/>
              <a:t>07/28/2024</a:t>
            </a:fld>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PlaceHolder 1"/>
          <p:cNvSpPr>
            <a:spLocks noGrp="1"/>
          </p:cNvSpPr>
          <p:nvPr>
            <p:ph type="title"/>
          </p:nvPr>
        </p:nvSpPr>
        <p:spPr>
          <a:xfrm>
            <a:off x="838080" y="0"/>
            <a:ext cx="10515240" cy="87192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Phospholipid bilayer</a:t>
            </a:r>
            <a:endParaRPr b="0" lang="en-US" sz="3200" spc="-1" strike="noStrike">
              <a:solidFill>
                <a:srgbClr val="000000"/>
              </a:solidFill>
              <a:latin typeface="Calibri"/>
            </a:endParaRPr>
          </a:p>
        </p:txBody>
      </p:sp>
      <p:sp>
        <p:nvSpPr>
          <p:cNvPr id="239" name="PlaceHolder 2"/>
          <p:cNvSpPr>
            <a:spLocks noGrp="1"/>
          </p:cNvSpPr>
          <p:nvPr>
            <p:ph/>
          </p:nvPr>
        </p:nvSpPr>
        <p:spPr>
          <a:xfrm>
            <a:off x="379800" y="1041120"/>
            <a:ext cx="4515480" cy="513576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Contains </a:t>
            </a:r>
            <a:r>
              <a:rPr b="1" lang="en-US" sz="2400" spc="-1" strike="noStrike">
                <a:solidFill>
                  <a:srgbClr val="000000"/>
                </a:solidFill>
                <a:latin typeface="Calibri"/>
              </a:rPr>
              <a:t>2 fatty acid chains that are nonpolar</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Head is polar &amp; contains a Phosphate group</a:t>
            </a:r>
            <a:endParaRPr b="0" lang="en-US" sz="2400" spc="-1" strike="noStrike">
              <a:solidFill>
                <a:srgbClr val="000000"/>
              </a:solidFill>
              <a:latin typeface="Calibri"/>
            </a:endParaRPr>
          </a:p>
        </p:txBody>
      </p:sp>
      <p:pic>
        <p:nvPicPr>
          <p:cNvPr id="240" name="Picture 7" descr="phospholip.jpg (42745 bytes)"/>
          <p:cNvPicPr/>
          <p:nvPr/>
        </p:nvPicPr>
        <p:blipFill>
          <a:blip r:embed="rId1"/>
          <a:stretch/>
        </p:blipFill>
        <p:spPr>
          <a:xfrm>
            <a:off x="6541560" y="1153440"/>
            <a:ext cx="4304520" cy="464184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F8F929BA-5CAC-43DB-8026-F0A743898425}" type="slidenum">
              <a:t>12</a:t>
            </a:fld>
          </a:p>
        </p:txBody>
      </p:sp>
      <p:sp>
        <p:nvSpPr>
          <p:cNvPr id="6" name="PlaceHolder 5"/>
          <p:cNvSpPr>
            <a:spLocks noGrp="1"/>
          </p:cNvSpPr>
          <p:nvPr>
            <p:ph type="dt" idx="10"/>
          </p:nvPr>
        </p:nvSpPr>
        <p:spPr/>
        <p:txBody>
          <a:bodyPr/>
          <a:p>
            <a:fld id="{EDCBB289-B680-4A87-AD71-6F4C44C07570}" type="datetime1">
              <a:rPr lang="en-US"/>
              <a:t>07/28/2024</a:t>
            </a:fld>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1" name="Picture 2" descr="How do detergents dissolve lipid membranes?"/>
          <p:cNvPicPr/>
          <p:nvPr/>
        </p:nvPicPr>
        <p:blipFill>
          <a:blip r:embed="rId1"/>
          <a:stretch/>
        </p:blipFill>
        <p:spPr>
          <a:xfrm>
            <a:off x="1199160" y="974520"/>
            <a:ext cx="8978760" cy="4616640"/>
          </a:xfrm>
          <a:prstGeom prst="rect">
            <a:avLst/>
          </a:prstGeom>
          <a:ln w="0">
            <a:noFill/>
          </a:ln>
        </p:spPr>
      </p:pic>
      <p:sp>
        <p:nvSpPr>
          <p:cNvPr id="2" name="PlaceHolder 1"/>
          <p:cNvSpPr>
            <a:spLocks noGrp="1"/>
          </p:cNvSpPr>
          <p:nvPr>
            <p:ph type="ftr" idx="8"/>
          </p:nvPr>
        </p:nvSpPr>
        <p:spPr/>
        <p:txBody>
          <a:bodyPr/>
          <a:p>
            <a:r>
              <a:t>Zakir Ahmad</a:t>
            </a:r>
          </a:p>
        </p:txBody>
      </p:sp>
      <p:sp>
        <p:nvSpPr>
          <p:cNvPr id="3" name="PlaceHolder 2"/>
          <p:cNvSpPr>
            <a:spLocks noGrp="1"/>
          </p:cNvSpPr>
          <p:nvPr>
            <p:ph type="sldNum" idx="9"/>
          </p:nvPr>
        </p:nvSpPr>
        <p:spPr/>
        <p:txBody>
          <a:bodyPr/>
          <a:p>
            <a:fld id="{E598321F-D8F2-4C05-B544-2E8EFFF1ED60}" type="slidenum">
              <a:t>13</a:t>
            </a:fld>
          </a:p>
        </p:txBody>
      </p:sp>
      <p:sp>
        <p:nvSpPr>
          <p:cNvPr id="4" name="PlaceHolder 3"/>
          <p:cNvSpPr>
            <a:spLocks noGrp="1"/>
          </p:cNvSpPr>
          <p:nvPr>
            <p:ph type="dt" idx="7"/>
          </p:nvPr>
        </p:nvSpPr>
        <p:spPr/>
        <p:txBody>
          <a:bodyPr/>
          <a:p>
            <a:fld id="{9695282D-BD30-435D-9746-A086B530DCB4}" type="datetime1">
              <a:rPr lang="en-US"/>
              <a:t>07/28/2024</a:t>
            </a:fld>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42" name="Picture 5" descr="A diagram of a cell cycle&#10;&#10;Description automatically generated"/>
          <p:cNvPicPr/>
          <p:nvPr/>
        </p:nvPicPr>
        <p:blipFill>
          <a:blip r:embed="rId1"/>
          <a:stretch/>
        </p:blipFill>
        <p:spPr>
          <a:xfrm>
            <a:off x="643320" y="702720"/>
            <a:ext cx="10904760" cy="5452200"/>
          </a:xfrm>
          <a:prstGeom prst="rect">
            <a:avLst/>
          </a:prstGeom>
          <a:ln w="0">
            <a:noFill/>
          </a:ln>
        </p:spPr>
      </p:pic>
      <p:sp>
        <p:nvSpPr>
          <p:cNvPr id="243" name="PlaceHolder 1"/>
          <p:cNvSpPr>
            <a:spLocks noGrp="1"/>
          </p:cNvSpPr>
          <p:nvPr>
            <p:ph type="dt" idx="23"/>
          </p:nvPr>
        </p:nvSpPr>
        <p:spPr>
          <a:xfrm>
            <a:off x="838080" y="6356520"/>
            <a:ext cx="2742840" cy="364680"/>
          </a:xfrm>
          <a:prstGeom prst="rect">
            <a:avLst/>
          </a:prstGeom>
          <a:noFill/>
          <a:ln w="0">
            <a:noFill/>
          </a:ln>
        </p:spPr>
        <p:txBody>
          <a:bodyPr anchor="ctr">
            <a:normAutofit/>
          </a:bodyPr>
          <a:lstStyle>
            <a:lvl1pPr indent="0">
              <a:lnSpc>
                <a:spcPct val="100000"/>
              </a:lnSpc>
              <a:spcAft>
                <a:spcPts val="601"/>
              </a:spcAft>
              <a:buNone/>
              <a:defRPr b="0" lang="en-US" sz="1200" spc="-1" strike="noStrike">
                <a:solidFill>
                  <a:srgbClr val="8b8b8b"/>
                </a:solidFill>
                <a:latin typeface="Calibri"/>
              </a:defRPr>
            </a:lvl1pPr>
          </a:lstStyle>
          <a:p>
            <a:pPr indent="0">
              <a:lnSpc>
                <a:spcPct val="100000"/>
              </a:lnSpc>
              <a:spcAft>
                <a:spcPts val="601"/>
              </a:spcAft>
              <a:buNone/>
            </a:pPr>
            <a:fld id="{ED8AE1D5-E286-4D31-AB36-B87C603EF8DF}" type="datetime1">
              <a:rPr b="0" lang="en-US" sz="1200" spc="-1" strike="noStrike">
                <a:solidFill>
                  <a:srgbClr val="8b8b8b"/>
                </a:solidFill>
                <a:latin typeface="Calibri"/>
              </a:rPr>
              <a:t>07/28/2024</a:t>
            </a:fld>
            <a:endParaRPr b="0" lang="en-US" sz="1200" spc="-1" strike="noStrike">
              <a:solidFill>
                <a:srgbClr val="000000"/>
              </a:solidFill>
              <a:latin typeface="Times New Roman"/>
            </a:endParaRPr>
          </a:p>
        </p:txBody>
      </p:sp>
      <p:sp>
        <p:nvSpPr>
          <p:cNvPr id="244" name="PlaceHolder 2"/>
          <p:cNvSpPr>
            <a:spLocks noGrp="1"/>
          </p:cNvSpPr>
          <p:nvPr>
            <p:ph type="ftr" idx="24"/>
          </p:nvPr>
        </p:nvSpPr>
        <p:spPr>
          <a:xfrm>
            <a:off x="4038480" y="6356520"/>
            <a:ext cx="4114440" cy="364680"/>
          </a:xfrm>
          <a:prstGeom prst="rect">
            <a:avLst/>
          </a:prstGeom>
          <a:noFill/>
          <a:ln w="0">
            <a:noFill/>
          </a:ln>
        </p:spPr>
        <p:txBody>
          <a:bodyPr anchor="ctr">
            <a:normAutofit/>
          </a:bodyPr>
          <a:lstStyle>
            <a:lvl1pPr indent="0" algn="ctr">
              <a:lnSpc>
                <a:spcPct val="100000"/>
              </a:lnSpc>
              <a:spcAft>
                <a:spcPts val="601"/>
              </a:spcAft>
              <a:buNone/>
              <a:defRPr b="0" lang="en-US" sz="1200" spc="-1" strike="noStrike">
                <a:solidFill>
                  <a:srgbClr val="8b8b8b"/>
                </a:solidFill>
                <a:latin typeface="Calibri"/>
              </a:defRPr>
            </a:lvl1pPr>
          </a:lstStyle>
          <a:p>
            <a:pPr indent="0" algn="ctr">
              <a:lnSpc>
                <a:spcPct val="100000"/>
              </a:lnSpc>
              <a:spcAft>
                <a:spcPts val="601"/>
              </a:spcAft>
              <a:buNone/>
            </a:pPr>
            <a:r>
              <a:rPr b="0" lang="en-US" sz="1200" spc="-1" strike="noStrike">
                <a:solidFill>
                  <a:srgbClr val="8b8b8b"/>
                </a:solidFill>
                <a:latin typeface="Calibri"/>
              </a:rPr>
              <a:t>Zakir Ahmad</a:t>
            </a:r>
            <a:endParaRPr b="0" lang="en-US" sz="1200" spc="-1" strike="noStrike">
              <a:solidFill>
                <a:srgbClr val="000000"/>
              </a:solidFill>
              <a:latin typeface="Times New Roman"/>
            </a:endParaRPr>
          </a:p>
        </p:txBody>
      </p:sp>
      <p:sp>
        <p:nvSpPr>
          <p:cNvPr id="245" name="PlaceHolder 3"/>
          <p:cNvSpPr>
            <a:spLocks noGrp="1"/>
          </p:cNvSpPr>
          <p:nvPr>
            <p:ph type="sldNum" idx="25"/>
          </p:nvPr>
        </p:nvSpPr>
        <p:spPr>
          <a:xfrm>
            <a:off x="8610480" y="6356520"/>
            <a:ext cx="2742840" cy="364680"/>
          </a:xfrm>
          <a:prstGeom prst="rect">
            <a:avLst/>
          </a:prstGeom>
          <a:noFill/>
          <a:ln w="0">
            <a:noFill/>
          </a:ln>
        </p:spPr>
        <p:txBody>
          <a:bodyPr anchor="ctr">
            <a:normAutofit/>
          </a:bodyPr>
          <a:lstStyle>
            <a:lvl1pPr indent="0" algn="r">
              <a:lnSpc>
                <a:spcPct val="100000"/>
              </a:lnSpc>
              <a:spcAft>
                <a:spcPts val="601"/>
              </a:spcAft>
              <a:buNone/>
              <a:defRPr b="0" lang="en-US" sz="1200" spc="-1" strike="noStrike">
                <a:solidFill>
                  <a:srgbClr val="8b8b8b"/>
                </a:solidFill>
                <a:latin typeface="Calibri"/>
              </a:defRPr>
            </a:lvl1pPr>
          </a:lstStyle>
          <a:p>
            <a:pPr indent="0" algn="r">
              <a:lnSpc>
                <a:spcPct val="100000"/>
              </a:lnSpc>
              <a:spcAft>
                <a:spcPts val="601"/>
              </a:spcAft>
              <a:buNone/>
            </a:pPr>
            <a:fld id="{47423D94-4C34-4D07-B79E-8389478453A1}" type="slidenum">
              <a:rPr b="0" lang="en-US" sz="1200" spc="-1" strike="noStrike">
                <a:solidFill>
                  <a:srgbClr val="8b8b8b"/>
                </a:solidFill>
                <a:latin typeface="Calibri"/>
              </a:rPr>
              <a:t>14</a:t>
            </a:fld>
            <a:endParaRPr b="0" lang="en-US" sz="12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6" name="PlaceHolder 1"/>
          <p:cNvSpPr>
            <a:spLocks noGrp="1"/>
          </p:cNvSpPr>
          <p:nvPr>
            <p:ph type="title"/>
          </p:nvPr>
        </p:nvSpPr>
        <p:spPr>
          <a:xfrm>
            <a:off x="838080" y="365040"/>
            <a:ext cx="10515240" cy="1325160"/>
          </a:xfrm>
          <a:prstGeom prst="rect">
            <a:avLst/>
          </a:prstGeom>
          <a:noFill/>
          <a:ln w="0">
            <a:noFill/>
          </a:ln>
        </p:spPr>
        <p:txBody>
          <a:bodyPr anchor="ctr">
            <a:normAutofit/>
          </a:bodyPr>
          <a:p>
            <a:pPr indent="0">
              <a:lnSpc>
                <a:spcPct val="90000"/>
              </a:lnSpc>
              <a:buNone/>
            </a:pPr>
            <a:r>
              <a:rPr b="0" lang="en-US" sz="4400" spc="-1" strike="noStrike">
                <a:solidFill>
                  <a:srgbClr val="000000"/>
                </a:solidFill>
                <a:latin typeface="Calibri Light"/>
              </a:rPr>
              <a:t>   </a:t>
            </a:r>
            <a:r>
              <a:rPr b="0" lang="en-US" sz="4400" spc="-1" strike="noStrike">
                <a:solidFill>
                  <a:srgbClr val="000000"/>
                </a:solidFill>
                <a:latin typeface="Calibri Light"/>
              </a:rPr>
              <a:t>PROTEINS</a:t>
            </a:r>
            <a:endParaRPr b="0" lang="en-US" sz="4400" spc="-1" strike="noStrike">
              <a:solidFill>
                <a:srgbClr val="000000"/>
              </a:solidFill>
              <a:latin typeface="Calibri"/>
            </a:endParaRPr>
          </a:p>
        </p:txBody>
      </p:sp>
      <p:sp>
        <p:nvSpPr>
          <p:cNvPr id="247" name="PlaceHolder 2"/>
          <p:cNvSpPr>
            <a:spLocks noGrp="1"/>
          </p:cNvSpPr>
          <p:nvPr>
            <p:ph/>
          </p:nvPr>
        </p:nvSpPr>
        <p:spPr>
          <a:xfrm>
            <a:off x="838080" y="1825560"/>
            <a:ext cx="10515240" cy="4350960"/>
          </a:xfrm>
          <a:prstGeom prst="rect">
            <a:avLst/>
          </a:prstGeom>
          <a:noFill/>
          <a:ln w="0">
            <a:noFill/>
          </a:ln>
        </p:spPr>
        <p:txBody>
          <a:bodyPr anchor="t">
            <a:normAutofit/>
          </a:bodyPr>
          <a:p>
            <a:pPr marL="228600" indent="-228600" algn="just">
              <a:lnSpc>
                <a:spcPct val="90000"/>
              </a:lnSpc>
              <a:spcBef>
                <a:spcPts val="1001"/>
              </a:spcBef>
              <a:buClr>
                <a:srgbClr val="000000"/>
              </a:buClr>
              <a:buFont typeface="Arial"/>
              <a:buChar char="•"/>
            </a:pPr>
            <a:r>
              <a:rPr b="0" lang="en-US" sz="2800" spc="-1" strike="noStrike">
                <a:solidFill>
                  <a:srgbClr val="000000"/>
                </a:solidFill>
                <a:latin typeface="Calibri"/>
              </a:rPr>
              <a:t>Proteins make up the second major component of plasma membranes. Integral proteins (some specialized types are called integrins) are, as their name suggests, integrated completely into the membrane structure, and their hydrophobic membrane-spanning regions interact with the hydrophobic region of the phospholipid bilayer. Membrane proteins serve a range of important functions that </a:t>
            </a:r>
            <a:r>
              <a:rPr b="1" lang="en-US" sz="2800" spc="-1" strike="noStrike">
                <a:solidFill>
                  <a:srgbClr val="000000"/>
                </a:solidFill>
                <a:latin typeface="Calibri"/>
              </a:rPr>
              <a:t>helps cells to communicate, maintain their shape, carry out changes triggered by chemical messengers, and transport and share material</a:t>
            </a:r>
            <a:r>
              <a:rPr b="0" lang="en-US" sz="2800" spc="-1" strike="noStrike">
                <a:solidFill>
                  <a:srgbClr val="000000"/>
                </a:solidFill>
                <a:latin typeface="Calibri"/>
              </a:rPr>
              <a:t>.</a:t>
            </a:r>
            <a:endParaRPr b="0" lang="en-US" sz="28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8" name="PlaceHolder 1"/>
          <p:cNvSpPr>
            <a:spLocks noGrp="1"/>
          </p:cNvSpPr>
          <p:nvPr>
            <p:ph type="title"/>
          </p:nvPr>
        </p:nvSpPr>
        <p:spPr>
          <a:xfrm>
            <a:off x="838080" y="0"/>
            <a:ext cx="10515240" cy="84384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Structure of membranes</a:t>
            </a:r>
            <a:endParaRPr b="0" lang="en-US" sz="3200" spc="-1" strike="noStrike">
              <a:solidFill>
                <a:srgbClr val="000000"/>
              </a:solidFill>
              <a:latin typeface="Calibri"/>
            </a:endParaRPr>
          </a:p>
        </p:txBody>
      </p:sp>
      <p:sp>
        <p:nvSpPr>
          <p:cNvPr id="249" name="PlaceHolder 2"/>
          <p:cNvSpPr>
            <a:spLocks noGrp="1"/>
          </p:cNvSpPr>
          <p:nvPr>
            <p:ph/>
          </p:nvPr>
        </p:nvSpPr>
        <p:spPr>
          <a:xfrm>
            <a:off x="838080" y="956520"/>
            <a:ext cx="10515240" cy="5220000"/>
          </a:xfrm>
          <a:prstGeom prst="rect">
            <a:avLst/>
          </a:prstGeom>
          <a:noFill/>
          <a:ln w="0">
            <a:noFill/>
          </a:ln>
        </p:spPr>
        <p:txBody>
          <a:bodyPr anchor="t">
            <a:normAutofit/>
          </a:bodyPr>
          <a:p>
            <a:pPr marL="228600" indent="-228600" algn="just">
              <a:lnSpc>
                <a:spcPct val="90000"/>
              </a:lnSpc>
              <a:spcBef>
                <a:spcPts val="1001"/>
              </a:spcBef>
              <a:buClr>
                <a:srgbClr val="000000"/>
              </a:buClr>
              <a:buFont typeface="Arial"/>
              <a:buChar char="•"/>
            </a:pPr>
            <a:r>
              <a:rPr b="0" lang="en-US" sz="2400" spc="-1" strike="noStrike">
                <a:solidFill>
                  <a:srgbClr val="000000"/>
                </a:solidFill>
                <a:latin typeface="Calibri"/>
              </a:rPr>
              <a:t>Membrane proteins are categorized into two groups.</a:t>
            </a:r>
            <a:endParaRPr b="0" lang="en-US" sz="2400" spc="-1" strike="noStrike">
              <a:solidFill>
                <a:srgbClr val="000000"/>
              </a:solidFill>
              <a:latin typeface="Calibri"/>
            </a:endParaRPr>
          </a:p>
          <a:p>
            <a:pPr marL="514440" indent="-514440" algn="just">
              <a:lnSpc>
                <a:spcPct val="90000"/>
              </a:lnSpc>
              <a:spcBef>
                <a:spcPts val="1001"/>
              </a:spcBef>
              <a:buClr>
                <a:srgbClr val="000000"/>
              </a:buClr>
              <a:buFont typeface="Calibri Light"/>
              <a:buAutoNum type="arabicPeriod"/>
            </a:pPr>
            <a:r>
              <a:rPr b="1" lang="en-US" sz="2400" spc="-1" strike="noStrike">
                <a:solidFill>
                  <a:srgbClr val="000000"/>
                </a:solidFill>
                <a:latin typeface="Calibri"/>
              </a:rPr>
              <a:t>Extrinsic (peripheral) </a:t>
            </a:r>
            <a:r>
              <a:rPr b="0" lang="en-US" sz="2400" spc="-1" strike="noStrike">
                <a:solidFill>
                  <a:srgbClr val="000000"/>
                </a:solidFill>
                <a:latin typeface="Calibri"/>
              </a:rPr>
              <a:t>membrane proteins ( Positively charged) are loosely held to the surface of the membrane by hydrogen bonds, and they can be easily separated e.g. </a:t>
            </a:r>
            <a:r>
              <a:rPr b="1" lang="en-US" sz="2400" spc="-1" strike="noStrike">
                <a:solidFill>
                  <a:srgbClr val="000000"/>
                </a:solidFill>
                <a:latin typeface="Calibri"/>
              </a:rPr>
              <a:t>cytochrome c of mitochondria</a:t>
            </a:r>
            <a:endParaRPr b="0" lang="en-US" sz="2400" spc="-1" strike="noStrike">
              <a:solidFill>
                <a:srgbClr val="000000"/>
              </a:solidFill>
              <a:latin typeface="Calibri"/>
            </a:endParaRPr>
          </a:p>
          <a:p>
            <a:pPr marL="514440" indent="-514440" algn="just">
              <a:lnSpc>
                <a:spcPct val="90000"/>
              </a:lnSpc>
              <a:spcBef>
                <a:spcPts val="1001"/>
              </a:spcBef>
              <a:buClr>
                <a:srgbClr val="000000"/>
              </a:buClr>
              <a:buFont typeface="Calibri Light"/>
              <a:buAutoNum type="arabicPeriod"/>
            </a:pPr>
            <a:r>
              <a:rPr b="1" lang="en-US" sz="2400" spc="-1" strike="noStrike">
                <a:solidFill>
                  <a:srgbClr val="000000"/>
                </a:solidFill>
                <a:latin typeface="Calibri"/>
              </a:rPr>
              <a:t>Intrinsic (integral) ( Transmembrane Proteins)</a:t>
            </a:r>
            <a:r>
              <a:rPr b="0" lang="en-US" sz="2400" spc="-1" strike="noStrike">
                <a:solidFill>
                  <a:srgbClr val="000000"/>
                </a:solidFill>
                <a:latin typeface="Calibri"/>
              </a:rPr>
              <a:t> membrane proteins are tightly bound (Covalently bounded) to the lipid bilayer, and they can be separated only using detergents or organic solvents e.g. </a:t>
            </a:r>
            <a:r>
              <a:rPr b="1" lang="en-US" sz="2400" spc="-1" strike="noStrike">
                <a:solidFill>
                  <a:srgbClr val="000000"/>
                </a:solidFill>
                <a:latin typeface="Calibri"/>
              </a:rPr>
              <a:t>hormone receptors, cytochrome P</a:t>
            </a:r>
            <a:r>
              <a:rPr b="1" lang="en-US" sz="2400" spc="-1" strike="noStrike" baseline="-25000">
                <a:solidFill>
                  <a:srgbClr val="000000"/>
                </a:solidFill>
                <a:latin typeface="Calibri"/>
              </a:rPr>
              <a:t>450</a:t>
            </a:r>
            <a:endParaRPr b="0" lang="en-US" sz="2400" spc="-1" strike="noStrike">
              <a:solidFill>
                <a:srgbClr val="000000"/>
              </a:solidFill>
              <a:latin typeface="Calibri"/>
            </a:endParaRPr>
          </a:p>
          <a:p>
            <a:pPr marL="228600" indent="-228600" algn="just">
              <a:lnSpc>
                <a:spcPct val="90000"/>
              </a:lnSpc>
              <a:spcBef>
                <a:spcPts val="1001"/>
              </a:spcBef>
              <a:buClr>
                <a:srgbClr val="000000"/>
              </a:buClr>
              <a:buFont typeface="Arial"/>
              <a:buChar char="•"/>
            </a:pPr>
            <a:r>
              <a:rPr b="0" lang="en-US" sz="2400" spc="-1" strike="noStrike">
                <a:solidFill>
                  <a:srgbClr val="000000"/>
                </a:solidFill>
                <a:latin typeface="Calibri"/>
              </a:rPr>
              <a:t>The lipid and protein subunits of the membrane give an appearance of a </a:t>
            </a:r>
            <a:r>
              <a:rPr b="1" lang="en-US" sz="2400" spc="-1" strike="noStrike">
                <a:solidFill>
                  <a:srgbClr val="000000"/>
                </a:solidFill>
                <a:latin typeface="Calibri"/>
              </a:rPr>
              <a:t>mosaic or a ceramic tile. </a:t>
            </a:r>
            <a:r>
              <a:rPr b="0" lang="en-US" sz="2400" spc="-1" strike="noStrike">
                <a:solidFill>
                  <a:srgbClr val="000000"/>
                </a:solidFill>
                <a:latin typeface="Calibri"/>
              </a:rPr>
              <a:t>Unlike a fixed ceramic tile, the membrane freely changes, hence the structure of the </a:t>
            </a:r>
            <a:r>
              <a:rPr b="1" lang="en-US" sz="2400" spc="-1" strike="noStrike">
                <a:solidFill>
                  <a:srgbClr val="000000"/>
                </a:solidFill>
                <a:latin typeface="Calibri"/>
              </a:rPr>
              <a:t>membrane is considered a fluid mosaic</a:t>
            </a:r>
            <a:endParaRPr b="0" lang="en-US" sz="24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230F0C04-C6D9-4223-AC6D-E9B5EA723FA2}" type="slidenum">
              <a:t>16</a:t>
            </a:fld>
          </a:p>
        </p:txBody>
      </p:sp>
      <p:sp>
        <p:nvSpPr>
          <p:cNvPr id="6" name="PlaceHolder 5"/>
          <p:cNvSpPr>
            <a:spLocks noGrp="1"/>
          </p:cNvSpPr>
          <p:nvPr>
            <p:ph type="dt" idx="1"/>
          </p:nvPr>
        </p:nvSpPr>
        <p:spPr/>
        <p:txBody>
          <a:bodyPr/>
          <a:p>
            <a:fld id="{290C7021-8262-4C88-810F-618156FA4C02}" type="datetime1">
              <a:rPr lang="en-US"/>
              <a:t>07/28/2024</a:t>
            </a:fld>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0" name="PlaceHolder 1"/>
          <p:cNvSpPr>
            <a:spLocks noGrp="1"/>
          </p:cNvSpPr>
          <p:nvPr>
            <p:ph type="title"/>
          </p:nvPr>
        </p:nvSpPr>
        <p:spPr>
          <a:xfrm>
            <a:off x="838080" y="0"/>
            <a:ext cx="10515240" cy="84384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Structure of RBC membrane</a:t>
            </a:r>
            <a:endParaRPr b="0" lang="en-US" sz="3200" spc="-1" strike="noStrike">
              <a:solidFill>
                <a:srgbClr val="000000"/>
              </a:solidFill>
              <a:latin typeface="Calibri"/>
            </a:endParaRPr>
          </a:p>
        </p:txBody>
      </p:sp>
      <p:sp>
        <p:nvSpPr>
          <p:cNvPr id="251" name="PlaceHolder 2"/>
          <p:cNvSpPr>
            <a:spLocks noGrp="1"/>
          </p:cNvSpPr>
          <p:nvPr>
            <p:ph/>
          </p:nvPr>
        </p:nvSpPr>
        <p:spPr>
          <a:xfrm>
            <a:off x="838080" y="956520"/>
            <a:ext cx="10515240" cy="5220000"/>
          </a:xfrm>
          <a:prstGeom prst="rect">
            <a:avLst/>
          </a:prstGeom>
          <a:noFill/>
          <a:ln w="0">
            <a:noFill/>
          </a:ln>
        </p:spPr>
        <p:txBody>
          <a:bodyPr anchor="t">
            <a:normAutofit/>
          </a:bodyPr>
          <a:p>
            <a:pPr indent="0" algn="just">
              <a:lnSpc>
                <a:spcPct val="90000"/>
              </a:lnSpc>
              <a:spcBef>
                <a:spcPts val="1001"/>
              </a:spcBef>
              <a:buNone/>
              <a:tabLst>
                <a:tab algn="l" pos="0"/>
              </a:tabLst>
            </a:pPr>
            <a:r>
              <a:rPr b="0" lang="en-US" sz="2800" spc="-1" strike="noStrike">
                <a:solidFill>
                  <a:srgbClr val="000000"/>
                </a:solidFill>
                <a:latin typeface="Calibri Light"/>
              </a:rPr>
              <a:t>Two major integral proteins found in red cells membrane are:</a:t>
            </a:r>
            <a:endParaRPr b="0" lang="en-US" sz="2800" spc="-1" strike="noStrike">
              <a:solidFill>
                <a:srgbClr val="000000"/>
              </a:solidFill>
              <a:latin typeface="Calibri"/>
            </a:endParaRPr>
          </a:p>
          <a:p>
            <a:pPr marL="457200" indent="-457200" algn="just">
              <a:lnSpc>
                <a:spcPct val="90000"/>
              </a:lnSpc>
              <a:spcBef>
                <a:spcPts val="1001"/>
              </a:spcBef>
              <a:buClr>
                <a:srgbClr val="000000"/>
              </a:buClr>
              <a:buFont typeface="Calibri Light"/>
              <a:buAutoNum type="arabicPeriod"/>
              <a:tabLst>
                <a:tab algn="l" pos="0"/>
              </a:tabLst>
            </a:pPr>
            <a:r>
              <a:rPr b="1" lang="en-US" sz="2800" spc="-1" strike="noStrike">
                <a:solidFill>
                  <a:srgbClr val="000000"/>
                </a:solidFill>
                <a:latin typeface="Calibri Light"/>
              </a:rPr>
              <a:t>(a) Glycophorin</a:t>
            </a:r>
            <a:endParaRPr b="0" lang="en-US" sz="2800" spc="-1" strike="noStrike">
              <a:solidFill>
                <a:srgbClr val="000000"/>
              </a:solidFill>
              <a:latin typeface="Calibri"/>
            </a:endParaRPr>
          </a:p>
          <a:p>
            <a:pPr marL="457200" indent="-457200" algn="just">
              <a:lnSpc>
                <a:spcPct val="90000"/>
              </a:lnSpc>
              <a:spcBef>
                <a:spcPts val="1001"/>
              </a:spcBef>
              <a:buClr>
                <a:srgbClr val="000000"/>
              </a:buClr>
              <a:buFont typeface="Calibri Light"/>
              <a:buAutoNum type="arabicPeriod"/>
              <a:tabLst>
                <a:tab algn="l" pos="0"/>
              </a:tabLst>
            </a:pPr>
            <a:r>
              <a:rPr b="1" lang="en-US" sz="2800" spc="-1" strike="noStrike">
                <a:solidFill>
                  <a:srgbClr val="000000"/>
                </a:solidFill>
                <a:latin typeface="Calibri Light"/>
              </a:rPr>
              <a:t>(b) Band-3-Protein.</a:t>
            </a:r>
            <a:endParaRPr b="0" lang="en-US" sz="2800" spc="-1" strike="noStrike">
              <a:solidFill>
                <a:srgbClr val="000000"/>
              </a:solidFill>
              <a:latin typeface="Calibri"/>
            </a:endParaRPr>
          </a:p>
          <a:p>
            <a:pPr indent="0" algn="just">
              <a:lnSpc>
                <a:spcPct val="90000"/>
              </a:lnSpc>
              <a:spcBef>
                <a:spcPts val="1001"/>
              </a:spcBef>
              <a:buNone/>
              <a:tabLst>
                <a:tab algn="l" pos="0"/>
              </a:tabLst>
            </a:pPr>
            <a:endParaRPr b="0" lang="en-US" sz="2800" spc="-1" strike="noStrike">
              <a:solidFill>
                <a:srgbClr val="000000"/>
              </a:solidFill>
              <a:latin typeface="Calibri"/>
            </a:endParaRPr>
          </a:p>
          <a:p>
            <a:pPr marL="457200" indent="-457200" algn="just">
              <a:lnSpc>
                <a:spcPct val="90000"/>
              </a:lnSpc>
              <a:spcBef>
                <a:spcPts val="1001"/>
              </a:spcBef>
              <a:buClr>
                <a:srgbClr val="000000"/>
              </a:buClr>
              <a:buFont typeface="Calibri Light"/>
              <a:buAutoNum type="arabicParenR"/>
              <a:tabLst>
                <a:tab algn="l" pos="0"/>
              </a:tabLst>
            </a:pPr>
            <a:r>
              <a:rPr b="1" lang="en-US" sz="2800" spc="-1" strike="noStrike">
                <a:solidFill>
                  <a:srgbClr val="000000"/>
                </a:solidFill>
                <a:latin typeface="Calibri Light"/>
              </a:rPr>
              <a:t>Glycophorins: </a:t>
            </a:r>
            <a:r>
              <a:rPr b="0" lang="en-US" sz="2800" spc="-1" strike="noStrike">
                <a:solidFill>
                  <a:srgbClr val="000000"/>
                </a:solidFill>
                <a:latin typeface="Calibri Light"/>
              </a:rPr>
              <a:t>Glycophorins are glycoproteins. It contains 60% carbohydrates. </a:t>
            </a:r>
            <a:endParaRPr b="0" lang="en-US" sz="2800" spc="-1" strike="noStrike">
              <a:solidFill>
                <a:srgbClr val="000000"/>
              </a:solidFill>
              <a:latin typeface="Calibri"/>
            </a:endParaRPr>
          </a:p>
          <a:p>
            <a:pPr indent="0" algn="just">
              <a:lnSpc>
                <a:spcPct val="90000"/>
              </a:lnSpc>
              <a:spcBef>
                <a:spcPts val="1001"/>
              </a:spcBef>
              <a:buNone/>
              <a:tabLst>
                <a:tab algn="l" pos="0"/>
              </a:tabLst>
            </a:pPr>
            <a:r>
              <a:rPr b="1" lang="en-US" sz="2800" spc="-1" strike="noStrike">
                <a:solidFill>
                  <a:srgbClr val="000000"/>
                </a:solidFill>
                <a:latin typeface="Calibri Light"/>
              </a:rPr>
              <a:t>Function: </a:t>
            </a:r>
            <a:r>
              <a:rPr b="0" lang="en-US" sz="2800" spc="-1" strike="noStrike">
                <a:solidFill>
                  <a:srgbClr val="000000"/>
                </a:solidFill>
                <a:latin typeface="Calibri Light"/>
              </a:rPr>
              <a:t>Some of the oligosaccharides of glycophorin are the M and N blood group antigens. Other carbohydrates bound to glycophorin are sites through which the influenza virus becomes attached to red blood cells.</a:t>
            </a:r>
            <a:endParaRPr b="0" lang="en-US" sz="2800" spc="-1" strike="noStrike">
              <a:solidFill>
                <a:srgbClr val="000000"/>
              </a:solidFill>
              <a:latin typeface="Calibri"/>
            </a:endParaRPr>
          </a:p>
          <a:p>
            <a:pPr indent="0" algn="just">
              <a:lnSpc>
                <a:spcPct val="90000"/>
              </a:lnSpc>
              <a:spcBef>
                <a:spcPts val="1001"/>
              </a:spcBef>
              <a:buNone/>
              <a:tabLst>
                <a:tab algn="l" pos="0"/>
              </a:tabLst>
            </a:pPr>
            <a:endParaRPr b="0" lang="en-US" sz="2000" spc="-1" strike="noStrike">
              <a:solidFill>
                <a:srgbClr val="000000"/>
              </a:solidFill>
              <a:latin typeface="Calibri"/>
            </a:endParaRPr>
          </a:p>
          <a:p>
            <a:pPr indent="0" algn="just">
              <a:lnSpc>
                <a:spcPct val="90000"/>
              </a:lnSpc>
              <a:spcBef>
                <a:spcPts val="1001"/>
              </a:spcBef>
              <a:buNone/>
              <a:tabLst>
                <a:tab algn="l" pos="0"/>
              </a:tabLst>
            </a:pPr>
            <a:endParaRPr b="0" lang="en-US" sz="20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00032273-2C70-486F-8764-62220A5F0D9B}" type="slidenum">
              <a:t>17</a:t>
            </a:fld>
          </a:p>
        </p:txBody>
      </p:sp>
      <p:sp>
        <p:nvSpPr>
          <p:cNvPr id="6" name="PlaceHolder 5"/>
          <p:cNvSpPr>
            <a:spLocks noGrp="1"/>
          </p:cNvSpPr>
          <p:nvPr>
            <p:ph type="dt" idx="1"/>
          </p:nvPr>
        </p:nvSpPr>
        <p:spPr/>
        <p:txBody>
          <a:bodyPr/>
          <a:p>
            <a:fld id="{36EB6585-6C1C-46E8-9BDD-BE5C9C9D1782}" type="datetime1">
              <a:rPr lang="en-US"/>
              <a:t>07/28/2024</a:t>
            </a:fld>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2" name="PlaceHolder 1"/>
          <p:cNvSpPr>
            <a:spLocks noGrp="1"/>
          </p:cNvSpPr>
          <p:nvPr>
            <p:ph type="title"/>
          </p:nvPr>
        </p:nvSpPr>
        <p:spPr>
          <a:xfrm>
            <a:off x="838080" y="0"/>
            <a:ext cx="10515240" cy="84384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Structure of RBC membrane</a:t>
            </a:r>
            <a:endParaRPr b="0" lang="en-US" sz="3200" spc="-1" strike="noStrike">
              <a:solidFill>
                <a:srgbClr val="000000"/>
              </a:solidFill>
              <a:latin typeface="Calibri"/>
            </a:endParaRPr>
          </a:p>
        </p:txBody>
      </p:sp>
      <p:sp>
        <p:nvSpPr>
          <p:cNvPr id="253" name="PlaceHolder 2"/>
          <p:cNvSpPr>
            <a:spLocks noGrp="1"/>
          </p:cNvSpPr>
          <p:nvPr>
            <p:ph/>
          </p:nvPr>
        </p:nvSpPr>
        <p:spPr>
          <a:xfrm>
            <a:off x="848880" y="956520"/>
            <a:ext cx="10515240" cy="5220000"/>
          </a:xfrm>
          <a:prstGeom prst="rect">
            <a:avLst/>
          </a:prstGeom>
          <a:noFill/>
          <a:ln w="0">
            <a:noFill/>
          </a:ln>
        </p:spPr>
        <p:txBody>
          <a:bodyPr anchor="t">
            <a:normAutofit/>
          </a:bodyPr>
          <a:p>
            <a:pPr indent="0" algn="just">
              <a:lnSpc>
                <a:spcPct val="90000"/>
              </a:lnSpc>
              <a:spcBef>
                <a:spcPts val="1001"/>
              </a:spcBef>
              <a:buNone/>
              <a:tabLst>
                <a:tab algn="l" pos="0"/>
              </a:tabLst>
            </a:pPr>
            <a:r>
              <a:rPr b="1" lang="en-US" sz="3200" spc="-1" strike="noStrike">
                <a:solidFill>
                  <a:srgbClr val="000000"/>
                </a:solidFill>
                <a:latin typeface="Calibri Light"/>
              </a:rPr>
              <a:t>Band-3-Protein</a:t>
            </a:r>
            <a:r>
              <a:rPr b="0" lang="en-US" sz="3200" spc="-1" strike="noStrike">
                <a:solidFill>
                  <a:srgbClr val="000000"/>
                </a:solidFill>
                <a:latin typeface="Calibri Light"/>
              </a:rPr>
              <a:t>: It is another major integral protein found in red cell membrane. </a:t>
            </a:r>
            <a:endParaRPr b="0" lang="en-US" sz="3200" spc="-1" strike="noStrike">
              <a:solidFill>
                <a:srgbClr val="000000"/>
              </a:solidFill>
              <a:latin typeface="Calibri"/>
            </a:endParaRPr>
          </a:p>
          <a:p>
            <a:pPr indent="0" algn="just">
              <a:lnSpc>
                <a:spcPct val="90000"/>
              </a:lnSpc>
              <a:spcBef>
                <a:spcPts val="1001"/>
              </a:spcBef>
              <a:buNone/>
              <a:tabLst>
                <a:tab algn="l" pos="0"/>
              </a:tabLst>
            </a:pPr>
            <a:r>
              <a:rPr b="1" lang="en-US" sz="3200" spc="-1" strike="noStrike">
                <a:solidFill>
                  <a:srgbClr val="000000"/>
                </a:solidFill>
                <a:latin typeface="Calibri Light"/>
              </a:rPr>
              <a:t>Function: </a:t>
            </a:r>
            <a:r>
              <a:rPr b="0" lang="en-US" sz="3200" spc="-1" strike="noStrike">
                <a:solidFill>
                  <a:srgbClr val="000000"/>
                </a:solidFill>
                <a:latin typeface="Calibri Light"/>
              </a:rPr>
              <a:t>As red blood cells flow through the capillaries of the lungs, they exchange bicarbonate anions (HCO3–.) produced, by the reaction of CO2 and H2O, for chloride (Cl–) ions. This exchange occurs by way of a channel in band-3-protein, which forms a Pore through the membrane. Thus band-3-protein is an example of a membrane transport protein.</a:t>
            </a:r>
            <a:endParaRPr b="0" lang="en-US" sz="32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C76DDDEF-E15B-429A-84AF-993F1761D544}" type="slidenum">
              <a:t>18</a:t>
            </a:fld>
          </a:p>
        </p:txBody>
      </p:sp>
      <p:sp>
        <p:nvSpPr>
          <p:cNvPr id="6" name="PlaceHolder 5"/>
          <p:cNvSpPr>
            <a:spLocks noGrp="1"/>
          </p:cNvSpPr>
          <p:nvPr>
            <p:ph type="dt" idx="1"/>
          </p:nvPr>
        </p:nvSpPr>
        <p:spPr/>
        <p:txBody>
          <a:bodyPr/>
          <a:p>
            <a:fld id="{9CCF89D9-BC9F-433E-80F9-B8F9698F88D0}" type="datetime1">
              <a:rPr lang="en-US"/>
              <a:t>07/28/2024</a:t>
            </a:fld>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4" name="PlaceHolder 1"/>
          <p:cNvSpPr>
            <a:spLocks noGrp="1"/>
          </p:cNvSpPr>
          <p:nvPr>
            <p:ph type="title"/>
          </p:nvPr>
        </p:nvSpPr>
        <p:spPr>
          <a:xfrm>
            <a:off x="838080" y="0"/>
            <a:ext cx="10515240" cy="84384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Structure of RBC membrane</a:t>
            </a:r>
            <a:endParaRPr b="0" lang="en-US" sz="3200" spc="-1" strike="noStrike">
              <a:solidFill>
                <a:srgbClr val="000000"/>
              </a:solidFill>
              <a:latin typeface="Calibri"/>
            </a:endParaRPr>
          </a:p>
        </p:txBody>
      </p:sp>
      <p:sp>
        <p:nvSpPr>
          <p:cNvPr id="255" name="PlaceHolder 2"/>
          <p:cNvSpPr>
            <a:spLocks noGrp="1"/>
          </p:cNvSpPr>
          <p:nvPr>
            <p:ph/>
          </p:nvPr>
        </p:nvSpPr>
        <p:spPr>
          <a:xfrm>
            <a:off x="848880" y="956520"/>
            <a:ext cx="10515240" cy="5220000"/>
          </a:xfrm>
          <a:prstGeom prst="rect">
            <a:avLst/>
          </a:prstGeom>
          <a:noFill/>
          <a:ln w="0">
            <a:noFill/>
          </a:ln>
        </p:spPr>
        <p:txBody>
          <a:bodyPr anchor="t">
            <a:normAutofit/>
          </a:bodyPr>
          <a:p>
            <a:pPr indent="0" algn="just">
              <a:lnSpc>
                <a:spcPct val="90000"/>
              </a:lnSpc>
              <a:spcBef>
                <a:spcPts val="1001"/>
              </a:spcBef>
              <a:buNone/>
              <a:tabLst>
                <a:tab algn="l" pos="0"/>
              </a:tabLst>
            </a:pPr>
            <a:r>
              <a:rPr b="0" lang="en-US" sz="3200" spc="-1" strike="noStrike">
                <a:solidFill>
                  <a:srgbClr val="000000"/>
                </a:solidFill>
                <a:latin typeface="Calibri Light"/>
              </a:rPr>
              <a:t> </a:t>
            </a:r>
            <a:r>
              <a:rPr b="1" lang="en-US" sz="3200" spc="-1" strike="noStrike">
                <a:solidFill>
                  <a:srgbClr val="000000"/>
                </a:solidFill>
                <a:latin typeface="Calibri Light"/>
              </a:rPr>
              <a:t>Peripheral proteins: </a:t>
            </a:r>
            <a:r>
              <a:rPr b="0" lang="en-US" sz="3200" spc="-1" strike="noStrike">
                <a:solidFill>
                  <a:srgbClr val="000000"/>
                </a:solidFill>
                <a:latin typeface="Calibri Light"/>
              </a:rPr>
              <a:t>The inner face of the red blood cells membrane is laced with a network of proteins called cytoskeletons that stabilizes the membrane and is responsible for the biconcave shape of the cells: The special peripheral membrane proteins participate in this stability of red cells are:</a:t>
            </a:r>
            <a:endParaRPr b="0" lang="en-US" sz="3200" spc="-1" strike="noStrike">
              <a:solidFill>
                <a:srgbClr val="000000"/>
              </a:solidFill>
              <a:latin typeface="Calibri"/>
            </a:endParaRPr>
          </a:p>
          <a:p>
            <a:pPr indent="0" algn="just">
              <a:lnSpc>
                <a:spcPct val="90000"/>
              </a:lnSpc>
              <a:spcBef>
                <a:spcPts val="1001"/>
              </a:spcBef>
              <a:buNone/>
              <a:tabLst>
                <a:tab algn="l" pos="0"/>
              </a:tabLst>
            </a:pPr>
            <a:r>
              <a:rPr b="0" lang="en-US" sz="3200" spc="-1" strike="noStrike">
                <a:solidFill>
                  <a:srgbClr val="000000"/>
                </a:solidFill>
                <a:latin typeface="Calibri Light"/>
              </a:rPr>
              <a:t>• </a:t>
            </a:r>
            <a:r>
              <a:rPr b="1" lang="en-US" sz="3200" spc="-1" strike="noStrike">
                <a:solidFill>
                  <a:srgbClr val="000000"/>
                </a:solidFill>
                <a:latin typeface="Calibri Light"/>
              </a:rPr>
              <a:t>Spectrin</a:t>
            </a:r>
            <a:endParaRPr b="0" lang="en-US" sz="3200" spc="-1" strike="noStrike">
              <a:solidFill>
                <a:srgbClr val="000000"/>
              </a:solidFill>
              <a:latin typeface="Calibri"/>
            </a:endParaRPr>
          </a:p>
          <a:p>
            <a:pPr indent="0" algn="just">
              <a:lnSpc>
                <a:spcPct val="90000"/>
              </a:lnSpc>
              <a:spcBef>
                <a:spcPts val="1001"/>
              </a:spcBef>
              <a:buNone/>
              <a:tabLst>
                <a:tab algn="l" pos="0"/>
              </a:tabLst>
            </a:pPr>
            <a:r>
              <a:rPr b="1" lang="en-US" sz="3200" spc="-1" strike="noStrike">
                <a:solidFill>
                  <a:srgbClr val="000000"/>
                </a:solidFill>
                <a:latin typeface="Calibri Light"/>
              </a:rPr>
              <a:t>• </a:t>
            </a:r>
            <a:r>
              <a:rPr b="1" lang="en-US" sz="3200" spc="-1" strike="noStrike">
                <a:solidFill>
                  <a:srgbClr val="000000"/>
                </a:solidFill>
                <a:latin typeface="Calibri Light"/>
              </a:rPr>
              <a:t>Actin</a:t>
            </a:r>
            <a:endParaRPr b="0" lang="en-US" sz="3200" spc="-1" strike="noStrike">
              <a:solidFill>
                <a:srgbClr val="000000"/>
              </a:solidFill>
              <a:latin typeface="Calibri"/>
            </a:endParaRPr>
          </a:p>
          <a:p>
            <a:pPr indent="0" algn="just">
              <a:lnSpc>
                <a:spcPct val="90000"/>
              </a:lnSpc>
              <a:spcBef>
                <a:spcPts val="1001"/>
              </a:spcBef>
              <a:buNone/>
              <a:tabLst>
                <a:tab algn="l" pos="0"/>
              </a:tabLst>
            </a:pPr>
            <a:r>
              <a:rPr b="1" lang="en-US" sz="3200" spc="-1" strike="noStrike">
                <a:solidFill>
                  <a:srgbClr val="000000"/>
                </a:solidFill>
                <a:latin typeface="Calibri Light"/>
              </a:rPr>
              <a:t>• </a:t>
            </a:r>
            <a:r>
              <a:rPr b="1" lang="en-US" sz="3200" spc="-1" strike="noStrike">
                <a:solidFill>
                  <a:srgbClr val="000000"/>
                </a:solidFill>
                <a:latin typeface="Calibri Light"/>
              </a:rPr>
              <a:t>Ankyrin and Band 4, 1 protein.</a:t>
            </a:r>
            <a:endParaRPr b="0" lang="en-US" sz="32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B06BD322-452C-445C-85EC-2ADE0876F247}" type="slidenum">
              <a:t>19</a:t>
            </a:fld>
          </a:p>
        </p:txBody>
      </p:sp>
      <p:sp>
        <p:nvSpPr>
          <p:cNvPr id="6" name="PlaceHolder 5"/>
          <p:cNvSpPr>
            <a:spLocks noGrp="1"/>
          </p:cNvSpPr>
          <p:nvPr>
            <p:ph type="dt" idx="1"/>
          </p:nvPr>
        </p:nvSpPr>
        <p:spPr/>
        <p:txBody>
          <a:bodyPr/>
          <a:p>
            <a:fld id="{0AC6AE3B-ACB0-4689-B60B-7E7B2C68B9E5}" type="datetime1">
              <a:rPr lang="en-US"/>
              <a:t>07/28/2024</a:t>
            </a:fld>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6"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en-US" sz="4400" spc="-1" strike="noStrike">
                <a:solidFill>
                  <a:srgbClr val="000000"/>
                </a:solidFill>
                <a:latin typeface="Calibri Light"/>
              </a:rPr>
              <a:t>  </a:t>
            </a:r>
            <a:r>
              <a:rPr b="0" lang="en-US" sz="4400" spc="-1" strike="noStrike">
                <a:solidFill>
                  <a:srgbClr val="000000"/>
                </a:solidFill>
                <a:latin typeface="Calibri Light"/>
              </a:rPr>
              <a:t>CARBOHYDRATES</a:t>
            </a:r>
            <a:endParaRPr b="0" lang="en-US" sz="4400" spc="-1" strike="noStrike">
              <a:solidFill>
                <a:srgbClr val="000000"/>
              </a:solidFill>
              <a:latin typeface="Calibri"/>
            </a:endParaRPr>
          </a:p>
        </p:txBody>
      </p:sp>
      <p:sp>
        <p:nvSpPr>
          <p:cNvPr id="257" name="PlaceHolder 2"/>
          <p:cNvSpPr>
            <a:spLocks noGrp="1"/>
          </p:cNvSpPr>
          <p:nvPr>
            <p:ph/>
          </p:nvPr>
        </p:nvSpPr>
        <p:spPr>
          <a:xfrm>
            <a:off x="838080" y="1474920"/>
            <a:ext cx="10515240" cy="4701600"/>
          </a:xfrm>
          <a:prstGeom prst="rect">
            <a:avLst/>
          </a:prstGeom>
          <a:noFill/>
          <a:ln w="0">
            <a:noFill/>
          </a:ln>
        </p:spPr>
        <p:txBody>
          <a:bodyPr anchor="t">
            <a:normAutofit/>
          </a:bodyPr>
          <a:p>
            <a:pPr marL="228600" indent="-228600" algn="just">
              <a:lnSpc>
                <a:spcPct val="90000"/>
              </a:lnSpc>
              <a:spcBef>
                <a:spcPts val="1001"/>
              </a:spcBef>
              <a:buClr>
                <a:srgbClr val="000000"/>
              </a:buClr>
              <a:buFont typeface="Arial"/>
              <a:buChar char="•"/>
            </a:pPr>
            <a:r>
              <a:rPr b="0" lang="en-US" sz="2800" spc="-1" strike="noStrike">
                <a:solidFill>
                  <a:srgbClr val="000000"/>
                </a:solidFill>
                <a:latin typeface="Calibri"/>
              </a:rPr>
              <a:t>Carbohydrates are the third major component of plasma membranes. They are always found on the exterior surface of cells and are bound either to proteins (forming glycoproteins) or to lipids (forming glycolipids). These carbohydrate chains may consist of 2–60 monosaccharide units and can be either straight or branched. Along with peripheral proteins, carbohydrates form specialized sites on the cell surface that allow cells to recognize each other. This recognition function is very important to cells, as it allows the immune system to differentiate between body cells (called “self”) and foreign cells or tissues (called “non-self”). </a:t>
            </a:r>
            <a:endParaRPr b="0" lang="en-US" sz="28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en-US" sz="4400" spc="-1" strike="noStrike">
                <a:solidFill>
                  <a:srgbClr val="000000"/>
                </a:solidFill>
                <a:latin typeface="Calibri Light"/>
              </a:rPr>
              <a:t>Glycocalyx</a:t>
            </a:r>
            <a:endParaRPr b="0" lang="en-US" sz="4400" spc="-1" strike="noStrike">
              <a:solidFill>
                <a:srgbClr val="000000"/>
              </a:solidFill>
              <a:latin typeface="Calibri"/>
            </a:endParaRPr>
          </a:p>
        </p:txBody>
      </p:sp>
      <p:sp>
        <p:nvSpPr>
          <p:cNvPr id="259" name="PlaceHolder 2"/>
          <p:cNvSpPr>
            <a:spLocks noGrp="1"/>
          </p:cNvSpPr>
          <p:nvPr>
            <p:ph/>
          </p:nvPr>
        </p:nvSpPr>
        <p:spPr>
          <a:xfrm>
            <a:off x="838080" y="1825560"/>
            <a:ext cx="10515240" cy="4350960"/>
          </a:xfrm>
          <a:prstGeom prst="rect">
            <a:avLst/>
          </a:prstGeom>
          <a:noFill/>
          <a:ln w="0">
            <a:noFill/>
          </a:ln>
        </p:spPr>
        <p:txBody>
          <a:bodyPr anchor="t">
            <a:noAutofit/>
          </a:bodyPr>
          <a:p>
            <a:pPr marL="228600" indent="-228600">
              <a:lnSpc>
                <a:spcPct val="90000"/>
              </a:lnSpc>
              <a:spcBef>
                <a:spcPts val="1001"/>
              </a:spcBef>
              <a:buClr>
                <a:srgbClr val="000000"/>
              </a:buClr>
              <a:buFont typeface="Arial"/>
              <a:buChar char="•"/>
            </a:pPr>
            <a:r>
              <a:rPr b="0" lang="en-US" sz="2800" spc="-1" strike="noStrike">
                <a:solidFill>
                  <a:srgbClr val="000000"/>
                </a:solidFill>
                <a:latin typeface="Calibri"/>
              </a:rPr>
              <a:t>They are attached to both Integral and peripheral proteins.</a:t>
            </a:r>
            <a:endParaRPr b="0" lang="en-US" sz="2800" spc="-1" strike="noStrike">
              <a:solidFill>
                <a:srgbClr val="000000"/>
              </a:solidFill>
              <a:latin typeface="Calibri"/>
            </a:endParaRPr>
          </a:p>
          <a:p>
            <a:pPr marL="228600" indent="-228600">
              <a:lnSpc>
                <a:spcPct val="90000"/>
              </a:lnSpc>
              <a:spcBef>
                <a:spcPts val="1001"/>
              </a:spcBef>
              <a:buClr>
                <a:srgbClr val="000000"/>
              </a:buClr>
              <a:buFont typeface="Arial"/>
              <a:buChar char="•"/>
            </a:pPr>
            <a:r>
              <a:rPr b="0" lang="en-US" sz="2800" spc="-1" strike="noStrike">
                <a:solidFill>
                  <a:srgbClr val="000000"/>
                </a:solidFill>
                <a:latin typeface="Calibri"/>
              </a:rPr>
              <a:t>These are sugar residues ( Usually Oligosaccharides)</a:t>
            </a:r>
            <a:endParaRPr b="0" lang="en-US" sz="2800" spc="-1" strike="noStrike">
              <a:solidFill>
                <a:srgbClr val="000000"/>
              </a:solidFill>
              <a:latin typeface="Calibri"/>
            </a:endParaRPr>
          </a:p>
          <a:p>
            <a:pPr lvl="1" marL="685800" indent="-228600">
              <a:lnSpc>
                <a:spcPct val="90000"/>
              </a:lnSpc>
              <a:spcBef>
                <a:spcPts val="499"/>
              </a:spcBef>
              <a:buClr>
                <a:srgbClr val="000000"/>
              </a:buClr>
              <a:buFont typeface="Arial"/>
              <a:buChar char="•"/>
            </a:pPr>
            <a:r>
              <a:rPr b="1" lang="en-US" sz="2400" spc="-1" strike="noStrike">
                <a:solidFill>
                  <a:srgbClr val="000000"/>
                </a:solidFill>
                <a:latin typeface="Calibri"/>
              </a:rPr>
              <a:t>Glycoproteins</a:t>
            </a:r>
            <a:r>
              <a:rPr b="0" lang="en-US" sz="2400" spc="-1" strike="noStrike">
                <a:solidFill>
                  <a:srgbClr val="000000"/>
                </a:solidFill>
                <a:latin typeface="Calibri"/>
              </a:rPr>
              <a:t> ( Sugars attached to the Integral and peripheral proteins)</a:t>
            </a:r>
            <a:endParaRPr b="0" lang="en-US" sz="2400" spc="-1" strike="noStrike">
              <a:solidFill>
                <a:srgbClr val="000000"/>
              </a:solidFill>
              <a:latin typeface="Calibri"/>
            </a:endParaRPr>
          </a:p>
          <a:p>
            <a:pPr lvl="1" marL="685800" indent="-228600">
              <a:lnSpc>
                <a:spcPct val="90000"/>
              </a:lnSpc>
              <a:spcBef>
                <a:spcPts val="499"/>
              </a:spcBef>
              <a:buClr>
                <a:srgbClr val="000000"/>
              </a:buClr>
              <a:buFont typeface="Arial"/>
              <a:buChar char="•"/>
            </a:pPr>
            <a:r>
              <a:rPr b="1" lang="en-US" sz="2400" spc="-1" strike="noStrike">
                <a:solidFill>
                  <a:srgbClr val="000000"/>
                </a:solidFill>
                <a:latin typeface="Calibri"/>
              </a:rPr>
              <a:t>Glycolipids</a:t>
            </a:r>
            <a:r>
              <a:rPr b="0" lang="en-US" sz="2400" spc="-1" strike="noStrike">
                <a:solidFill>
                  <a:srgbClr val="000000"/>
                </a:solidFill>
                <a:latin typeface="Calibri"/>
              </a:rPr>
              <a:t> ( Directly attached to membrane lipids)</a:t>
            </a:r>
            <a:endParaRPr b="0" lang="en-US" sz="2400" spc="-1" strike="noStrike">
              <a:solidFill>
                <a:srgbClr val="000000"/>
              </a:solidFill>
              <a:latin typeface="Calibri"/>
            </a:endParaRPr>
          </a:p>
          <a:p>
            <a:pPr indent="0">
              <a:lnSpc>
                <a:spcPct val="90000"/>
              </a:lnSpc>
              <a:spcBef>
                <a:spcPts val="1417"/>
              </a:spcBef>
              <a:buNone/>
            </a:pPr>
            <a:endParaRPr b="0" lang="en-US" sz="2400" spc="-1" strike="noStrike">
              <a:solidFill>
                <a:srgbClr val="000000"/>
              </a:solidFill>
              <a:latin typeface="Calibri"/>
            </a:endParaRPr>
          </a:p>
          <a:p>
            <a:pPr lvl="1" marL="228600" indent="-228600">
              <a:lnSpc>
                <a:spcPct val="90000"/>
              </a:lnSpc>
              <a:spcBef>
                <a:spcPts val="1001"/>
              </a:spcBef>
              <a:buClr>
                <a:srgbClr val="000000"/>
              </a:buClr>
              <a:buFont typeface="Arial"/>
              <a:buChar char="•"/>
            </a:pPr>
            <a:r>
              <a:rPr b="1" lang="en-US" sz="2800" spc="-1" strike="noStrike">
                <a:solidFill>
                  <a:srgbClr val="000000"/>
                </a:solidFill>
                <a:latin typeface="Calibri"/>
              </a:rPr>
              <a:t>Functions</a:t>
            </a:r>
            <a:endParaRPr b="0" lang="en-US" sz="2800" spc="-1" strike="noStrike">
              <a:solidFill>
                <a:srgbClr val="000000"/>
              </a:solidFill>
              <a:latin typeface="Calibri"/>
            </a:endParaRPr>
          </a:p>
          <a:p>
            <a:pPr lvl="1" marL="685800" indent="-228600">
              <a:lnSpc>
                <a:spcPct val="90000"/>
              </a:lnSpc>
              <a:spcBef>
                <a:spcPts val="499"/>
              </a:spcBef>
              <a:buClr>
                <a:srgbClr val="000000"/>
              </a:buClr>
              <a:buFont typeface="Arial"/>
              <a:buChar char="•"/>
            </a:pPr>
            <a:r>
              <a:rPr b="0" lang="en-US" sz="2400" spc="-1" strike="noStrike">
                <a:solidFill>
                  <a:srgbClr val="000000"/>
                </a:solidFill>
                <a:latin typeface="Calibri"/>
              </a:rPr>
              <a:t>Water Movement Regulation</a:t>
            </a:r>
            <a:endParaRPr b="0" lang="en-US" sz="2400" spc="-1" strike="noStrike">
              <a:solidFill>
                <a:srgbClr val="000000"/>
              </a:solidFill>
              <a:latin typeface="Calibri"/>
            </a:endParaRPr>
          </a:p>
          <a:p>
            <a:pPr lvl="1" marL="685800" indent="-228600">
              <a:lnSpc>
                <a:spcPct val="90000"/>
              </a:lnSpc>
              <a:spcBef>
                <a:spcPts val="499"/>
              </a:spcBef>
              <a:buClr>
                <a:srgbClr val="000000"/>
              </a:buClr>
              <a:buFont typeface="Arial"/>
              <a:buChar char="•"/>
            </a:pPr>
            <a:r>
              <a:rPr b="0" lang="en-US" sz="2400" spc="-1" strike="noStrike">
                <a:solidFill>
                  <a:srgbClr val="000000"/>
                </a:solidFill>
                <a:latin typeface="Calibri"/>
              </a:rPr>
              <a:t>Antigenic function (MHC Complexes)</a:t>
            </a:r>
            <a:endParaRPr b="0" lang="en-US" sz="2400" spc="-1" strike="noStrike">
              <a:solidFill>
                <a:srgbClr val="000000"/>
              </a:solidFill>
              <a:latin typeface="Calibri"/>
            </a:endParaRPr>
          </a:p>
          <a:p>
            <a:pPr lvl="1" marL="685800" indent="-228600">
              <a:lnSpc>
                <a:spcPct val="90000"/>
              </a:lnSpc>
              <a:spcBef>
                <a:spcPts val="499"/>
              </a:spcBef>
              <a:buClr>
                <a:srgbClr val="000000"/>
              </a:buClr>
              <a:buFont typeface="Arial"/>
              <a:buChar char="•"/>
            </a:pPr>
            <a:r>
              <a:rPr b="0" lang="en-US" sz="2400" spc="-1" strike="noStrike">
                <a:solidFill>
                  <a:srgbClr val="000000"/>
                </a:solidFill>
                <a:latin typeface="Calibri"/>
              </a:rPr>
              <a:t>Blood typing</a:t>
            </a:r>
            <a:endParaRPr b="0" lang="en-US" sz="2400" spc="-1" strike="noStrike">
              <a:solidFill>
                <a:srgbClr val="000000"/>
              </a:solidFill>
              <a:latin typeface="Calibri"/>
            </a:endParaRPr>
          </a:p>
          <a:p>
            <a:pPr indent="0">
              <a:lnSpc>
                <a:spcPct val="90000"/>
              </a:lnSpc>
              <a:spcBef>
                <a:spcPts val="1417"/>
              </a:spcBef>
              <a:buNone/>
            </a:pPr>
            <a:endParaRPr b="0" lang="en-US" sz="2400" spc="-1" strike="noStrike">
              <a:solidFill>
                <a:srgbClr val="000000"/>
              </a:solidFill>
              <a:latin typeface="Calibri"/>
            </a:endParaRPr>
          </a:p>
          <a:p>
            <a:pPr indent="0">
              <a:lnSpc>
                <a:spcPct val="90000"/>
              </a:lnSpc>
              <a:spcBef>
                <a:spcPts val="1001"/>
              </a:spcBef>
              <a:buNone/>
            </a:pPr>
            <a:endParaRPr b="0" lang="en-US" sz="28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729D8AFF-BFEA-42F0-B783-9E591B19D2A0}" type="slidenum">
              <a:t>21</a:t>
            </a:fld>
          </a:p>
        </p:txBody>
      </p:sp>
      <p:sp>
        <p:nvSpPr>
          <p:cNvPr id="6" name="PlaceHolder 5"/>
          <p:cNvSpPr>
            <a:spLocks noGrp="1"/>
          </p:cNvSpPr>
          <p:nvPr>
            <p:ph type="dt" idx="1"/>
          </p:nvPr>
        </p:nvSpPr>
        <p:spPr/>
        <p:txBody>
          <a:bodyPr/>
          <a:p>
            <a:fld id="{D26303C1-3F16-4CD5-B74F-C3E03166F689}" type="datetime1">
              <a:rPr lang="en-US"/>
              <a:t>07/28/2024</a:t>
            </a:fld>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0" name="PlaceHolder 1"/>
          <p:cNvSpPr>
            <a:spLocks noGrp="1"/>
          </p:cNvSpPr>
          <p:nvPr>
            <p:ph/>
          </p:nvPr>
        </p:nvSpPr>
        <p:spPr>
          <a:xfrm>
            <a:off x="838080" y="516240"/>
            <a:ext cx="10515240" cy="5660280"/>
          </a:xfrm>
          <a:prstGeom prst="rect">
            <a:avLst/>
          </a:prstGeom>
          <a:noFill/>
          <a:ln w="0">
            <a:noFill/>
          </a:ln>
        </p:spPr>
        <p:txBody>
          <a:bodyPr anchor="t">
            <a:normAutofit/>
          </a:bodyPr>
          <a:p>
            <a:pPr marL="228600" indent="-228600" algn="just">
              <a:lnSpc>
                <a:spcPct val="90000"/>
              </a:lnSpc>
              <a:spcBef>
                <a:spcPts val="1001"/>
              </a:spcBef>
              <a:buClr>
                <a:srgbClr val="000000"/>
              </a:buClr>
              <a:buFont typeface="Arial"/>
              <a:buChar char="•"/>
            </a:pPr>
            <a:r>
              <a:rPr b="0" lang="en-US" sz="2800" spc="-1" strike="noStrike">
                <a:solidFill>
                  <a:srgbClr val="000000"/>
                </a:solidFill>
                <a:latin typeface="Calibri"/>
              </a:rPr>
              <a:t>Similar types of glycoproteins and glycolipids are found on the surfaces of viruses and may change frequently, preventing immune cells from recognizing and attacking them. </a:t>
            </a:r>
            <a:endParaRPr b="0" lang="en-US" sz="2800" spc="-1" strike="noStrike">
              <a:solidFill>
                <a:srgbClr val="000000"/>
              </a:solidFill>
              <a:latin typeface="Calibri"/>
            </a:endParaRPr>
          </a:p>
          <a:p>
            <a:pPr indent="0" algn="just">
              <a:lnSpc>
                <a:spcPct val="90000"/>
              </a:lnSpc>
              <a:spcBef>
                <a:spcPts val="1001"/>
              </a:spcBef>
              <a:buNone/>
            </a:pPr>
            <a:endParaRPr b="0" lang="en-US" sz="2800" spc="-1" strike="noStrike">
              <a:solidFill>
                <a:srgbClr val="000000"/>
              </a:solidFill>
              <a:latin typeface="Calibri"/>
            </a:endParaRPr>
          </a:p>
          <a:p>
            <a:pPr marL="228600" indent="-228600" algn="just">
              <a:lnSpc>
                <a:spcPct val="90000"/>
              </a:lnSpc>
              <a:spcBef>
                <a:spcPts val="1001"/>
              </a:spcBef>
              <a:buClr>
                <a:srgbClr val="000000"/>
              </a:buClr>
              <a:buFont typeface="Arial"/>
              <a:buChar char="•"/>
            </a:pPr>
            <a:r>
              <a:rPr b="0" lang="en-US" sz="2800" spc="-1" strike="noStrike">
                <a:solidFill>
                  <a:srgbClr val="000000"/>
                </a:solidFill>
                <a:latin typeface="Calibri"/>
              </a:rPr>
              <a:t>The glycocalyx is highly hydrophilic and attracts large amounts of water to the surface of the cell. This aids in the interaction of the cell with its watery environment and in the cell’s ability to obtain substances dissolved in the water.</a:t>
            </a:r>
            <a:endParaRPr b="0" lang="en-US" sz="28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1" name="Content Placeholder 3" descr=""/>
          <p:cNvPicPr/>
          <p:nvPr/>
        </p:nvPicPr>
        <p:blipFill>
          <a:blip r:embed="rId1"/>
          <a:stretch/>
        </p:blipFill>
        <p:spPr>
          <a:xfrm>
            <a:off x="419040" y="407880"/>
            <a:ext cx="11353320" cy="5824440"/>
          </a:xfrm>
          <a:prstGeom prst="rect">
            <a:avLst/>
          </a:prstGeom>
          <a:ln w="0">
            <a:noFill/>
          </a:ln>
        </p:spPr>
      </p:pic>
      <p:sp>
        <p:nvSpPr>
          <p:cNvPr id="2" name="PlaceHolder 1"/>
          <p:cNvSpPr>
            <a:spLocks noGrp="1"/>
          </p:cNvSpPr>
          <p:nvPr>
            <p:ph type="ftr" idx="8"/>
          </p:nvPr>
        </p:nvSpPr>
        <p:spPr/>
        <p:txBody>
          <a:bodyPr/>
          <a:p>
            <a:r>
              <a:t>Zakir Ahmad</a:t>
            </a:r>
          </a:p>
        </p:txBody>
      </p:sp>
      <p:sp>
        <p:nvSpPr>
          <p:cNvPr id="3" name="PlaceHolder 2"/>
          <p:cNvSpPr>
            <a:spLocks noGrp="1"/>
          </p:cNvSpPr>
          <p:nvPr>
            <p:ph type="sldNum" idx="9"/>
          </p:nvPr>
        </p:nvSpPr>
        <p:spPr/>
        <p:txBody>
          <a:bodyPr/>
          <a:p>
            <a:fld id="{409C2BB6-B96A-4458-8CAB-00C3852C15A8}" type="slidenum">
              <a:t>23</a:t>
            </a:fld>
          </a:p>
        </p:txBody>
      </p:sp>
      <p:sp>
        <p:nvSpPr>
          <p:cNvPr id="4" name="PlaceHolder 3"/>
          <p:cNvSpPr>
            <a:spLocks noGrp="1"/>
          </p:cNvSpPr>
          <p:nvPr>
            <p:ph type="dt" idx="7"/>
          </p:nvPr>
        </p:nvSpPr>
        <p:spPr/>
        <p:txBody>
          <a:bodyPr/>
          <a:p>
            <a:fld id="{4F42CC3D-6BB6-43C6-9454-0BF8FB47E633}" type="datetime1">
              <a:rPr lang="en-US"/>
              <a:t>07/28/2024</a:t>
            </a:fld>
          </a:p>
        </p:txBody>
      </p:sp>
    </p:spTree>
  </p:cSld>
  <mc:AlternateContent>
    <mc:Choice Requires="p14">
      <p:transition p14:dur="10"/>
    </mc:Choice>
    <mc:Fallback>
      <p:transition/>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2" name="PlaceHolder 1"/>
          <p:cNvSpPr>
            <a:spLocks noGrp="1"/>
          </p:cNvSpPr>
          <p:nvPr>
            <p:ph type="title"/>
          </p:nvPr>
        </p:nvSpPr>
        <p:spPr>
          <a:xfrm>
            <a:off x="838080" y="365040"/>
            <a:ext cx="12730320" cy="1325160"/>
          </a:xfrm>
          <a:prstGeom prst="rect">
            <a:avLst/>
          </a:prstGeom>
          <a:noFill/>
          <a:ln w="0">
            <a:noFill/>
          </a:ln>
        </p:spPr>
        <p:txBody>
          <a:bodyPr anchor="ctr">
            <a:noAutofit/>
          </a:bodyPr>
          <a:p>
            <a:pPr indent="0">
              <a:lnSpc>
                <a:spcPct val="90000"/>
              </a:lnSpc>
              <a:buNone/>
            </a:pPr>
            <a:r>
              <a:rPr b="0" lang="en-US" sz="4000" spc="-1" strike="noStrike">
                <a:solidFill>
                  <a:srgbClr val="000000"/>
                </a:solidFill>
                <a:latin typeface="Calibri Light"/>
              </a:rPr>
              <a:t>Additional Special Features of Some Membranes</a:t>
            </a:r>
            <a:br>
              <a:rPr sz="1400"/>
            </a:br>
            <a:endParaRPr b="0" lang="en-US" sz="4000" spc="-1" strike="noStrike">
              <a:solidFill>
                <a:srgbClr val="000000"/>
              </a:solidFill>
              <a:latin typeface="Calibri"/>
            </a:endParaRPr>
          </a:p>
        </p:txBody>
      </p:sp>
      <p:sp>
        <p:nvSpPr>
          <p:cNvPr id="263" name="PlaceHolder 2"/>
          <p:cNvSpPr>
            <a:spLocks noGrp="1"/>
          </p:cNvSpPr>
          <p:nvPr>
            <p:ph/>
          </p:nvPr>
        </p:nvSpPr>
        <p:spPr>
          <a:xfrm>
            <a:off x="838080" y="1825560"/>
            <a:ext cx="10515240" cy="4350960"/>
          </a:xfrm>
          <a:prstGeom prst="rect">
            <a:avLst/>
          </a:prstGeom>
          <a:noFill/>
          <a:ln w="0">
            <a:noFill/>
          </a:ln>
        </p:spPr>
        <p:txBody>
          <a:bodyPr anchor="t">
            <a:noAutofit/>
          </a:bodyPr>
          <a:p>
            <a:pPr marL="228600" indent="-228600" algn="just">
              <a:lnSpc>
                <a:spcPct val="90000"/>
              </a:lnSpc>
              <a:spcBef>
                <a:spcPts val="1001"/>
              </a:spcBef>
              <a:buClr>
                <a:srgbClr val="000000"/>
              </a:buClr>
              <a:buFont typeface="Arial"/>
              <a:buChar char="•"/>
            </a:pPr>
            <a:r>
              <a:rPr b="1" lang="en-US" sz="2800" spc="-1" strike="noStrike">
                <a:solidFill>
                  <a:srgbClr val="000000"/>
                </a:solidFill>
                <a:latin typeface="Calibri Light"/>
              </a:rPr>
              <a:t>(a) Lipid rafts: </a:t>
            </a:r>
            <a:r>
              <a:rPr b="0" lang="en-US" sz="2800" spc="-1" strike="noStrike">
                <a:solidFill>
                  <a:srgbClr val="000000"/>
                </a:solidFill>
                <a:latin typeface="Calibri Light"/>
              </a:rPr>
              <a:t>They are dynamic areas of the exoplasmic leaflet of the lipid bilayers enriched in cholesterol and sphingolipids.</a:t>
            </a:r>
            <a:endParaRPr b="0" lang="en-US" sz="2800" spc="-1" strike="noStrike">
              <a:solidFill>
                <a:srgbClr val="000000"/>
              </a:solidFill>
              <a:latin typeface="Calibri"/>
            </a:endParaRPr>
          </a:p>
          <a:p>
            <a:pPr marL="228600" indent="-228600" algn="just">
              <a:lnSpc>
                <a:spcPct val="90000"/>
              </a:lnSpc>
              <a:spcBef>
                <a:spcPts val="1001"/>
              </a:spcBef>
              <a:buClr>
                <a:srgbClr val="000000"/>
              </a:buClr>
              <a:buFont typeface="Arial"/>
              <a:buChar char="•"/>
            </a:pPr>
            <a:r>
              <a:rPr b="1" lang="en-US" sz="2800" spc="-1" strike="noStrike">
                <a:solidFill>
                  <a:srgbClr val="000000"/>
                </a:solidFill>
                <a:latin typeface="Calibri Light"/>
              </a:rPr>
              <a:t>Function: </a:t>
            </a:r>
            <a:r>
              <a:rPr b="0" lang="en-US" sz="2800" spc="-1" strike="noStrike">
                <a:solidFill>
                  <a:srgbClr val="000000"/>
                </a:solidFill>
                <a:latin typeface="Calibri Light"/>
              </a:rPr>
              <a:t>They are involved in signal transduction, membrane trafficking, cell-cell communication, pathogen entry.</a:t>
            </a:r>
            <a:endParaRPr b="0" lang="en-US" sz="2800" spc="-1" strike="noStrike">
              <a:solidFill>
                <a:srgbClr val="000000"/>
              </a:solidFill>
              <a:latin typeface="Calibri"/>
            </a:endParaRPr>
          </a:p>
          <a:p>
            <a:pPr marL="228600" indent="-228600" algn="just">
              <a:lnSpc>
                <a:spcPct val="90000"/>
              </a:lnSpc>
              <a:spcBef>
                <a:spcPts val="1001"/>
              </a:spcBef>
              <a:buClr>
                <a:srgbClr val="000000"/>
              </a:buClr>
              <a:buFont typeface="Arial"/>
              <a:buChar char="•"/>
            </a:pPr>
            <a:r>
              <a:rPr b="1" lang="en-US" sz="2800" spc="-1" strike="noStrike">
                <a:solidFill>
                  <a:srgbClr val="000000"/>
                </a:solidFill>
                <a:latin typeface="Calibri Light"/>
              </a:rPr>
              <a:t>(b) Caveolae: </a:t>
            </a:r>
            <a:r>
              <a:rPr b="0" lang="en-US" sz="2800" spc="-1" strike="noStrike">
                <a:solidFill>
                  <a:srgbClr val="000000"/>
                </a:solidFill>
                <a:latin typeface="Calibri Light"/>
              </a:rPr>
              <a:t>They are probably derived from lipid rafts. Many of the caveolae contain a special protein called caveolin-1, which probably may be involved in their formation from lipid rafts. </a:t>
            </a:r>
            <a:endParaRPr b="0" lang="en-US" sz="2800" spc="-1" strike="noStrike">
              <a:solidFill>
                <a:srgbClr val="000000"/>
              </a:solidFill>
              <a:latin typeface="Calibri"/>
            </a:endParaRPr>
          </a:p>
          <a:p>
            <a:pPr marL="228600" indent="-228600" algn="just">
              <a:lnSpc>
                <a:spcPct val="90000"/>
              </a:lnSpc>
              <a:spcBef>
                <a:spcPts val="1001"/>
              </a:spcBef>
              <a:buClr>
                <a:srgbClr val="000000"/>
              </a:buClr>
              <a:buFont typeface="Arial"/>
              <a:buChar char="•"/>
            </a:pPr>
            <a:r>
              <a:rPr b="1" lang="en-US" sz="2800" spc="-1" strike="noStrike">
                <a:solidFill>
                  <a:srgbClr val="000000"/>
                </a:solidFill>
                <a:latin typeface="Calibri Light"/>
              </a:rPr>
              <a:t>Functions: </a:t>
            </a:r>
            <a:r>
              <a:rPr b="0" lang="en-US" sz="2800" spc="-1" strike="noStrike">
                <a:solidFill>
                  <a:srgbClr val="000000"/>
                </a:solidFill>
                <a:latin typeface="Calibri Light"/>
              </a:rPr>
              <a:t>They also take part in signal transduction.</a:t>
            </a:r>
            <a:endParaRPr b="0" lang="en-US" sz="28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98F86210-594F-4604-A463-EBFA3BCD1628}" type="slidenum">
              <a:t>24</a:t>
            </a:fld>
          </a:p>
        </p:txBody>
      </p:sp>
      <p:sp>
        <p:nvSpPr>
          <p:cNvPr id="6" name="PlaceHolder 5"/>
          <p:cNvSpPr>
            <a:spLocks noGrp="1"/>
          </p:cNvSpPr>
          <p:nvPr>
            <p:ph type="dt" idx="1"/>
          </p:nvPr>
        </p:nvSpPr>
        <p:spPr/>
        <p:txBody>
          <a:bodyPr/>
          <a:p>
            <a:fld id="{28B4E4CA-2DAB-41FD-8FA8-A5DFC03C3A5F}" type="datetime1">
              <a:rPr lang="en-US"/>
              <a:t>07/28/2024</a:t>
            </a:fld>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PlaceHolder 1"/>
          <p:cNvSpPr>
            <a:spLocks noGrp="1"/>
          </p:cNvSpPr>
          <p:nvPr>
            <p:ph type="title"/>
          </p:nvPr>
        </p:nvSpPr>
        <p:spPr>
          <a:xfrm>
            <a:off x="838080" y="0"/>
            <a:ext cx="10515240" cy="87192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Membrane asymmetry</a:t>
            </a:r>
            <a:endParaRPr b="0" lang="en-US" sz="3200" spc="-1" strike="noStrike">
              <a:solidFill>
                <a:srgbClr val="000000"/>
              </a:solidFill>
              <a:latin typeface="Calibri"/>
            </a:endParaRPr>
          </a:p>
        </p:txBody>
      </p:sp>
      <p:sp>
        <p:nvSpPr>
          <p:cNvPr id="265" name="PlaceHolder 2"/>
          <p:cNvSpPr>
            <a:spLocks noGrp="1"/>
          </p:cNvSpPr>
          <p:nvPr>
            <p:ph/>
          </p:nvPr>
        </p:nvSpPr>
        <p:spPr>
          <a:xfrm>
            <a:off x="838080" y="872280"/>
            <a:ext cx="10515240" cy="5304240"/>
          </a:xfrm>
          <a:prstGeom prst="rect">
            <a:avLst/>
          </a:prstGeom>
          <a:noFill/>
          <a:ln w="0">
            <a:noFill/>
          </a:ln>
        </p:spPr>
        <p:txBody>
          <a:bodyPr anchor="t">
            <a:normAutofit fontScale="98000"/>
          </a:bodyPr>
          <a:p>
            <a:pPr marL="223920" indent="-223920" algn="just">
              <a:lnSpc>
                <a:spcPct val="150000"/>
              </a:lnSpc>
              <a:spcBef>
                <a:spcPts val="1001"/>
              </a:spcBef>
              <a:buClr>
                <a:srgbClr val="000000"/>
              </a:buClr>
              <a:buFont typeface="Arial"/>
              <a:buChar char="•"/>
            </a:pPr>
            <a:r>
              <a:rPr b="0" lang="en-US" sz="2400" spc="-1" strike="noStrike">
                <a:solidFill>
                  <a:srgbClr val="000000"/>
                </a:solidFill>
                <a:latin typeface="Calibri"/>
              </a:rPr>
              <a:t>Biological membranes are asymmetric; </a:t>
            </a:r>
            <a:r>
              <a:rPr b="1" lang="en-US" sz="2400" spc="-1" strike="noStrike">
                <a:solidFill>
                  <a:srgbClr val="000000"/>
                </a:solidFill>
                <a:latin typeface="Calibri"/>
              </a:rPr>
              <a:t>that is, the lipid composition of each half of a bilayer is different</a:t>
            </a:r>
            <a:endParaRPr b="0" lang="en-US" sz="2400" spc="-1" strike="noStrike">
              <a:solidFill>
                <a:srgbClr val="000000"/>
              </a:solidFill>
              <a:latin typeface="Calibri"/>
            </a:endParaRPr>
          </a:p>
          <a:p>
            <a:pPr marL="223920" indent="-223920" algn="just">
              <a:lnSpc>
                <a:spcPct val="150000"/>
              </a:lnSpc>
              <a:spcBef>
                <a:spcPts val="1001"/>
              </a:spcBef>
              <a:buClr>
                <a:srgbClr val="000000"/>
              </a:buClr>
              <a:buFont typeface="Arial"/>
              <a:buChar char="•"/>
            </a:pPr>
            <a:r>
              <a:rPr b="1" lang="en-US" sz="2400" spc="-1" strike="noStrike">
                <a:solidFill>
                  <a:srgbClr val="000000"/>
                </a:solidFill>
                <a:latin typeface="Calibri"/>
              </a:rPr>
              <a:t>For example, the human red blood cell membrane possesses  substantially more phosphatidylcholine and sphingomyelin on its outside surface</a:t>
            </a:r>
            <a:endParaRPr b="0" lang="en-US" sz="2400" spc="-1" strike="noStrike">
              <a:solidFill>
                <a:srgbClr val="000000"/>
              </a:solidFill>
              <a:latin typeface="Calibri"/>
            </a:endParaRPr>
          </a:p>
          <a:p>
            <a:pPr marL="223920" indent="-223920" algn="just">
              <a:lnSpc>
                <a:spcPct val="150000"/>
              </a:lnSpc>
              <a:spcBef>
                <a:spcPts val="1001"/>
              </a:spcBef>
              <a:buClr>
                <a:srgbClr val="000000"/>
              </a:buClr>
              <a:buFont typeface="Arial"/>
              <a:buChar char="•"/>
            </a:pPr>
            <a:r>
              <a:rPr b="1" lang="en-US" sz="2400" spc="-1" strike="noStrike">
                <a:solidFill>
                  <a:srgbClr val="000000"/>
                </a:solidFill>
                <a:latin typeface="Calibri"/>
              </a:rPr>
              <a:t>Most of the  membrane’s phosphatidylserine and phosphatidylethanolamine are on the inner side</a:t>
            </a:r>
            <a:endParaRPr b="0" lang="en-US" sz="2400" spc="-1" strike="noStrike">
              <a:solidFill>
                <a:srgbClr val="000000"/>
              </a:solidFill>
              <a:latin typeface="Calibri"/>
            </a:endParaRPr>
          </a:p>
          <a:p>
            <a:pPr marL="223920" indent="-223920" algn="just">
              <a:lnSpc>
                <a:spcPct val="150000"/>
              </a:lnSpc>
              <a:spcBef>
                <a:spcPts val="1001"/>
              </a:spcBef>
              <a:buClr>
                <a:srgbClr val="000000"/>
              </a:buClr>
              <a:buFont typeface="Arial"/>
              <a:buChar char="•"/>
            </a:pPr>
            <a:r>
              <a:rPr b="0" lang="en-US" sz="2400" spc="-1" strike="noStrike">
                <a:solidFill>
                  <a:srgbClr val="000000"/>
                </a:solidFill>
                <a:latin typeface="Calibri"/>
              </a:rPr>
              <a:t>The </a:t>
            </a:r>
            <a:r>
              <a:rPr b="1" lang="en-US" sz="2400" spc="-1" strike="noStrike">
                <a:solidFill>
                  <a:srgbClr val="000000"/>
                </a:solidFill>
                <a:latin typeface="Calibri"/>
              </a:rPr>
              <a:t>protein  components of membranes also exhibit considerable asymmetry, with distinctly  different functional domains within the membrane and on the cytoplasmic and extracellular faces  of the membrane</a:t>
            </a:r>
            <a:endParaRPr b="0" lang="en-US" sz="24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1255FADC-0E5F-4F00-8250-04EA72AE9788}" type="slidenum">
              <a:t>25</a:t>
            </a:fld>
          </a:p>
        </p:txBody>
      </p:sp>
      <p:sp>
        <p:nvSpPr>
          <p:cNvPr id="6" name="PlaceHolder 5"/>
          <p:cNvSpPr>
            <a:spLocks noGrp="1"/>
          </p:cNvSpPr>
          <p:nvPr>
            <p:ph type="dt" idx="1"/>
          </p:nvPr>
        </p:nvSpPr>
        <p:spPr/>
        <p:txBody>
          <a:bodyPr/>
          <a:p>
            <a:fld id="{29FDB3B3-8FE0-4DF2-A0D8-5052AA32072C}" type="datetime1">
              <a:rPr lang="en-US"/>
              <a:t>07/28/2024</a:t>
            </a:fld>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6" name="PlaceHolder 1"/>
          <p:cNvSpPr>
            <a:spLocks noGrp="1"/>
          </p:cNvSpPr>
          <p:nvPr>
            <p:ph type="title"/>
          </p:nvPr>
        </p:nvSpPr>
        <p:spPr>
          <a:xfrm>
            <a:off x="838080" y="0"/>
            <a:ext cx="10515240" cy="871920"/>
          </a:xfrm>
          <a:prstGeom prst="rect">
            <a:avLst/>
          </a:prstGeom>
          <a:noFill/>
          <a:ln w="0">
            <a:noFill/>
          </a:ln>
        </p:spPr>
        <p:txBody>
          <a:bodyPr anchor="ctr">
            <a:normAutofit fontScale="91000"/>
          </a:bodyPr>
          <a:p>
            <a:pPr indent="0">
              <a:lnSpc>
                <a:spcPct val="90000"/>
              </a:lnSpc>
              <a:buNone/>
            </a:pPr>
            <a:r>
              <a:rPr b="1" lang="en-US" sz="3200" spc="-1" strike="noStrike">
                <a:solidFill>
                  <a:srgbClr val="000000"/>
                </a:solidFill>
                <a:latin typeface="Calibri Light"/>
              </a:rPr>
              <a:t>Membrane fluidity/Function of Lipids in cell membrane</a:t>
            </a:r>
            <a:endParaRPr b="0" lang="en-US" sz="3200" spc="-1" strike="noStrike">
              <a:solidFill>
                <a:srgbClr val="000000"/>
              </a:solidFill>
              <a:latin typeface="Calibri"/>
            </a:endParaRPr>
          </a:p>
        </p:txBody>
      </p:sp>
      <p:sp>
        <p:nvSpPr>
          <p:cNvPr id="267" name="PlaceHolder 2"/>
          <p:cNvSpPr>
            <a:spLocks noGrp="1"/>
          </p:cNvSpPr>
          <p:nvPr>
            <p:ph/>
          </p:nvPr>
        </p:nvSpPr>
        <p:spPr>
          <a:xfrm>
            <a:off x="838080" y="872280"/>
            <a:ext cx="10515240" cy="530424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The term </a:t>
            </a:r>
            <a:r>
              <a:rPr b="1" lang="en-US" sz="2400" spc="-1" strike="noStrike">
                <a:solidFill>
                  <a:srgbClr val="000000"/>
                </a:solidFill>
                <a:latin typeface="Calibri"/>
              </a:rPr>
              <a:t>fluidity </a:t>
            </a:r>
            <a:r>
              <a:rPr b="0" lang="en-US" sz="2400" spc="-1" strike="noStrike">
                <a:solidFill>
                  <a:srgbClr val="000000"/>
                </a:solidFill>
                <a:latin typeface="Calibri"/>
              </a:rPr>
              <a:t>refers to the viscosity of the lipid bilayer or the ability of the cell to adopt shape and movement.</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It depends on </a:t>
            </a:r>
            <a:endParaRPr b="0" lang="en-US" sz="2400" spc="-1" strike="noStrike">
              <a:solidFill>
                <a:srgbClr val="000000"/>
              </a:solidFill>
              <a:latin typeface="Calibri"/>
            </a:endParaRPr>
          </a:p>
          <a:p>
            <a:pPr lvl="1" marL="914400" indent="-457200" algn="just">
              <a:lnSpc>
                <a:spcPct val="150000"/>
              </a:lnSpc>
              <a:spcBef>
                <a:spcPts val="499"/>
              </a:spcBef>
              <a:buClr>
                <a:srgbClr val="000000"/>
              </a:buClr>
              <a:buFont typeface="Calibri Light"/>
              <a:buAutoNum type="arabicPeriod"/>
            </a:pPr>
            <a:r>
              <a:rPr b="0" lang="en-US" sz="2000" spc="-1" strike="noStrike">
                <a:solidFill>
                  <a:srgbClr val="000000"/>
                </a:solidFill>
                <a:latin typeface="Calibri"/>
              </a:rPr>
              <a:t>Temperature</a:t>
            </a:r>
            <a:endParaRPr b="0" lang="en-US" sz="2000" spc="-1" strike="noStrike">
              <a:solidFill>
                <a:srgbClr val="000000"/>
              </a:solidFill>
              <a:latin typeface="Calibri"/>
            </a:endParaRPr>
          </a:p>
          <a:p>
            <a:pPr lvl="1" marL="914400" indent="-457200" algn="just">
              <a:lnSpc>
                <a:spcPct val="150000"/>
              </a:lnSpc>
              <a:spcBef>
                <a:spcPts val="499"/>
              </a:spcBef>
              <a:buClr>
                <a:srgbClr val="000000"/>
              </a:buClr>
              <a:buFont typeface="Calibri Light"/>
              <a:buAutoNum type="arabicPeriod"/>
            </a:pPr>
            <a:r>
              <a:rPr b="0" lang="en-US" sz="2000" spc="-1" strike="noStrike">
                <a:solidFill>
                  <a:srgbClr val="000000"/>
                </a:solidFill>
                <a:latin typeface="Calibri"/>
              </a:rPr>
              <a:t>Presence or absence of cholesterol</a:t>
            </a:r>
            <a:endParaRPr b="0" lang="en-US" sz="2000" spc="-1" strike="noStrike">
              <a:solidFill>
                <a:srgbClr val="000000"/>
              </a:solidFill>
              <a:latin typeface="Calibri"/>
            </a:endParaRPr>
          </a:p>
          <a:p>
            <a:pPr lvl="1" marL="914400" indent="-457200" algn="just">
              <a:lnSpc>
                <a:spcPct val="150000"/>
              </a:lnSpc>
              <a:spcBef>
                <a:spcPts val="499"/>
              </a:spcBef>
              <a:buClr>
                <a:srgbClr val="000000"/>
              </a:buClr>
              <a:buFont typeface="Calibri Light"/>
              <a:buAutoNum type="arabicPeriod"/>
            </a:pPr>
            <a:r>
              <a:rPr b="0" lang="en-US" sz="2000" spc="-1" strike="noStrike">
                <a:solidFill>
                  <a:srgbClr val="000000"/>
                </a:solidFill>
                <a:latin typeface="Calibri"/>
              </a:rPr>
              <a:t>Types of fatty acid present ( Saturated/Unsaturated) </a:t>
            </a:r>
            <a:endParaRPr b="0" lang="en-US" sz="2000" spc="-1" strike="noStrike">
              <a:solidFill>
                <a:srgbClr val="000000"/>
              </a:solidFill>
              <a:latin typeface="Calibri"/>
            </a:endParaRPr>
          </a:p>
          <a:p>
            <a:pPr indent="0">
              <a:lnSpc>
                <a:spcPct val="90000"/>
              </a:lnSpc>
              <a:spcBef>
                <a:spcPts val="1417"/>
              </a:spcBef>
              <a:buNone/>
            </a:pPr>
            <a:endParaRPr b="0" lang="en-US" sz="2000" spc="-1" strike="noStrike">
              <a:solidFill>
                <a:srgbClr val="000000"/>
              </a:solidFill>
              <a:latin typeface="Calibri"/>
            </a:endParaRPr>
          </a:p>
          <a:p>
            <a:pPr indent="0">
              <a:lnSpc>
                <a:spcPct val="90000"/>
              </a:lnSpc>
              <a:spcBef>
                <a:spcPts val="1417"/>
              </a:spcBef>
              <a:buNone/>
            </a:pPr>
            <a:endParaRPr b="0" lang="en-US" sz="2000" spc="-1" strike="noStrike">
              <a:solidFill>
                <a:srgbClr val="000000"/>
              </a:solidFill>
              <a:latin typeface="Calibri"/>
            </a:endParaRPr>
          </a:p>
          <a:p>
            <a:pPr indent="0">
              <a:lnSpc>
                <a:spcPct val="90000"/>
              </a:lnSpc>
              <a:spcBef>
                <a:spcPts val="1417"/>
              </a:spcBef>
              <a:buNone/>
            </a:pPr>
            <a:endParaRPr b="0" lang="en-US" sz="20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D6007CE2-19A2-4695-A204-92A9B8681C2A}" type="slidenum">
              <a:t>26</a:t>
            </a:fld>
          </a:p>
        </p:txBody>
      </p:sp>
      <p:sp>
        <p:nvSpPr>
          <p:cNvPr id="6" name="PlaceHolder 5"/>
          <p:cNvSpPr>
            <a:spLocks noGrp="1"/>
          </p:cNvSpPr>
          <p:nvPr>
            <p:ph type="dt" idx="1"/>
          </p:nvPr>
        </p:nvSpPr>
        <p:spPr/>
        <p:txBody>
          <a:bodyPr/>
          <a:p>
            <a:fld id="{F6F3A5F3-ED12-436A-B566-4C9FE58A5356}" type="datetime1">
              <a:rPr lang="en-US"/>
              <a:t>07/28/2024</a:t>
            </a:fld>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8" name="PlaceHolder 1"/>
          <p:cNvSpPr>
            <a:spLocks noGrp="1"/>
          </p:cNvSpPr>
          <p:nvPr>
            <p:ph type="title"/>
          </p:nvPr>
        </p:nvSpPr>
        <p:spPr>
          <a:xfrm>
            <a:off x="838080" y="0"/>
            <a:ext cx="10515240" cy="87192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Membrane fluidity</a:t>
            </a:r>
            <a:endParaRPr b="0" lang="en-US" sz="3200" spc="-1" strike="noStrike">
              <a:solidFill>
                <a:srgbClr val="000000"/>
              </a:solidFill>
              <a:latin typeface="Calibri"/>
            </a:endParaRPr>
          </a:p>
        </p:txBody>
      </p:sp>
      <p:sp>
        <p:nvSpPr>
          <p:cNvPr id="269" name="PlaceHolder 2"/>
          <p:cNvSpPr>
            <a:spLocks noGrp="1"/>
          </p:cNvSpPr>
          <p:nvPr>
            <p:ph/>
          </p:nvPr>
        </p:nvSpPr>
        <p:spPr>
          <a:xfrm>
            <a:off x="838080" y="872280"/>
            <a:ext cx="10515240" cy="5304240"/>
          </a:xfrm>
          <a:prstGeom prst="rect">
            <a:avLst/>
          </a:prstGeom>
          <a:noFill/>
          <a:ln w="0">
            <a:noFill/>
          </a:ln>
        </p:spPr>
        <p:txBody>
          <a:bodyPr anchor="t">
            <a:normAutofit/>
          </a:bodyPr>
          <a:p>
            <a:pPr lvl="1" marL="457200" indent="-457200" algn="just">
              <a:lnSpc>
                <a:spcPct val="150000"/>
              </a:lnSpc>
              <a:spcBef>
                <a:spcPts val="1001"/>
              </a:spcBef>
              <a:buClr>
                <a:srgbClr val="000000"/>
              </a:buClr>
              <a:buFont typeface="Calibri Light"/>
              <a:buAutoNum type="arabicPeriod"/>
            </a:pPr>
            <a:r>
              <a:rPr b="1" lang="en-US" sz="2400" spc="-1" strike="noStrike">
                <a:solidFill>
                  <a:srgbClr val="000000"/>
                </a:solidFill>
                <a:latin typeface="Calibri"/>
              </a:rPr>
              <a:t>Temperature</a:t>
            </a:r>
            <a:endParaRPr b="0" lang="en-US" sz="2400" spc="-1" strike="noStrike">
              <a:solidFill>
                <a:srgbClr val="000000"/>
              </a:solidFill>
              <a:latin typeface="Calibri"/>
            </a:endParaRPr>
          </a:p>
          <a:p>
            <a:pPr lvl="2" marL="685800" indent="-228600" algn="just">
              <a:lnSpc>
                <a:spcPct val="150000"/>
              </a:lnSpc>
              <a:spcBef>
                <a:spcPts val="1001"/>
              </a:spcBef>
              <a:buClr>
                <a:srgbClr val="000000"/>
              </a:buClr>
              <a:buFont typeface="Arial"/>
              <a:buChar char="•"/>
            </a:pPr>
            <a:r>
              <a:rPr b="0" lang="en-US" sz="2000" spc="-1" strike="noStrike">
                <a:solidFill>
                  <a:srgbClr val="000000"/>
                </a:solidFill>
                <a:latin typeface="Calibri"/>
              </a:rPr>
              <a:t>High Temperature increases fluidity</a:t>
            </a:r>
            <a:endParaRPr b="0" lang="en-US" sz="2000" spc="-1" strike="noStrike">
              <a:solidFill>
                <a:srgbClr val="000000"/>
              </a:solidFill>
              <a:latin typeface="Calibri"/>
            </a:endParaRPr>
          </a:p>
          <a:p>
            <a:pPr lvl="2" marL="685800" indent="-228600" algn="just">
              <a:lnSpc>
                <a:spcPct val="150000"/>
              </a:lnSpc>
              <a:spcBef>
                <a:spcPts val="1001"/>
              </a:spcBef>
              <a:buClr>
                <a:srgbClr val="000000"/>
              </a:buClr>
              <a:buFont typeface="Arial"/>
              <a:buChar char="•"/>
            </a:pPr>
            <a:r>
              <a:rPr b="0" lang="en-US" sz="2000" spc="-1" strike="noStrike">
                <a:solidFill>
                  <a:srgbClr val="000000"/>
                </a:solidFill>
                <a:latin typeface="Calibri"/>
              </a:rPr>
              <a:t>Cold Temperature decreases fluidity in the absence of cholesterol.</a:t>
            </a:r>
            <a:endParaRPr b="0" lang="en-US" sz="2000" spc="-1" strike="noStrike">
              <a:solidFill>
                <a:srgbClr val="000000"/>
              </a:solidFill>
              <a:latin typeface="Calibri"/>
            </a:endParaRPr>
          </a:p>
          <a:p>
            <a:pPr lvl="1" marL="457200" indent="-457200" algn="just">
              <a:lnSpc>
                <a:spcPct val="150000"/>
              </a:lnSpc>
              <a:spcBef>
                <a:spcPts val="1001"/>
              </a:spcBef>
              <a:buClr>
                <a:srgbClr val="000000"/>
              </a:buClr>
              <a:buFont typeface="Calibri Light"/>
              <a:buAutoNum type="arabicPeriod"/>
            </a:pPr>
            <a:r>
              <a:rPr b="1" lang="en-US" sz="2400" spc="-1" strike="noStrike">
                <a:solidFill>
                  <a:srgbClr val="000000"/>
                </a:solidFill>
                <a:latin typeface="Calibri"/>
              </a:rPr>
              <a:t>Presence or absence of cholesterol</a:t>
            </a:r>
            <a:endParaRPr b="0" lang="en-US" sz="2400" spc="-1" strike="noStrike">
              <a:solidFill>
                <a:srgbClr val="000000"/>
              </a:solidFill>
              <a:latin typeface="Calibri"/>
            </a:endParaRPr>
          </a:p>
          <a:p>
            <a:pPr lvl="2" marL="685800" indent="-228600" algn="just">
              <a:lnSpc>
                <a:spcPct val="150000"/>
              </a:lnSpc>
              <a:spcBef>
                <a:spcPts val="1001"/>
              </a:spcBef>
              <a:buClr>
                <a:srgbClr val="000000"/>
              </a:buClr>
              <a:buFont typeface="Arial"/>
              <a:buChar char="•"/>
            </a:pPr>
            <a:r>
              <a:rPr b="0" lang="en-US" sz="2000" spc="-1" strike="noStrike">
                <a:solidFill>
                  <a:srgbClr val="000000"/>
                </a:solidFill>
                <a:latin typeface="Calibri"/>
              </a:rPr>
              <a:t>Cholesterol sticks to phospholipids like glue so more cholesterol more fluidity and vice versa</a:t>
            </a:r>
            <a:endParaRPr b="0" lang="en-US" sz="2000" spc="-1" strike="noStrike">
              <a:solidFill>
                <a:srgbClr val="000000"/>
              </a:solidFill>
              <a:latin typeface="Calibri"/>
            </a:endParaRPr>
          </a:p>
          <a:p>
            <a:pPr lvl="1" marL="457200" indent="-457200" algn="just">
              <a:lnSpc>
                <a:spcPct val="150000"/>
              </a:lnSpc>
              <a:spcBef>
                <a:spcPts val="1001"/>
              </a:spcBef>
              <a:buClr>
                <a:srgbClr val="000000"/>
              </a:buClr>
              <a:buFont typeface="Calibri Light"/>
              <a:buAutoNum type="arabicPeriod"/>
            </a:pPr>
            <a:r>
              <a:rPr b="1" lang="en-US" sz="2400" spc="-1" strike="noStrike">
                <a:solidFill>
                  <a:srgbClr val="000000"/>
                </a:solidFill>
                <a:latin typeface="Calibri"/>
              </a:rPr>
              <a:t>Types of fatty acid present ( Saturated/Unsaturated) </a:t>
            </a:r>
            <a:endParaRPr b="0" lang="en-US" sz="2400" spc="-1" strike="noStrike">
              <a:solidFill>
                <a:srgbClr val="000000"/>
              </a:solidFill>
              <a:latin typeface="Calibri"/>
            </a:endParaRPr>
          </a:p>
          <a:p>
            <a:pPr lvl="2" marL="685800" indent="-228600" algn="just">
              <a:lnSpc>
                <a:spcPct val="150000"/>
              </a:lnSpc>
              <a:spcBef>
                <a:spcPts val="1001"/>
              </a:spcBef>
              <a:buClr>
                <a:srgbClr val="000000"/>
              </a:buClr>
              <a:buFont typeface="Arial"/>
              <a:buChar char="•"/>
            </a:pPr>
            <a:r>
              <a:rPr b="0" lang="en-US" sz="2000" spc="-1" strike="noStrike">
                <a:solidFill>
                  <a:srgbClr val="000000"/>
                </a:solidFill>
                <a:latin typeface="Calibri"/>
              </a:rPr>
              <a:t>Saturated –Less fluidity</a:t>
            </a:r>
            <a:endParaRPr b="0" lang="en-US" sz="2000" spc="-1" strike="noStrike">
              <a:solidFill>
                <a:srgbClr val="000000"/>
              </a:solidFill>
              <a:latin typeface="Calibri"/>
            </a:endParaRPr>
          </a:p>
          <a:p>
            <a:pPr lvl="2" marL="685800" indent="-228600" algn="just">
              <a:lnSpc>
                <a:spcPct val="150000"/>
              </a:lnSpc>
              <a:spcBef>
                <a:spcPts val="1001"/>
              </a:spcBef>
              <a:buClr>
                <a:srgbClr val="000000"/>
              </a:buClr>
              <a:buFont typeface="Arial"/>
              <a:buChar char="•"/>
            </a:pPr>
            <a:r>
              <a:rPr b="0" lang="en-US" sz="2000" spc="-1" strike="noStrike">
                <a:solidFill>
                  <a:srgbClr val="000000"/>
                </a:solidFill>
                <a:latin typeface="Calibri"/>
              </a:rPr>
              <a:t>Unsaturated-high fluidity</a:t>
            </a:r>
            <a:endParaRPr b="0" lang="en-US" sz="2000" spc="-1" strike="noStrike">
              <a:solidFill>
                <a:srgbClr val="000000"/>
              </a:solidFill>
              <a:latin typeface="Calibri"/>
            </a:endParaRPr>
          </a:p>
          <a:p>
            <a:pPr indent="0">
              <a:lnSpc>
                <a:spcPct val="90000"/>
              </a:lnSpc>
              <a:spcBef>
                <a:spcPts val="1417"/>
              </a:spcBef>
              <a:buNone/>
            </a:pPr>
            <a:endParaRPr b="0" lang="en-US" sz="2000" spc="-1" strike="noStrike">
              <a:solidFill>
                <a:srgbClr val="000000"/>
              </a:solidFill>
              <a:latin typeface="Calibri"/>
            </a:endParaRPr>
          </a:p>
          <a:p>
            <a:pPr indent="0">
              <a:lnSpc>
                <a:spcPct val="90000"/>
              </a:lnSpc>
              <a:spcBef>
                <a:spcPts val="1417"/>
              </a:spcBef>
              <a:buNone/>
            </a:pPr>
            <a:endParaRPr b="0" lang="en-US" sz="2000" spc="-1" strike="noStrike">
              <a:solidFill>
                <a:srgbClr val="000000"/>
              </a:solidFill>
              <a:latin typeface="Calibri"/>
            </a:endParaRPr>
          </a:p>
          <a:p>
            <a:pPr indent="0">
              <a:lnSpc>
                <a:spcPct val="90000"/>
              </a:lnSpc>
              <a:spcBef>
                <a:spcPts val="1417"/>
              </a:spcBef>
              <a:buNone/>
            </a:pPr>
            <a:endParaRPr b="0" lang="en-US" sz="20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9B57CA22-B201-4A3E-A377-8672514B8E82}" type="slidenum">
              <a:t>27</a:t>
            </a:fld>
          </a:p>
        </p:txBody>
      </p:sp>
      <p:sp>
        <p:nvSpPr>
          <p:cNvPr id="6" name="PlaceHolder 5"/>
          <p:cNvSpPr>
            <a:spLocks noGrp="1"/>
          </p:cNvSpPr>
          <p:nvPr>
            <p:ph type="dt" idx="1"/>
          </p:nvPr>
        </p:nvSpPr>
        <p:spPr/>
        <p:txBody>
          <a:bodyPr/>
          <a:p>
            <a:fld id="{32342EC8-4BA2-4929-9E4B-6033F3A390A3}" type="datetime1">
              <a:rPr lang="en-US"/>
              <a:t>07/28/2024</a:t>
            </a:fld>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0" name="Picture 2" descr="Does cholesterol stabilize cell membranes at extremes of temperature? -  Quora"/>
          <p:cNvPicPr/>
          <p:nvPr/>
        </p:nvPicPr>
        <p:blipFill>
          <a:blip r:embed="rId1"/>
          <a:stretch/>
        </p:blipFill>
        <p:spPr>
          <a:xfrm>
            <a:off x="613440" y="558000"/>
            <a:ext cx="10515240" cy="5741280"/>
          </a:xfrm>
          <a:prstGeom prst="rect">
            <a:avLst/>
          </a:prstGeom>
          <a:ln w="0">
            <a:noFill/>
          </a:ln>
        </p:spPr>
      </p:pic>
      <p:sp>
        <p:nvSpPr>
          <p:cNvPr id="2" name="PlaceHolder 1"/>
          <p:cNvSpPr>
            <a:spLocks noGrp="1"/>
          </p:cNvSpPr>
          <p:nvPr>
            <p:ph type="ftr" idx="8"/>
          </p:nvPr>
        </p:nvSpPr>
        <p:spPr/>
        <p:txBody>
          <a:bodyPr/>
          <a:p>
            <a:r>
              <a:t>Zakir Ahmad</a:t>
            </a:r>
          </a:p>
        </p:txBody>
      </p:sp>
      <p:sp>
        <p:nvSpPr>
          <p:cNvPr id="3" name="PlaceHolder 2"/>
          <p:cNvSpPr>
            <a:spLocks noGrp="1"/>
          </p:cNvSpPr>
          <p:nvPr>
            <p:ph type="sldNum" idx="9"/>
          </p:nvPr>
        </p:nvSpPr>
        <p:spPr/>
        <p:txBody>
          <a:bodyPr/>
          <a:p>
            <a:fld id="{82A63BBF-D90E-4752-818C-29CFEE42D5C1}" type="slidenum">
              <a:t>28</a:t>
            </a:fld>
          </a:p>
        </p:txBody>
      </p:sp>
      <p:sp>
        <p:nvSpPr>
          <p:cNvPr id="4" name="PlaceHolder 3"/>
          <p:cNvSpPr>
            <a:spLocks noGrp="1"/>
          </p:cNvSpPr>
          <p:nvPr>
            <p:ph type="dt" idx="7"/>
          </p:nvPr>
        </p:nvSpPr>
        <p:spPr/>
        <p:txBody>
          <a:bodyPr/>
          <a:p>
            <a:fld id="{0A48C07D-58D7-47D2-A2F0-1C253F52C4B8}" type="datetime1">
              <a:rPr lang="en-US"/>
              <a:t>07/28/2024</a:t>
            </a:fld>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1" name="PlaceHolder 1"/>
          <p:cNvSpPr>
            <a:spLocks noGrp="1"/>
          </p:cNvSpPr>
          <p:nvPr>
            <p:ph type="title"/>
          </p:nvPr>
        </p:nvSpPr>
        <p:spPr>
          <a:xfrm>
            <a:off x="838080" y="0"/>
            <a:ext cx="10515240" cy="87192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Membrane fluidity</a:t>
            </a:r>
            <a:endParaRPr b="0" lang="en-US" sz="3200" spc="-1" strike="noStrike">
              <a:solidFill>
                <a:srgbClr val="000000"/>
              </a:solidFill>
              <a:latin typeface="Calibri"/>
            </a:endParaRPr>
          </a:p>
        </p:txBody>
      </p:sp>
      <p:sp>
        <p:nvSpPr>
          <p:cNvPr id="272" name="PlaceHolder 2"/>
          <p:cNvSpPr>
            <a:spLocks noGrp="1"/>
          </p:cNvSpPr>
          <p:nvPr>
            <p:ph/>
          </p:nvPr>
        </p:nvSpPr>
        <p:spPr>
          <a:xfrm>
            <a:off x="838080" y="872280"/>
            <a:ext cx="10515240" cy="530424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Membrane fluidity is largely determined by the percentage of unsaturated fatty acids in its phospholipid  molecules (Recall that the hydrocarbon chains of unsaturated fatty acids pack less densely than  saturated chains)</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A membrane’s fluidity increases as its percentage of unsaturated fatty  acids increases</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Cholesterol contributes stability to animal cell membranes because of its rigid ring  system and ability to form van der Waals interactions with adjacent hydrocarbon chains- prevents the membrane from becoming ‘crispy’</a:t>
            </a:r>
            <a:endParaRPr b="0" lang="en-US" sz="24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9C091A5D-A836-4A96-8E30-88866BC9B36A}" type="slidenum">
              <a:t>29</a:t>
            </a:fld>
          </a:p>
        </p:txBody>
      </p:sp>
      <p:sp>
        <p:nvSpPr>
          <p:cNvPr id="6" name="PlaceHolder 5"/>
          <p:cNvSpPr>
            <a:spLocks noGrp="1"/>
          </p:cNvSpPr>
          <p:nvPr>
            <p:ph type="dt" idx="1"/>
          </p:nvPr>
        </p:nvSpPr>
        <p:spPr/>
        <p:txBody>
          <a:bodyPr/>
          <a:p>
            <a:fld id="{41349B68-2E5D-4EDE-8797-698CE60F8239}" type="datetime1">
              <a:rPr lang="en-US"/>
              <a:t>07/28/2024</a:t>
            </a:fld>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3" name="PlaceHolder 1"/>
          <p:cNvSpPr>
            <a:spLocks noGrp="1"/>
          </p:cNvSpPr>
          <p:nvPr>
            <p:ph type="title"/>
          </p:nvPr>
        </p:nvSpPr>
        <p:spPr>
          <a:xfrm>
            <a:off x="838080" y="0"/>
            <a:ext cx="10515240" cy="78732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Membrane fluidity</a:t>
            </a:r>
            <a:endParaRPr b="0" lang="en-US" sz="3200" spc="-1" strike="noStrike">
              <a:solidFill>
                <a:srgbClr val="000000"/>
              </a:solidFill>
              <a:latin typeface="Calibri"/>
            </a:endParaRPr>
          </a:p>
        </p:txBody>
      </p:sp>
      <p:sp>
        <p:nvSpPr>
          <p:cNvPr id="274" name="PlaceHolder 2"/>
          <p:cNvSpPr>
            <a:spLocks noGrp="1"/>
          </p:cNvSpPr>
          <p:nvPr>
            <p:ph/>
          </p:nvPr>
        </p:nvSpPr>
        <p:spPr>
          <a:xfrm>
            <a:off x="210960" y="787680"/>
            <a:ext cx="7103880" cy="5388840"/>
          </a:xfrm>
          <a:prstGeom prst="rect">
            <a:avLst/>
          </a:prstGeom>
          <a:noFill/>
          <a:ln w="0">
            <a:noFill/>
          </a:ln>
        </p:spPr>
        <p:txBody>
          <a:bodyPr anchor="t">
            <a:noAutofit/>
          </a:bodyPr>
          <a:p>
            <a:pPr marL="228600" indent="-228600" algn="just">
              <a:lnSpc>
                <a:spcPct val="90000"/>
              </a:lnSpc>
              <a:spcBef>
                <a:spcPts val="1001"/>
              </a:spcBef>
              <a:buClr>
                <a:srgbClr val="000000"/>
              </a:buClr>
              <a:buFont typeface="Arial"/>
              <a:buChar char="•"/>
            </a:pPr>
            <a:r>
              <a:rPr b="1" lang="en-US" sz="2400" spc="-1" strike="noStrike">
                <a:solidFill>
                  <a:srgbClr val="000000"/>
                </a:solidFill>
                <a:latin typeface="Calibri"/>
              </a:rPr>
              <a:t>Lateral movement/Lateral Diffusion </a:t>
            </a:r>
            <a:r>
              <a:rPr b="0" lang="en-US" sz="2400" spc="-1" strike="noStrike">
                <a:solidFill>
                  <a:srgbClr val="000000"/>
                </a:solidFill>
                <a:latin typeface="Calibri"/>
              </a:rPr>
              <a:t>(Movement of Phosphate groups within the membrane</a:t>
            </a:r>
            <a:r>
              <a:rPr b="1" lang="en-US" sz="2400" spc="-1" strike="noStrike">
                <a:solidFill>
                  <a:srgbClr val="000000"/>
                </a:solidFill>
                <a:latin typeface="Calibri"/>
              </a:rPr>
              <a:t>)</a:t>
            </a:r>
            <a:r>
              <a:rPr b="0" lang="en-US" sz="2400" spc="-1" strike="noStrike">
                <a:solidFill>
                  <a:srgbClr val="000000"/>
                </a:solidFill>
                <a:latin typeface="Calibri"/>
              </a:rPr>
              <a:t> of phospholipid molecules is usually relatively rapid </a:t>
            </a:r>
            <a:endParaRPr b="0" lang="en-US" sz="2400" spc="-1" strike="noStrike">
              <a:solidFill>
                <a:srgbClr val="000000"/>
              </a:solidFill>
              <a:latin typeface="Calibri"/>
            </a:endParaRPr>
          </a:p>
          <a:p>
            <a:pPr marL="228600" indent="-228600" algn="just">
              <a:lnSpc>
                <a:spcPct val="90000"/>
              </a:lnSpc>
              <a:spcBef>
                <a:spcPts val="1001"/>
              </a:spcBef>
              <a:buClr>
                <a:srgbClr val="000000"/>
              </a:buClr>
              <a:buFont typeface="Arial"/>
              <a:buChar char="•"/>
            </a:pPr>
            <a:r>
              <a:rPr b="1" lang="en-US" sz="2400" spc="-1" strike="noStrike">
                <a:solidFill>
                  <a:srgbClr val="000000"/>
                </a:solidFill>
                <a:latin typeface="Calibri"/>
              </a:rPr>
              <a:t>Transverse movement/ Transverse Diffusion </a:t>
            </a:r>
            <a:r>
              <a:rPr b="0" lang="en-US" sz="2400" spc="-1" strike="noStrike">
                <a:solidFill>
                  <a:srgbClr val="000000"/>
                </a:solidFill>
                <a:latin typeface="Calibri"/>
              </a:rPr>
              <a:t>it is the Movement of Phosphate groups between the outer and inner membrane</a:t>
            </a:r>
            <a:endParaRPr b="0" lang="en-US" sz="2400" spc="-1" strike="noStrike">
              <a:solidFill>
                <a:srgbClr val="000000"/>
              </a:solidFill>
              <a:latin typeface="Calibri"/>
            </a:endParaRPr>
          </a:p>
          <a:p>
            <a:pPr marL="228600" indent="-228600" algn="just">
              <a:lnSpc>
                <a:spcPct val="90000"/>
              </a:lnSpc>
              <a:spcBef>
                <a:spcPts val="1001"/>
              </a:spcBef>
              <a:buClr>
                <a:srgbClr val="000000"/>
              </a:buClr>
              <a:buFont typeface="Arial"/>
              <a:buChar char="•"/>
            </a:pPr>
            <a:r>
              <a:rPr b="1" lang="en-US" sz="2400" spc="-1" strike="noStrike">
                <a:solidFill>
                  <a:srgbClr val="000000"/>
                </a:solidFill>
                <a:latin typeface="Calibri"/>
              </a:rPr>
              <a:t>“</a:t>
            </a:r>
            <a:r>
              <a:rPr b="1" lang="en-US" sz="2400" spc="-1" strike="noStrike">
                <a:solidFill>
                  <a:srgbClr val="000000"/>
                </a:solidFill>
                <a:latin typeface="Calibri"/>
              </a:rPr>
              <a:t>Flip-flop,”</a:t>
            </a:r>
            <a:r>
              <a:rPr b="0" lang="en-US" sz="2400" spc="-1" strike="noStrike">
                <a:solidFill>
                  <a:srgbClr val="000000"/>
                </a:solidFill>
                <a:latin typeface="Calibri"/>
              </a:rPr>
              <a:t> the transfer of a lipid  molecule from one side of a lipid bilayer to the other, occurs during new-membrane synthesis and membrane  remodeling</a:t>
            </a:r>
            <a:endParaRPr b="0" lang="en-US" sz="2400" spc="-1" strike="noStrike">
              <a:solidFill>
                <a:srgbClr val="000000"/>
              </a:solidFill>
              <a:latin typeface="Calibri"/>
            </a:endParaRPr>
          </a:p>
          <a:p>
            <a:pPr marL="228600" indent="-228600" algn="just">
              <a:lnSpc>
                <a:spcPct val="90000"/>
              </a:lnSpc>
              <a:spcBef>
                <a:spcPts val="1001"/>
              </a:spcBef>
              <a:buClr>
                <a:srgbClr val="000000"/>
              </a:buClr>
              <a:buFont typeface="Arial"/>
              <a:buChar char="•"/>
            </a:pPr>
            <a:r>
              <a:rPr b="1" lang="en-US" sz="2400" spc="-1" strike="noStrike">
                <a:solidFill>
                  <a:srgbClr val="000000"/>
                </a:solidFill>
                <a:latin typeface="Calibri"/>
              </a:rPr>
              <a:t>Rotation of phospholipids</a:t>
            </a:r>
            <a:r>
              <a:rPr b="0" lang="en-US" sz="2400" spc="-1" strike="noStrike">
                <a:solidFill>
                  <a:srgbClr val="000000"/>
                </a:solidFill>
                <a:latin typeface="Calibri"/>
              </a:rPr>
              <a:t> within cell membranes is rapid</a:t>
            </a:r>
            <a:endParaRPr b="0" lang="en-US" sz="2400" spc="-1" strike="noStrike">
              <a:solidFill>
                <a:srgbClr val="000000"/>
              </a:solidFill>
              <a:latin typeface="Calibri"/>
            </a:endParaRPr>
          </a:p>
          <a:p>
            <a:pPr marL="228600" indent="-228600" algn="just">
              <a:lnSpc>
                <a:spcPct val="90000"/>
              </a:lnSpc>
              <a:spcBef>
                <a:spcPts val="1001"/>
              </a:spcBef>
              <a:buClr>
                <a:srgbClr val="000000"/>
              </a:buClr>
              <a:buFont typeface="Arial"/>
              <a:buChar char="•"/>
            </a:pPr>
            <a:r>
              <a:rPr b="1" i="1" lang="en-US" sz="2400" spc="-1" strike="noStrike">
                <a:solidFill>
                  <a:srgbClr val="000000"/>
                </a:solidFill>
                <a:latin typeface="Calibri"/>
              </a:rPr>
              <a:t>Flippase </a:t>
            </a:r>
            <a:r>
              <a:rPr b="0" lang="en-US" sz="2400" spc="-1" strike="noStrike">
                <a:solidFill>
                  <a:srgbClr val="000000"/>
                </a:solidFill>
                <a:latin typeface="Calibri"/>
              </a:rPr>
              <a:t>transfers phospholipids from the outer to the inner membrane leaflet, whereas </a:t>
            </a:r>
            <a:r>
              <a:rPr b="1" i="1" lang="en-US" sz="2400" spc="-1" strike="noStrike">
                <a:solidFill>
                  <a:srgbClr val="000000"/>
                </a:solidFill>
                <a:latin typeface="Calibri"/>
              </a:rPr>
              <a:t>floppase </a:t>
            </a:r>
            <a:r>
              <a:rPr b="0" lang="en-US" sz="2400" spc="-1" strike="noStrike">
                <a:solidFill>
                  <a:srgbClr val="000000"/>
                </a:solidFill>
                <a:latin typeface="Calibri"/>
              </a:rPr>
              <a:t>transfers them from the inner to the outer membrane.</a:t>
            </a:r>
            <a:endParaRPr b="0" lang="en-US" sz="2400" spc="-1" strike="noStrike">
              <a:solidFill>
                <a:srgbClr val="000000"/>
              </a:solidFill>
              <a:latin typeface="Calibri"/>
            </a:endParaRPr>
          </a:p>
        </p:txBody>
      </p:sp>
      <p:pic>
        <p:nvPicPr>
          <p:cNvPr id="275" name="Content Placeholder 8" descr=""/>
          <p:cNvPicPr/>
          <p:nvPr/>
        </p:nvPicPr>
        <p:blipFill>
          <a:blip r:embed="rId1"/>
          <a:stretch/>
        </p:blipFill>
        <p:spPr>
          <a:xfrm>
            <a:off x="7509960" y="1716120"/>
            <a:ext cx="4470480" cy="246132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0F9FBC2D-F088-4DC1-8A2A-5FB5EBBB9CF7}" type="slidenum">
              <a:t>30</a:t>
            </a:fld>
          </a:p>
        </p:txBody>
      </p:sp>
      <p:sp>
        <p:nvSpPr>
          <p:cNvPr id="6" name="PlaceHolder 5"/>
          <p:cNvSpPr>
            <a:spLocks noGrp="1"/>
          </p:cNvSpPr>
          <p:nvPr>
            <p:ph type="dt" idx="10"/>
          </p:nvPr>
        </p:nvSpPr>
        <p:spPr/>
        <p:txBody>
          <a:bodyPr/>
          <a:p>
            <a:fld id="{231FAA24-952C-42E5-A22F-6EA145562FF2}" type="datetime1">
              <a:rPr lang="en-US"/>
              <a:t>07/28/2024</a:t>
            </a:fld>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PlaceHolder 1"/>
          <p:cNvSpPr>
            <a:spLocks noGrp="1"/>
          </p:cNvSpPr>
          <p:nvPr>
            <p:ph type="title"/>
          </p:nvPr>
        </p:nvSpPr>
        <p:spPr>
          <a:xfrm>
            <a:off x="914400" y="0"/>
            <a:ext cx="10362960" cy="761760"/>
          </a:xfrm>
          <a:prstGeom prst="rect">
            <a:avLst/>
          </a:prstGeom>
          <a:noFill/>
          <a:ln w="0">
            <a:noFill/>
          </a:ln>
        </p:spPr>
        <p:txBody>
          <a:bodyPr anchor="ctr">
            <a:normAutofit/>
          </a:bodyPr>
          <a:p>
            <a:pPr indent="0">
              <a:lnSpc>
                <a:spcPct val="90000"/>
              </a:lnSpc>
              <a:buNone/>
            </a:pPr>
            <a:r>
              <a:rPr b="1" lang="en-GB" sz="3200" spc="-1" strike="noStrike">
                <a:solidFill>
                  <a:srgbClr val="000000"/>
                </a:solidFill>
                <a:latin typeface="Calibri Light"/>
              </a:rPr>
              <a:t>Concept of membrane fluidity</a:t>
            </a:r>
            <a:endParaRPr b="0" lang="en-US" sz="3200" spc="-1" strike="noStrike">
              <a:solidFill>
                <a:srgbClr val="000000"/>
              </a:solidFill>
              <a:latin typeface="Calibri"/>
            </a:endParaRPr>
          </a:p>
        </p:txBody>
      </p:sp>
      <p:sp>
        <p:nvSpPr>
          <p:cNvPr id="277" name="PlaceHolder 2"/>
          <p:cNvSpPr>
            <a:spLocks noGrp="1"/>
          </p:cNvSpPr>
          <p:nvPr>
            <p:ph/>
          </p:nvPr>
        </p:nvSpPr>
        <p:spPr>
          <a:xfrm>
            <a:off x="914400" y="1981080"/>
            <a:ext cx="5079600" cy="4114440"/>
          </a:xfrm>
          <a:prstGeom prst="rect">
            <a:avLst/>
          </a:prstGeom>
          <a:noFill/>
          <a:ln w="0">
            <a:noFill/>
          </a:ln>
        </p:spPr>
        <p:txBody>
          <a:bodyPr anchor="t">
            <a:noAutofit/>
          </a:bodyPr>
          <a:p>
            <a:pPr indent="0">
              <a:lnSpc>
                <a:spcPct val="90000"/>
              </a:lnSpc>
              <a:spcBef>
                <a:spcPts val="1417"/>
              </a:spcBef>
              <a:buNone/>
            </a:pPr>
            <a:endParaRPr b="0" lang="en-US" sz="2800" spc="-1" strike="noStrike">
              <a:solidFill>
                <a:srgbClr val="000000"/>
              </a:solidFill>
              <a:latin typeface="Calibri"/>
            </a:endParaRPr>
          </a:p>
        </p:txBody>
      </p:sp>
      <p:pic>
        <p:nvPicPr>
          <p:cNvPr id="278" name="Online Image Placeholder 4" descr=""/>
          <p:cNvPicPr/>
          <p:nvPr/>
        </p:nvPicPr>
        <p:blipFill>
          <a:blip r:embed="rId1"/>
          <a:stretch/>
        </p:blipFill>
        <p:spPr>
          <a:xfrm>
            <a:off x="6197760" y="1388160"/>
            <a:ext cx="5155920" cy="4829400"/>
          </a:xfrm>
          <a:prstGeom prst="rect">
            <a:avLst/>
          </a:prstGeom>
          <a:ln w="0">
            <a:noFill/>
          </a:ln>
        </p:spPr>
      </p:pic>
      <p:pic>
        <p:nvPicPr>
          <p:cNvPr id="279" name="Picture 8" descr=""/>
          <p:cNvPicPr/>
          <p:nvPr/>
        </p:nvPicPr>
        <p:blipFill>
          <a:blip r:embed="rId2"/>
          <a:srcRect l="1368" t="2525" r="7233" b="3006"/>
          <a:stretch/>
        </p:blipFill>
        <p:spPr>
          <a:xfrm>
            <a:off x="838080" y="1521720"/>
            <a:ext cx="5155920" cy="4574160"/>
          </a:xfrm>
          <a:prstGeom prst="rect">
            <a:avLst/>
          </a:prstGeom>
          <a:ln w="0">
            <a:noFill/>
          </a:ln>
        </p:spPr>
      </p:pic>
      <p:sp>
        <p:nvSpPr>
          <p:cNvPr id="280" name="PlaceHolder 3"/>
          <p:cNvSpPr>
            <a:spLocks noGrp="1"/>
          </p:cNvSpPr>
          <p:nvPr>
            <p:ph type="ftr" idx="26"/>
          </p:nvPr>
        </p:nvSpPr>
        <p:spPr>
          <a:xfrm>
            <a:off x="4038480" y="6356520"/>
            <a:ext cx="4114440" cy="364680"/>
          </a:xfrm>
          <a:prstGeom prst="rect">
            <a:avLst/>
          </a:prstGeom>
          <a:noFill/>
          <a:ln w="0">
            <a:noFill/>
          </a:ln>
        </p:spPr>
        <p:txBody>
          <a:bodyPr anchor="ctr">
            <a:noAutofit/>
          </a:bodyPr>
          <a:lstStyle>
            <a:lvl1pPr indent="0" algn="ctr">
              <a:lnSpc>
                <a:spcPct val="100000"/>
              </a:lnSpc>
              <a:buNone/>
              <a:defRPr b="0" lang="en-US" sz="1200" spc="-1" strike="noStrike">
                <a:solidFill>
                  <a:srgbClr val="8b8b8b"/>
                </a:solidFill>
                <a:latin typeface="Calibri"/>
              </a:defRPr>
            </a:lvl1pPr>
          </a:lstStyle>
          <a:p>
            <a:pPr indent="0" algn="ctr">
              <a:lnSpc>
                <a:spcPct val="100000"/>
              </a:lnSpc>
              <a:buNone/>
            </a:pPr>
            <a:r>
              <a:rPr b="0" lang="en-US" sz="1200" spc="-1" strike="noStrike">
                <a:solidFill>
                  <a:srgbClr val="8b8b8b"/>
                </a:solidFill>
                <a:latin typeface="Calibri"/>
              </a:rPr>
              <a:t>Zakir Ahmad</a:t>
            </a:r>
            <a:endParaRPr b="0" lang="en-US" sz="1200" spc="-1" strike="noStrike">
              <a:solidFill>
                <a:srgbClr val="000000"/>
              </a:solidFill>
              <a:latin typeface="Times New Roman"/>
            </a:endParaRPr>
          </a:p>
        </p:txBody>
      </p:sp>
      <p:sp>
        <p:nvSpPr>
          <p:cNvPr id="281" name="PlaceHolder 4"/>
          <p:cNvSpPr>
            <a:spLocks noGrp="1"/>
          </p:cNvSpPr>
          <p:nvPr>
            <p:ph type="dt" idx="27"/>
          </p:nvPr>
        </p:nvSpPr>
        <p:spPr>
          <a:xfrm>
            <a:off x="838080" y="6356520"/>
            <a:ext cx="2742840" cy="364680"/>
          </a:xfrm>
          <a:prstGeom prst="rect">
            <a:avLst/>
          </a:prstGeom>
          <a:noFill/>
          <a:ln w="0">
            <a:noFill/>
          </a:ln>
        </p:spPr>
        <p:txBody>
          <a:bodyPr anchor="ctr">
            <a:noAutofit/>
          </a:bodyPr>
          <a:lstStyle>
            <a:lvl1pPr indent="0">
              <a:lnSpc>
                <a:spcPct val="100000"/>
              </a:lnSpc>
              <a:buNone/>
              <a:defRPr b="0" lang="en-US" sz="1200" spc="-1" strike="noStrike">
                <a:solidFill>
                  <a:srgbClr val="8b8b8b"/>
                </a:solidFill>
                <a:latin typeface="Calibri"/>
              </a:defRPr>
            </a:lvl1pPr>
          </a:lstStyle>
          <a:p>
            <a:pPr indent="0">
              <a:lnSpc>
                <a:spcPct val="100000"/>
              </a:lnSpc>
              <a:buNone/>
            </a:pPr>
            <a:fld id="{2A27E060-19C8-4103-8B5B-1D4C23E12085}" type="datetime1">
              <a:rPr b="0" lang="en-US" sz="1200" spc="-1" strike="noStrike">
                <a:solidFill>
                  <a:srgbClr val="8b8b8b"/>
                </a:solidFill>
                <a:latin typeface="Calibri"/>
              </a:rPr>
              <a:t>07/28/2024</a:t>
            </a:fld>
            <a:endParaRPr b="0" lang="en-US" sz="1200" spc="-1" strike="noStrike">
              <a:solidFill>
                <a:srgbClr val="000000"/>
              </a:solidFill>
              <a:latin typeface="Times New Roman"/>
            </a:endParaRPr>
          </a:p>
        </p:txBody>
      </p:sp>
      <p:sp>
        <p:nvSpPr>
          <p:cNvPr id="6" name="PlaceHolder 5"/>
          <p:cNvSpPr>
            <a:spLocks noGrp="1"/>
          </p:cNvSpPr>
          <p:nvPr>
            <p:ph type="sldNum" idx="15"/>
          </p:nvPr>
        </p:nvSpPr>
        <p:spPr/>
        <p:txBody>
          <a:bodyPr/>
          <a:p>
            <a:fld id="{B3A427AF-DA1D-47E6-AA1E-669E66B836E5}" type="slidenum">
              <a:t>31</a:t>
            </a:fld>
          </a:p>
        </p:txBody>
      </p:sp>
    </p:spTree>
  </p:cSld>
  <mc:AlternateContent>
    <mc:Choice Requires="p14">
      <p:transition p14:dur="10"/>
    </mc:Choice>
    <mc:Fallback>
      <p:transition/>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2" name="PlaceHolder 1"/>
          <p:cNvSpPr>
            <a:spLocks noGrp="1"/>
          </p:cNvSpPr>
          <p:nvPr>
            <p:ph type="title"/>
          </p:nvPr>
        </p:nvSpPr>
        <p:spPr>
          <a:xfrm>
            <a:off x="838080" y="0"/>
            <a:ext cx="10515240" cy="92808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Selective Permeability</a:t>
            </a:r>
            <a:endParaRPr b="0" lang="en-US" sz="3200" spc="-1" strike="noStrike">
              <a:solidFill>
                <a:srgbClr val="000000"/>
              </a:solidFill>
              <a:latin typeface="Calibri"/>
            </a:endParaRPr>
          </a:p>
        </p:txBody>
      </p:sp>
      <p:sp>
        <p:nvSpPr>
          <p:cNvPr id="283" name="PlaceHolder 2"/>
          <p:cNvSpPr>
            <a:spLocks noGrp="1"/>
          </p:cNvSpPr>
          <p:nvPr>
            <p:ph/>
          </p:nvPr>
        </p:nvSpPr>
        <p:spPr>
          <a:xfrm>
            <a:off x="838080" y="703440"/>
            <a:ext cx="10515240" cy="5652720"/>
          </a:xfrm>
          <a:prstGeom prst="rect">
            <a:avLst/>
          </a:prstGeom>
          <a:noFill/>
          <a:ln w="0">
            <a:noFill/>
          </a:ln>
        </p:spPr>
        <p:txBody>
          <a:bodyPr anchor="t">
            <a:normAutofit fontScale="92000"/>
          </a:bodyPr>
          <a:p>
            <a:pPr marL="227160" indent="-227160" algn="just">
              <a:lnSpc>
                <a:spcPct val="150000"/>
              </a:lnSpc>
              <a:spcBef>
                <a:spcPts val="1001"/>
              </a:spcBef>
              <a:buClr>
                <a:srgbClr val="000000"/>
              </a:buClr>
              <a:buFont typeface="Arial"/>
              <a:buChar char="•"/>
            </a:pPr>
            <a:r>
              <a:rPr b="1" lang="en-US" sz="2400" spc="-1" strike="noStrike">
                <a:solidFill>
                  <a:srgbClr val="000000"/>
                </a:solidFill>
                <a:latin typeface="Calibri"/>
              </a:rPr>
              <a:t>Hydrophobic hydrocarbon chains in lipid bilayers provide a virtually impenetrable barrier to the transport of ionic and polar substances </a:t>
            </a:r>
            <a:endParaRPr b="0" lang="en-US" sz="2400" spc="-1" strike="noStrike">
              <a:solidFill>
                <a:srgbClr val="000000"/>
              </a:solidFill>
              <a:latin typeface="Calibri"/>
            </a:endParaRPr>
          </a:p>
          <a:p>
            <a:pPr marL="227160" indent="-227160" algn="just">
              <a:lnSpc>
                <a:spcPct val="150000"/>
              </a:lnSpc>
              <a:spcBef>
                <a:spcPts val="1001"/>
              </a:spcBef>
              <a:buClr>
                <a:srgbClr val="000000"/>
              </a:buClr>
              <a:buFont typeface="Arial"/>
              <a:buChar char="•"/>
            </a:pPr>
            <a:r>
              <a:rPr b="0" lang="en-US" sz="2400" spc="-1" strike="noStrike">
                <a:solidFill>
                  <a:srgbClr val="000000"/>
                </a:solidFill>
                <a:latin typeface="Calibri"/>
              </a:rPr>
              <a:t>To cross a lipid bilayer, a </a:t>
            </a:r>
            <a:r>
              <a:rPr b="1" lang="en-US" sz="2400" spc="-1" strike="noStrike">
                <a:solidFill>
                  <a:srgbClr val="000000"/>
                </a:solidFill>
                <a:latin typeface="Calibri"/>
              </a:rPr>
              <a:t>polar  substance must bind to a carrier protein for membrane translocation or pass through an aqueous protein channel</a:t>
            </a:r>
            <a:endParaRPr b="0" lang="en-US" sz="2400" spc="-1" strike="noStrike">
              <a:solidFill>
                <a:srgbClr val="000000"/>
              </a:solidFill>
              <a:latin typeface="Calibri"/>
            </a:endParaRPr>
          </a:p>
          <a:p>
            <a:pPr marL="227160" indent="-227160" algn="just">
              <a:lnSpc>
                <a:spcPct val="150000"/>
              </a:lnSpc>
              <a:spcBef>
                <a:spcPts val="1001"/>
              </a:spcBef>
              <a:buClr>
                <a:srgbClr val="000000"/>
              </a:buClr>
              <a:buFont typeface="Arial"/>
              <a:buChar char="•"/>
            </a:pPr>
            <a:r>
              <a:rPr b="1" lang="en-US" sz="2400" spc="-1" strike="noStrike">
                <a:solidFill>
                  <a:srgbClr val="000000"/>
                </a:solidFill>
                <a:latin typeface="Calibri"/>
              </a:rPr>
              <a:t>Both methods shield the hydrophilic molecule from the hydrophobic core of the membrane</a:t>
            </a:r>
            <a:endParaRPr b="0" lang="en-US" sz="2400" spc="-1" strike="noStrike">
              <a:solidFill>
                <a:srgbClr val="000000"/>
              </a:solidFill>
              <a:latin typeface="Calibri"/>
            </a:endParaRPr>
          </a:p>
          <a:p>
            <a:pPr marL="227160" indent="-227160" algn="just">
              <a:lnSpc>
                <a:spcPct val="150000"/>
              </a:lnSpc>
              <a:spcBef>
                <a:spcPts val="1001"/>
              </a:spcBef>
              <a:buClr>
                <a:srgbClr val="000000"/>
              </a:buClr>
              <a:buFont typeface="Arial"/>
              <a:buChar char="•"/>
            </a:pPr>
            <a:r>
              <a:rPr b="0" lang="en-US" sz="2400" spc="-1" strike="noStrike">
                <a:solidFill>
                  <a:srgbClr val="000000"/>
                </a:solidFill>
                <a:latin typeface="Calibri"/>
              </a:rPr>
              <a:t>Water crosses the membrane through  protein channels called </a:t>
            </a:r>
            <a:r>
              <a:rPr b="1" lang="en-US" sz="2400" spc="-1" strike="noStrike">
                <a:solidFill>
                  <a:srgbClr val="000000"/>
                </a:solidFill>
                <a:latin typeface="Calibri"/>
              </a:rPr>
              <a:t>aquaporins (AQPs),</a:t>
            </a:r>
            <a:r>
              <a:rPr b="0" lang="en-US" sz="2400" spc="-1" strike="noStrike">
                <a:solidFill>
                  <a:srgbClr val="000000"/>
                </a:solidFill>
                <a:latin typeface="Calibri"/>
              </a:rPr>
              <a:t> which exhibit cell-type variation in their permeability  to both water and accompanying ions</a:t>
            </a:r>
            <a:endParaRPr b="0" lang="en-US" sz="2400" spc="-1" strike="noStrike">
              <a:solidFill>
                <a:srgbClr val="000000"/>
              </a:solidFill>
              <a:latin typeface="Calibri"/>
            </a:endParaRPr>
          </a:p>
          <a:p>
            <a:pPr marL="227160" indent="-227160" algn="just">
              <a:lnSpc>
                <a:spcPct val="150000"/>
              </a:lnSpc>
              <a:spcBef>
                <a:spcPts val="1001"/>
              </a:spcBef>
              <a:buClr>
                <a:srgbClr val="000000"/>
              </a:buClr>
              <a:buFont typeface="Arial"/>
              <a:buChar char="•"/>
            </a:pPr>
            <a:r>
              <a:rPr b="1" lang="en-US" sz="2400" spc="-1" strike="noStrike">
                <a:solidFill>
                  <a:srgbClr val="000000"/>
                </a:solidFill>
                <a:latin typeface="Calibri"/>
              </a:rPr>
              <a:t>Nonpolar substances simply diffuse through the lipid bilayer down their concentration gradients</a:t>
            </a:r>
            <a:endParaRPr b="0" lang="en-US" sz="2400" spc="-1" strike="noStrike">
              <a:solidFill>
                <a:srgbClr val="000000"/>
              </a:solidFill>
              <a:latin typeface="Calibri"/>
            </a:endParaRPr>
          </a:p>
        </p:txBody>
      </p:sp>
      <p:sp>
        <p:nvSpPr>
          <p:cNvPr id="284" name="PlaceHolder 3"/>
          <p:cNvSpPr>
            <a:spLocks noGrp="1"/>
          </p:cNvSpPr>
          <p:nvPr>
            <p:ph type="ftr" idx="28"/>
          </p:nvPr>
        </p:nvSpPr>
        <p:spPr>
          <a:xfrm>
            <a:off x="4038480" y="6356520"/>
            <a:ext cx="4114440" cy="364680"/>
          </a:xfrm>
          <a:prstGeom prst="rect">
            <a:avLst/>
          </a:prstGeom>
          <a:noFill/>
          <a:ln w="0">
            <a:noFill/>
          </a:ln>
        </p:spPr>
        <p:txBody>
          <a:bodyPr anchor="ctr">
            <a:noAutofit/>
          </a:bodyPr>
          <a:lstStyle>
            <a:lvl1pPr indent="0" algn="ctr">
              <a:lnSpc>
                <a:spcPct val="100000"/>
              </a:lnSpc>
              <a:buNone/>
              <a:defRPr b="0" lang="en-US" sz="1200" spc="-1" strike="noStrike">
                <a:solidFill>
                  <a:srgbClr val="8b8b8b"/>
                </a:solidFill>
                <a:latin typeface="Calibri"/>
              </a:defRPr>
            </a:lvl1pPr>
          </a:lstStyle>
          <a:p>
            <a:pPr indent="0" algn="ctr">
              <a:lnSpc>
                <a:spcPct val="100000"/>
              </a:lnSpc>
              <a:buNone/>
            </a:pPr>
            <a:r>
              <a:rPr b="0" lang="en-US" sz="1200" spc="-1" strike="noStrike">
                <a:solidFill>
                  <a:srgbClr val="8b8b8b"/>
                </a:solidFill>
                <a:latin typeface="Calibri"/>
              </a:rPr>
              <a:t>Zakir Ahmad</a:t>
            </a:r>
            <a:endParaRPr b="0" lang="en-US" sz="1200" spc="-1" strike="noStrike">
              <a:solidFill>
                <a:srgbClr val="000000"/>
              </a:solidFill>
              <a:latin typeface="Times New Roman"/>
            </a:endParaRPr>
          </a:p>
        </p:txBody>
      </p:sp>
      <p:sp>
        <p:nvSpPr>
          <p:cNvPr id="5" name="PlaceHolder 4"/>
          <p:cNvSpPr>
            <a:spLocks noGrp="1"/>
          </p:cNvSpPr>
          <p:nvPr>
            <p:ph type="sldNum" idx="3"/>
          </p:nvPr>
        </p:nvSpPr>
        <p:spPr/>
        <p:txBody>
          <a:bodyPr/>
          <a:p>
            <a:fld id="{C4ABEDCC-4070-40A0-A2B7-48A05065625B}" type="slidenum">
              <a:t>32</a:t>
            </a:fld>
          </a:p>
        </p:txBody>
      </p:sp>
      <p:sp>
        <p:nvSpPr>
          <p:cNvPr id="6" name="PlaceHolder 5"/>
          <p:cNvSpPr>
            <a:spLocks noGrp="1"/>
          </p:cNvSpPr>
          <p:nvPr>
            <p:ph type="dt" idx="1"/>
          </p:nvPr>
        </p:nvSpPr>
        <p:spPr/>
        <p:txBody>
          <a:bodyPr/>
          <a:p>
            <a:fld id="{950634E0-AAD3-4F02-84D6-236597C6B227}" type="datetime1">
              <a:rPr lang="en-US"/>
              <a:t>07/28/2024</a:t>
            </a:fld>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5" name="Content Placeholder 3" descr="Fluid-Mosaic-Model-of-Plasma-Membrane.jpg"/>
          <p:cNvPicPr/>
          <p:nvPr/>
        </p:nvPicPr>
        <p:blipFill>
          <a:blip r:embed="rId1"/>
          <a:stretch/>
        </p:blipFill>
        <p:spPr>
          <a:xfrm>
            <a:off x="0" y="0"/>
            <a:ext cx="12191760" cy="6857640"/>
          </a:xfrm>
          <a:prstGeom prst="rect">
            <a:avLst/>
          </a:prstGeom>
          <a:ln w="0">
            <a:noFill/>
          </a:ln>
        </p:spPr>
      </p:pic>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6" name="Content Placeholder 3" descr="ppp.jpeg"/>
          <p:cNvPicPr/>
          <p:nvPr/>
        </p:nvPicPr>
        <p:blipFill>
          <a:blip r:embed="rId1"/>
          <a:stretch/>
        </p:blipFill>
        <p:spPr>
          <a:xfrm>
            <a:off x="3300840" y="0"/>
            <a:ext cx="5783760" cy="6857640"/>
          </a:xfrm>
          <a:prstGeom prst="rect">
            <a:avLst/>
          </a:prstGeom>
          <a:ln w="0">
            <a:noFill/>
          </a:ln>
        </p:spPr>
      </p:pic>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 name="Diagram1"/>
          <p:cNvGraphicFramePr/>
          <p:nvPr>
            <p:extLst>
              <p:ext uri="{D42A27DB-BD31-4B8C-83A1-F6EECF244321}">
                <p14:modId xmlns:p14="http://schemas.microsoft.com/office/powerpoint/2010/main" val="80447386"/>
              </p:ext>
            </p:extLst>
          </p:nvPr>
        </p:nvGraphicFramePr>
        <p:xfrm>
          <a:off x="838080" y="1069200"/>
          <a:ext cx="10515240" cy="510732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87" name="PlaceHolder 1"/>
          <p:cNvSpPr>
            <a:spLocks noGrp="1"/>
          </p:cNvSpPr>
          <p:nvPr>
            <p:ph type="title"/>
          </p:nvPr>
        </p:nvSpPr>
        <p:spPr>
          <a:xfrm>
            <a:off x="838080" y="0"/>
            <a:ext cx="10515240" cy="85788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Membrane transport process</a:t>
            </a:r>
            <a:endParaRPr b="0" lang="en-US" sz="3200" spc="-1" strike="noStrike">
              <a:solidFill>
                <a:srgbClr val="000000"/>
              </a:solidFill>
              <a:latin typeface="Calibri"/>
            </a:endParaRPr>
          </a:p>
        </p:txBody>
      </p:sp>
      <p:sp>
        <p:nvSpPr>
          <p:cNvPr id="3" name="PlaceHolder 2"/>
          <p:cNvSpPr>
            <a:spLocks noGrp="1"/>
          </p:cNvSpPr>
          <p:nvPr>
            <p:ph type="ftr" idx="2"/>
          </p:nvPr>
        </p:nvSpPr>
        <p:spPr/>
        <p:txBody>
          <a:bodyPr/>
          <a:p>
            <a:r>
              <a:t>Zakir Ahmad</a:t>
            </a:r>
          </a:p>
        </p:txBody>
      </p:sp>
      <p:sp>
        <p:nvSpPr>
          <p:cNvPr id="4" name="PlaceHolder 3"/>
          <p:cNvSpPr>
            <a:spLocks noGrp="1"/>
          </p:cNvSpPr>
          <p:nvPr>
            <p:ph type="sldNum" idx="3"/>
          </p:nvPr>
        </p:nvSpPr>
        <p:spPr/>
        <p:txBody>
          <a:bodyPr/>
          <a:p>
            <a:fld id="{C49F5A24-5BD9-4557-B261-1ECC44208756}" type="slidenum">
              <a:t>35</a:t>
            </a:fld>
          </a:p>
        </p:txBody>
      </p:sp>
      <p:sp>
        <p:nvSpPr>
          <p:cNvPr id="5" name="PlaceHolder 4"/>
          <p:cNvSpPr>
            <a:spLocks noGrp="1"/>
          </p:cNvSpPr>
          <p:nvPr>
            <p:ph type="dt" idx="1"/>
          </p:nvPr>
        </p:nvSpPr>
        <p:spPr/>
        <p:txBody>
          <a:bodyPr/>
          <a:p>
            <a:fld id="{84B12CBF-B20C-449C-B6B8-8C2CCEB95A5C}" type="datetime1">
              <a:rPr lang="en-US"/>
              <a:t>07/28/2024</a:t>
            </a:fld>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8" name="PlaceHolder 1"/>
          <p:cNvSpPr>
            <a:spLocks noGrp="1"/>
          </p:cNvSpPr>
          <p:nvPr>
            <p:ph type="title"/>
          </p:nvPr>
        </p:nvSpPr>
        <p:spPr>
          <a:xfrm>
            <a:off x="838080" y="0"/>
            <a:ext cx="10515240" cy="88596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Simple Diffusion</a:t>
            </a:r>
            <a:endParaRPr b="0" lang="en-US" sz="3200" spc="-1" strike="noStrike">
              <a:solidFill>
                <a:srgbClr val="000000"/>
              </a:solidFill>
              <a:latin typeface="Calibri"/>
            </a:endParaRPr>
          </a:p>
        </p:txBody>
      </p:sp>
      <p:sp>
        <p:nvSpPr>
          <p:cNvPr id="289" name="PlaceHolder 2"/>
          <p:cNvSpPr>
            <a:spLocks noGrp="1"/>
          </p:cNvSpPr>
          <p:nvPr>
            <p:ph/>
          </p:nvPr>
        </p:nvSpPr>
        <p:spPr>
          <a:xfrm>
            <a:off x="267120" y="1041120"/>
            <a:ext cx="5752080" cy="513576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It is the movement of  substance from high concentration to low concentration</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Small nonpolar substances like O</a:t>
            </a:r>
            <a:r>
              <a:rPr b="0" lang="en-US" sz="2400" spc="-1" strike="noStrike" baseline="-25000">
                <a:solidFill>
                  <a:srgbClr val="000000"/>
                </a:solidFill>
                <a:latin typeface="Calibri"/>
              </a:rPr>
              <a:t>2 </a:t>
            </a:r>
            <a:r>
              <a:rPr b="0" lang="en-US" sz="2400" spc="-1" strike="noStrike">
                <a:solidFill>
                  <a:srgbClr val="000000"/>
                </a:solidFill>
                <a:latin typeface="Calibri"/>
              </a:rPr>
              <a:t>, CO</a:t>
            </a:r>
            <a:r>
              <a:rPr b="0" lang="en-US" sz="2400" spc="-1" strike="noStrike" baseline="-25000">
                <a:solidFill>
                  <a:srgbClr val="000000"/>
                </a:solidFill>
                <a:latin typeface="Calibri"/>
              </a:rPr>
              <a:t>2</a:t>
            </a:r>
            <a:r>
              <a:rPr b="0" lang="en-US" sz="2400" spc="-1" strike="noStrike">
                <a:solidFill>
                  <a:srgbClr val="000000"/>
                </a:solidFill>
                <a:latin typeface="Calibri"/>
              </a:rPr>
              <a:t> and small fatty acids</a:t>
            </a:r>
            <a:endParaRPr b="0" lang="en-US" sz="2400" spc="-1" strike="noStrike">
              <a:solidFill>
                <a:srgbClr val="000000"/>
              </a:solidFill>
              <a:latin typeface="Calibri"/>
            </a:endParaRPr>
          </a:p>
        </p:txBody>
      </p:sp>
      <p:pic>
        <p:nvPicPr>
          <p:cNvPr id="290" name="Content Placeholder 5" descr=""/>
          <p:cNvPicPr/>
          <p:nvPr/>
        </p:nvPicPr>
        <p:blipFill>
          <a:blip r:embed="rId1"/>
          <a:srcRect l="19382" t="5300" r="9421" b="16083"/>
          <a:stretch/>
        </p:blipFill>
        <p:spPr>
          <a:xfrm>
            <a:off x="6172200" y="2392920"/>
            <a:ext cx="5181120" cy="321660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87B900E6-B793-4FA2-B832-44729E3AC1E3}" type="slidenum">
              <a:t>36</a:t>
            </a:fld>
          </a:p>
        </p:txBody>
      </p:sp>
      <p:sp>
        <p:nvSpPr>
          <p:cNvPr id="6" name="PlaceHolder 5"/>
          <p:cNvSpPr>
            <a:spLocks noGrp="1"/>
          </p:cNvSpPr>
          <p:nvPr>
            <p:ph type="dt" idx="10"/>
          </p:nvPr>
        </p:nvSpPr>
        <p:spPr/>
        <p:txBody>
          <a:bodyPr/>
          <a:p>
            <a:fld id="{ED6D66CD-F0DA-446C-B678-87E2EE9318AE}" type="datetime1">
              <a:rPr lang="en-US"/>
              <a:t>07/28/2024</a:t>
            </a:fld>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838080" y="0"/>
            <a:ext cx="10515240" cy="82980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Facilitated diffusion</a:t>
            </a:r>
            <a:endParaRPr b="0" lang="en-US" sz="3200" spc="-1" strike="noStrike">
              <a:solidFill>
                <a:srgbClr val="000000"/>
              </a:solidFill>
              <a:latin typeface="Calibri"/>
            </a:endParaRPr>
          </a:p>
        </p:txBody>
      </p:sp>
      <p:sp>
        <p:nvSpPr>
          <p:cNvPr id="292" name="PlaceHolder 2"/>
          <p:cNvSpPr>
            <a:spLocks noGrp="1"/>
          </p:cNvSpPr>
          <p:nvPr>
            <p:ph/>
          </p:nvPr>
        </p:nvSpPr>
        <p:spPr>
          <a:xfrm>
            <a:off x="407880" y="1041120"/>
            <a:ext cx="5611320" cy="513576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This occurs through the mediation of carrier or transport protein</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Small charged or polar solutes</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Two types- </a:t>
            </a:r>
            <a:r>
              <a:rPr b="1" lang="en-US" sz="2400" spc="-1" strike="noStrike">
                <a:solidFill>
                  <a:srgbClr val="000000"/>
                </a:solidFill>
                <a:latin typeface="Calibri"/>
              </a:rPr>
              <a:t>Channel mediated </a:t>
            </a:r>
            <a:r>
              <a:rPr b="0" lang="en-US" sz="2400" spc="-1" strike="noStrike">
                <a:solidFill>
                  <a:srgbClr val="000000"/>
                </a:solidFill>
                <a:latin typeface="Calibri"/>
              </a:rPr>
              <a:t>and carrier </a:t>
            </a:r>
            <a:r>
              <a:rPr b="1" lang="en-US" sz="2400" spc="-1" strike="noStrike">
                <a:solidFill>
                  <a:srgbClr val="000000"/>
                </a:solidFill>
                <a:latin typeface="Calibri"/>
              </a:rPr>
              <a:t>mediated diffusion</a:t>
            </a:r>
            <a:endParaRPr b="0" lang="en-US" sz="2400" spc="-1" strike="noStrike">
              <a:solidFill>
                <a:srgbClr val="000000"/>
              </a:solidFill>
              <a:latin typeface="Calibri"/>
            </a:endParaRPr>
          </a:p>
        </p:txBody>
      </p:sp>
      <p:pic>
        <p:nvPicPr>
          <p:cNvPr id="293" name="Content Placeholder 3" descr=""/>
          <p:cNvPicPr/>
          <p:nvPr/>
        </p:nvPicPr>
        <p:blipFill>
          <a:blip r:embed="rId1"/>
          <a:srcRect l="9042" t="7185" r="12979" b="12958"/>
          <a:stretch/>
        </p:blipFill>
        <p:spPr>
          <a:xfrm>
            <a:off x="6172200" y="2053800"/>
            <a:ext cx="5770800" cy="343872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EA3F908D-242D-40F8-9771-C672524469FA}" type="slidenum">
              <a:t>37</a:t>
            </a:fld>
          </a:p>
        </p:txBody>
      </p:sp>
      <p:sp>
        <p:nvSpPr>
          <p:cNvPr id="6" name="PlaceHolder 5"/>
          <p:cNvSpPr>
            <a:spLocks noGrp="1"/>
          </p:cNvSpPr>
          <p:nvPr>
            <p:ph type="dt" idx="10"/>
          </p:nvPr>
        </p:nvSpPr>
        <p:spPr/>
        <p:txBody>
          <a:bodyPr/>
          <a:p>
            <a:fld id="{D3A69581-5E8A-4C2A-95C7-E7ECD40B3B1F}" type="datetime1">
              <a:rPr lang="en-US"/>
              <a:t>07/28/2024</a:t>
            </a:fld>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PlaceHolder 1"/>
          <p:cNvSpPr>
            <a:spLocks noGrp="1"/>
          </p:cNvSpPr>
          <p:nvPr>
            <p:ph type="title"/>
          </p:nvPr>
        </p:nvSpPr>
        <p:spPr>
          <a:xfrm>
            <a:off x="838080" y="0"/>
            <a:ext cx="10515240" cy="82980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Facilitated diffusion</a:t>
            </a:r>
            <a:endParaRPr b="0" lang="en-US" sz="3200" spc="-1" strike="noStrike">
              <a:solidFill>
                <a:srgbClr val="000000"/>
              </a:solidFill>
              <a:latin typeface="Calibri"/>
            </a:endParaRPr>
          </a:p>
        </p:txBody>
      </p:sp>
      <p:sp>
        <p:nvSpPr>
          <p:cNvPr id="295" name="PlaceHolder 2"/>
          <p:cNvSpPr>
            <a:spLocks noGrp="1"/>
          </p:cNvSpPr>
          <p:nvPr>
            <p:ph/>
          </p:nvPr>
        </p:nvSpPr>
        <p:spPr>
          <a:xfrm>
            <a:off x="407880" y="1041120"/>
            <a:ext cx="10406880" cy="513576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Channel mediated diffusion: </a:t>
            </a:r>
            <a:r>
              <a:rPr b="0" lang="en-US" sz="2400" spc="-1" strike="noStrike">
                <a:solidFill>
                  <a:srgbClr val="000000"/>
                </a:solidFill>
                <a:latin typeface="Calibri"/>
              </a:rPr>
              <a:t>These form selective channels or pores in the cell membranes(based on size charge or other characteristics)</a:t>
            </a:r>
            <a:r>
              <a:rPr b="1" lang="en-US" sz="2400" spc="-1" strike="noStrike">
                <a:solidFill>
                  <a:srgbClr val="000000"/>
                </a:solidFill>
                <a:latin typeface="Calibri"/>
              </a:rPr>
              <a:t> </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Ions or small molecules move through a water filled channel</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Aquaporins </a:t>
            </a:r>
            <a:r>
              <a:rPr b="0" lang="en-US" sz="2400" spc="-1" strike="noStrike">
                <a:solidFill>
                  <a:srgbClr val="000000"/>
                </a:solidFill>
                <a:latin typeface="Calibri"/>
              </a:rPr>
              <a:t>(facilitate water movement)</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Ion channels </a:t>
            </a:r>
            <a:r>
              <a:rPr b="0" lang="en-US" sz="2400" spc="-1" strike="noStrike">
                <a:solidFill>
                  <a:srgbClr val="000000"/>
                </a:solidFill>
                <a:latin typeface="Calibri"/>
              </a:rPr>
              <a:t>(Allow ions like Na Ca etc)</a:t>
            </a:r>
            <a:endParaRPr b="0" lang="en-US" sz="2400" spc="-1" strike="noStrike">
              <a:solidFill>
                <a:srgbClr val="000000"/>
              </a:solidFill>
              <a:latin typeface="Calibri"/>
            </a:endParaRPr>
          </a:p>
        </p:txBody>
      </p:sp>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CDABF2C5-B92E-4F61-95EB-972997F13978}" type="slidenum">
              <a:t>38</a:t>
            </a:fld>
          </a:p>
        </p:txBody>
      </p:sp>
      <p:sp>
        <p:nvSpPr>
          <p:cNvPr id="6" name="PlaceHolder 5"/>
          <p:cNvSpPr>
            <a:spLocks noGrp="1"/>
          </p:cNvSpPr>
          <p:nvPr>
            <p:ph type="dt" idx="10"/>
          </p:nvPr>
        </p:nvSpPr>
        <p:spPr/>
        <p:txBody>
          <a:bodyPr/>
          <a:p>
            <a:fld id="{EDD714DB-AF40-4197-8F42-3CF58FEC9394}" type="datetime1">
              <a:rPr lang="en-US"/>
              <a:t>07/28/2024</a:t>
            </a:fld>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6" name="PlaceHolder 1"/>
          <p:cNvSpPr>
            <a:spLocks noGrp="1"/>
          </p:cNvSpPr>
          <p:nvPr>
            <p:ph type="title"/>
          </p:nvPr>
        </p:nvSpPr>
        <p:spPr>
          <a:xfrm>
            <a:off x="838080" y="0"/>
            <a:ext cx="10515240" cy="82980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Facilitated diffusion</a:t>
            </a:r>
            <a:endParaRPr b="0" lang="en-US" sz="3200" spc="-1" strike="noStrike">
              <a:solidFill>
                <a:srgbClr val="000000"/>
              </a:solidFill>
              <a:latin typeface="Calibri"/>
            </a:endParaRPr>
          </a:p>
        </p:txBody>
      </p:sp>
      <p:sp>
        <p:nvSpPr>
          <p:cNvPr id="297" name="PlaceHolder 2"/>
          <p:cNvSpPr>
            <a:spLocks noGrp="1"/>
          </p:cNvSpPr>
          <p:nvPr>
            <p:ph/>
          </p:nvPr>
        </p:nvSpPr>
        <p:spPr>
          <a:xfrm>
            <a:off x="407880" y="1041120"/>
            <a:ext cx="10207080" cy="513576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Gap Junctions </a:t>
            </a:r>
            <a:r>
              <a:rPr b="0" lang="en-US" sz="2400" spc="-1" strike="noStrike">
                <a:solidFill>
                  <a:srgbClr val="000000"/>
                </a:solidFill>
                <a:latin typeface="Calibri"/>
              </a:rPr>
              <a:t>(Direct Exchange of ions or other small molecules between adjacent cells) </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Important for cell communication &amp; coordination like  in cardiac and smooth tissues.</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Porins </a:t>
            </a:r>
            <a:r>
              <a:rPr b="0" lang="en-US" sz="2400" spc="-1" strike="noStrike">
                <a:solidFill>
                  <a:srgbClr val="000000"/>
                </a:solidFill>
                <a:latin typeface="Calibri"/>
              </a:rPr>
              <a:t>(Outer membranes of bacteria, Mitochondria and chloroplasts)</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These form large pores , facilitating the exchange of nutrients and wastes.</a:t>
            </a:r>
            <a:endParaRPr b="0" lang="en-US" sz="2400" spc="-1" strike="noStrike">
              <a:solidFill>
                <a:srgbClr val="000000"/>
              </a:solidFill>
              <a:latin typeface="Calibri"/>
            </a:endParaRPr>
          </a:p>
          <a:p>
            <a:pPr indent="0" algn="just">
              <a:lnSpc>
                <a:spcPct val="150000"/>
              </a:lnSpc>
              <a:spcBef>
                <a:spcPts val="1001"/>
              </a:spcBef>
              <a:buNone/>
            </a:pPr>
            <a:endParaRPr b="0" lang="en-US" sz="2400" spc="-1" strike="noStrike">
              <a:solidFill>
                <a:srgbClr val="000000"/>
              </a:solidFill>
              <a:latin typeface="Calibri"/>
            </a:endParaRPr>
          </a:p>
        </p:txBody>
      </p:sp>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D9C7E868-7201-426C-8CA6-5F5A8810CE48}" type="slidenum">
              <a:t>39</a:t>
            </a:fld>
          </a:p>
        </p:txBody>
      </p:sp>
      <p:sp>
        <p:nvSpPr>
          <p:cNvPr id="6" name="PlaceHolder 5"/>
          <p:cNvSpPr>
            <a:spLocks noGrp="1"/>
          </p:cNvSpPr>
          <p:nvPr>
            <p:ph type="dt" idx="10"/>
          </p:nvPr>
        </p:nvSpPr>
        <p:spPr/>
        <p:txBody>
          <a:bodyPr/>
          <a:p>
            <a:fld id="{75B4FE88-A0A8-4171-BD0E-03B2A9AE2CCE}" type="datetime1">
              <a:rPr lang="en-US"/>
              <a:t>07/28/2024</a:t>
            </a:fld>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8" name="PlaceHolder 1"/>
          <p:cNvSpPr>
            <a:spLocks noGrp="1"/>
          </p:cNvSpPr>
          <p:nvPr>
            <p:ph type="title"/>
          </p:nvPr>
        </p:nvSpPr>
        <p:spPr>
          <a:xfrm>
            <a:off x="838080" y="0"/>
            <a:ext cx="10515240" cy="84384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Types of channel proteins</a:t>
            </a:r>
            <a:endParaRPr b="0" lang="en-US" sz="3200" spc="-1" strike="noStrike">
              <a:solidFill>
                <a:srgbClr val="000000"/>
              </a:solidFill>
              <a:latin typeface="Calibri"/>
            </a:endParaRPr>
          </a:p>
        </p:txBody>
      </p:sp>
      <p:sp>
        <p:nvSpPr>
          <p:cNvPr id="299" name="PlaceHolder 2"/>
          <p:cNvSpPr>
            <a:spLocks noGrp="1"/>
          </p:cNvSpPr>
          <p:nvPr>
            <p:ph/>
          </p:nvPr>
        </p:nvSpPr>
        <p:spPr>
          <a:xfrm>
            <a:off x="379800" y="1055160"/>
            <a:ext cx="5611320" cy="5121360"/>
          </a:xfrm>
          <a:prstGeom prst="rect">
            <a:avLst/>
          </a:prstGeom>
          <a:noFill/>
          <a:ln w="0">
            <a:noFill/>
          </a:ln>
        </p:spPr>
        <p:txBody>
          <a:bodyPr anchor="t">
            <a:normAutofit fontScale="96000"/>
          </a:bodyPr>
          <a:p>
            <a:pPr marL="219240" indent="-219240" algn="just">
              <a:lnSpc>
                <a:spcPct val="150000"/>
              </a:lnSpc>
              <a:spcBef>
                <a:spcPts val="1001"/>
              </a:spcBef>
              <a:buClr>
                <a:srgbClr val="000000"/>
              </a:buClr>
              <a:buFont typeface="Arial"/>
              <a:buChar char="•"/>
            </a:pPr>
            <a:r>
              <a:rPr b="0" lang="en-US" sz="2400" spc="-1" strike="noStrike">
                <a:solidFill>
                  <a:srgbClr val="000000"/>
                </a:solidFill>
                <a:latin typeface="Calibri"/>
              </a:rPr>
              <a:t>Two types of channel proteins- a </a:t>
            </a:r>
            <a:r>
              <a:rPr b="1" lang="en-US" sz="2400" spc="-1" strike="noStrike">
                <a:solidFill>
                  <a:srgbClr val="000000"/>
                </a:solidFill>
                <a:latin typeface="Calibri"/>
              </a:rPr>
              <a:t>leaked channel &amp; Gated channel-</a:t>
            </a:r>
            <a:r>
              <a:rPr b="0" lang="en-US" sz="2400" spc="-1" strike="noStrike">
                <a:solidFill>
                  <a:srgbClr val="000000"/>
                </a:solidFill>
                <a:latin typeface="Calibri"/>
              </a:rPr>
              <a:t> </a:t>
            </a:r>
            <a:endParaRPr b="0" lang="en-US" sz="2400" spc="-1" strike="noStrike">
              <a:solidFill>
                <a:srgbClr val="000000"/>
              </a:solidFill>
              <a:latin typeface="Calibri"/>
            </a:endParaRPr>
          </a:p>
          <a:p>
            <a:pPr marL="219240" indent="-219240" algn="just">
              <a:lnSpc>
                <a:spcPct val="150000"/>
              </a:lnSpc>
              <a:spcBef>
                <a:spcPts val="1001"/>
              </a:spcBef>
              <a:buClr>
                <a:srgbClr val="000000"/>
              </a:buClr>
              <a:buFont typeface="Arial"/>
              <a:buChar char="•"/>
            </a:pPr>
            <a:r>
              <a:rPr b="1" lang="en-US" sz="2400" spc="-1" strike="noStrike">
                <a:solidFill>
                  <a:srgbClr val="000000"/>
                </a:solidFill>
                <a:latin typeface="Calibri"/>
              </a:rPr>
              <a:t>leaked channel </a:t>
            </a:r>
            <a:r>
              <a:rPr b="0" lang="en-US" sz="2400" spc="-1" strike="noStrike">
                <a:solidFill>
                  <a:srgbClr val="000000"/>
                </a:solidFill>
                <a:latin typeface="Calibri"/>
              </a:rPr>
              <a:t>which are always open and allow ions to pass through membrane continuously.</a:t>
            </a:r>
            <a:endParaRPr b="0" lang="en-US" sz="2400" spc="-1" strike="noStrike">
              <a:solidFill>
                <a:srgbClr val="000000"/>
              </a:solidFill>
              <a:latin typeface="Calibri"/>
            </a:endParaRPr>
          </a:p>
          <a:p>
            <a:pPr marL="219240" indent="-219240" algn="just">
              <a:lnSpc>
                <a:spcPct val="150000"/>
              </a:lnSpc>
              <a:spcBef>
                <a:spcPts val="1001"/>
              </a:spcBef>
              <a:buClr>
                <a:srgbClr val="000000"/>
              </a:buClr>
              <a:buFont typeface="Arial"/>
              <a:buChar char="•"/>
            </a:pPr>
            <a:r>
              <a:rPr b="0" lang="en-US" sz="2400" spc="-1" strike="noStrike">
                <a:solidFill>
                  <a:srgbClr val="000000"/>
                </a:solidFill>
                <a:latin typeface="Calibri"/>
              </a:rPr>
              <a:t>Help in maintenance of resting membrane potential and electrical properties of membranes. (Na+ leaked channels K+ leaked channels).</a:t>
            </a:r>
            <a:endParaRPr b="0" lang="en-US" sz="2400" spc="-1" strike="noStrike">
              <a:solidFill>
                <a:srgbClr val="000000"/>
              </a:solidFill>
              <a:latin typeface="Calibri"/>
            </a:endParaRPr>
          </a:p>
        </p:txBody>
      </p:sp>
      <p:pic>
        <p:nvPicPr>
          <p:cNvPr id="300" name="Content Placeholder 3" descr=""/>
          <p:cNvPicPr/>
          <p:nvPr/>
        </p:nvPicPr>
        <p:blipFill>
          <a:blip r:embed="rId1"/>
          <a:srcRect l="42482" t="8804" r="12252" b="13607"/>
          <a:stretch/>
        </p:blipFill>
        <p:spPr>
          <a:xfrm>
            <a:off x="6505560" y="1825560"/>
            <a:ext cx="4514400" cy="435096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9A406BC0-E1BB-41DA-B0AA-A0E304F94524}" type="slidenum">
              <a:t>40</a:t>
            </a:fld>
          </a:p>
        </p:txBody>
      </p:sp>
      <p:sp>
        <p:nvSpPr>
          <p:cNvPr id="6" name="PlaceHolder 5"/>
          <p:cNvSpPr>
            <a:spLocks noGrp="1"/>
          </p:cNvSpPr>
          <p:nvPr>
            <p:ph type="dt" idx="10"/>
          </p:nvPr>
        </p:nvSpPr>
        <p:spPr/>
        <p:txBody>
          <a:bodyPr/>
          <a:p>
            <a:fld id="{A8C6AF71-371F-44E4-921C-FD6FA79967A5}" type="datetime1">
              <a:rPr lang="en-US"/>
              <a:t>07/28/2024</a:t>
            </a:fld>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1" name="PlaceHolder 1"/>
          <p:cNvSpPr>
            <a:spLocks noGrp="1"/>
          </p:cNvSpPr>
          <p:nvPr>
            <p:ph type="title"/>
          </p:nvPr>
        </p:nvSpPr>
        <p:spPr>
          <a:xfrm>
            <a:off x="838080" y="0"/>
            <a:ext cx="10515240" cy="84384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Types of channel proteins</a:t>
            </a:r>
            <a:endParaRPr b="0" lang="en-US" sz="3200" spc="-1" strike="noStrike">
              <a:solidFill>
                <a:srgbClr val="000000"/>
              </a:solidFill>
              <a:latin typeface="Calibri"/>
            </a:endParaRPr>
          </a:p>
        </p:txBody>
      </p:sp>
      <p:sp>
        <p:nvSpPr>
          <p:cNvPr id="302" name="PlaceHolder 2"/>
          <p:cNvSpPr>
            <a:spLocks noGrp="1"/>
          </p:cNvSpPr>
          <p:nvPr>
            <p:ph/>
          </p:nvPr>
        </p:nvSpPr>
        <p:spPr>
          <a:xfrm>
            <a:off x="379800" y="1055160"/>
            <a:ext cx="10161720" cy="512136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Gated channel-</a:t>
            </a:r>
            <a:r>
              <a:rPr b="0" lang="en-US" sz="2400" spc="-1" strike="noStrike">
                <a:solidFill>
                  <a:srgbClr val="000000"/>
                </a:solidFill>
                <a:latin typeface="Calibri"/>
              </a:rPr>
              <a:t> which require a stimulus ( changes in membrane potential, ligand binding, or mechanical forces) to open or close for only frictions of second..</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These are use for precise control of ions movement.</a:t>
            </a:r>
            <a:endParaRPr b="0" lang="en-US" sz="2400" spc="-1" strike="noStrike">
              <a:solidFill>
                <a:srgbClr val="000000"/>
              </a:solidFill>
              <a:latin typeface="Calibri"/>
            </a:endParaRPr>
          </a:p>
        </p:txBody>
      </p:sp>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86F7164E-ACBE-40EE-9465-2AC5E047363F}" type="slidenum">
              <a:t>41</a:t>
            </a:fld>
          </a:p>
        </p:txBody>
      </p:sp>
      <p:sp>
        <p:nvSpPr>
          <p:cNvPr id="6" name="PlaceHolder 5"/>
          <p:cNvSpPr>
            <a:spLocks noGrp="1"/>
          </p:cNvSpPr>
          <p:nvPr>
            <p:ph type="dt" idx="10"/>
          </p:nvPr>
        </p:nvSpPr>
        <p:spPr/>
        <p:txBody>
          <a:bodyPr/>
          <a:p>
            <a:fld id="{B682CBD4-21B6-4055-8E96-EB1DF4E6799A}" type="datetime1">
              <a:rPr lang="en-US"/>
              <a:t>07/28/2024</a:t>
            </a:fld>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3" name="PlaceHolder 1"/>
          <p:cNvSpPr>
            <a:spLocks noGrp="1"/>
          </p:cNvSpPr>
          <p:nvPr>
            <p:ph/>
          </p:nvPr>
        </p:nvSpPr>
        <p:spPr>
          <a:xfrm>
            <a:off x="379800" y="1055160"/>
            <a:ext cx="10802880" cy="512136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These are further classified in three groups based on the stimulus that triggers their opening or closing.</a:t>
            </a:r>
            <a:endParaRPr b="0" lang="en-US" sz="2400" spc="-1" strike="noStrike">
              <a:solidFill>
                <a:srgbClr val="000000"/>
              </a:solidFill>
              <a:latin typeface="Calibri"/>
            </a:endParaRPr>
          </a:p>
          <a:p>
            <a:pPr marL="457200" indent="-457200" algn="just">
              <a:lnSpc>
                <a:spcPct val="100000"/>
              </a:lnSpc>
              <a:spcBef>
                <a:spcPts val="1001"/>
              </a:spcBef>
              <a:buClr>
                <a:srgbClr val="000000"/>
              </a:buClr>
              <a:buFont typeface="Calibri Light"/>
              <a:buAutoNum type="arabicPeriod"/>
            </a:pPr>
            <a:r>
              <a:rPr b="1" lang="en-US" sz="2400" spc="-1" strike="noStrike">
                <a:solidFill>
                  <a:srgbClr val="000000"/>
                </a:solidFill>
                <a:latin typeface="Calibri"/>
              </a:rPr>
              <a:t>Voltage gated channels</a:t>
            </a:r>
            <a:endParaRPr b="0" lang="en-US" sz="2400" spc="-1" strike="noStrike">
              <a:solidFill>
                <a:srgbClr val="000000"/>
              </a:solidFill>
              <a:latin typeface="Calibri"/>
            </a:endParaRPr>
          </a:p>
          <a:p>
            <a:pPr marL="457200" indent="-457200" algn="just">
              <a:lnSpc>
                <a:spcPct val="100000"/>
              </a:lnSpc>
              <a:spcBef>
                <a:spcPts val="1001"/>
              </a:spcBef>
              <a:buClr>
                <a:srgbClr val="000000"/>
              </a:buClr>
              <a:buFont typeface="Calibri Light"/>
              <a:buAutoNum type="arabicPeriod"/>
            </a:pPr>
            <a:r>
              <a:rPr b="1" lang="en-US" sz="2400" spc="-1" strike="noStrike">
                <a:solidFill>
                  <a:srgbClr val="000000"/>
                </a:solidFill>
                <a:latin typeface="Calibri"/>
              </a:rPr>
              <a:t>Ligand gated channels</a:t>
            </a:r>
            <a:endParaRPr b="0" lang="en-US" sz="2400" spc="-1" strike="noStrike">
              <a:solidFill>
                <a:srgbClr val="000000"/>
              </a:solidFill>
              <a:latin typeface="Calibri"/>
            </a:endParaRPr>
          </a:p>
          <a:p>
            <a:pPr marL="457200" indent="-457200" algn="just">
              <a:lnSpc>
                <a:spcPct val="100000"/>
              </a:lnSpc>
              <a:spcBef>
                <a:spcPts val="1001"/>
              </a:spcBef>
              <a:buClr>
                <a:srgbClr val="000000"/>
              </a:buClr>
              <a:buFont typeface="Calibri Light"/>
              <a:buAutoNum type="arabicPeriod"/>
            </a:pPr>
            <a:r>
              <a:rPr b="1" lang="en-US" sz="2400" spc="-1" strike="noStrike">
                <a:solidFill>
                  <a:srgbClr val="000000"/>
                </a:solidFill>
                <a:latin typeface="Calibri"/>
              </a:rPr>
              <a:t>Mechanically gated channels </a:t>
            </a:r>
            <a:endParaRPr b="0" lang="en-US" sz="2400" spc="-1" strike="noStrike">
              <a:solidFill>
                <a:srgbClr val="000000"/>
              </a:solidFill>
              <a:latin typeface="Calibri"/>
            </a:endParaRPr>
          </a:p>
          <a:p>
            <a:pPr indent="0" algn="just">
              <a:lnSpc>
                <a:spcPct val="150000"/>
              </a:lnSpc>
              <a:spcBef>
                <a:spcPts val="1001"/>
              </a:spcBef>
              <a:buNone/>
            </a:pPr>
            <a:endParaRPr b="0" lang="en-US" sz="2400" spc="-1" strike="noStrike">
              <a:solidFill>
                <a:srgbClr val="000000"/>
              </a:solidFill>
              <a:latin typeface="Calibri"/>
            </a:endParaRPr>
          </a:p>
        </p:txBody>
      </p:sp>
      <p:sp>
        <p:nvSpPr>
          <p:cNvPr id="3" name="PlaceHolder 2"/>
          <p:cNvSpPr>
            <a:spLocks noGrp="1"/>
          </p:cNvSpPr>
          <p:nvPr>
            <p:ph type="ftr" idx="11"/>
          </p:nvPr>
        </p:nvSpPr>
        <p:spPr/>
        <p:txBody>
          <a:bodyPr/>
          <a:p>
            <a:r>
              <a:t>Zakir Ahmad</a:t>
            </a:r>
          </a:p>
        </p:txBody>
      </p:sp>
      <p:sp>
        <p:nvSpPr>
          <p:cNvPr id="4" name="PlaceHolder 3"/>
          <p:cNvSpPr>
            <a:spLocks noGrp="1"/>
          </p:cNvSpPr>
          <p:nvPr>
            <p:ph type="sldNum" idx="12"/>
          </p:nvPr>
        </p:nvSpPr>
        <p:spPr/>
        <p:txBody>
          <a:bodyPr/>
          <a:p>
            <a:fld id="{BE362058-7263-404E-B440-3F30785D8F7F}" type="slidenum">
              <a:t>42</a:t>
            </a:fld>
          </a:p>
        </p:txBody>
      </p:sp>
      <p:sp>
        <p:nvSpPr>
          <p:cNvPr id="5" name="PlaceHolder 4"/>
          <p:cNvSpPr>
            <a:spLocks noGrp="1"/>
          </p:cNvSpPr>
          <p:nvPr>
            <p:ph type="dt" idx="10"/>
          </p:nvPr>
        </p:nvSpPr>
        <p:spPr/>
        <p:txBody>
          <a:bodyPr/>
          <a:p>
            <a:fld id="{D0427323-CB2F-4B6C-8BAE-AC392FFF9D58}" type="datetime1">
              <a:rPr lang="en-US"/>
              <a:t>07/28/2024</a:t>
            </a:fld>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4" name="PlaceHolder 1"/>
          <p:cNvSpPr>
            <a:spLocks noGrp="1"/>
          </p:cNvSpPr>
          <p:nvPr>
            <p:ph type="title"/>
          </p:nvPr>
        </p:nvSpPr>
        <p:spPr>
          <a:xfrm>
            <a:off x="838080" y="0"/>
            <a:ext cx="10515240" cy="84384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Carrier mediated diffusion</a:t>
            </a:r>
            <a:endParaRPr b="0" lang="en-US" sz="3200" spc="-1" strike="noStrike">
              <a:solidFill>
                <a:srgbClr val="000000"/>
              </a:solidFill>
              <a:latin typeface="Calibri"/>
            </a:endParaRPr>
          </a:p>
        </p:txBody>
      </p:sp>
      <p:sp>
        <p:nvSpPr>
          <p:cNvPr id="305" name="PlaceHolder 2"/>
          <p:cNvSpPr>
            <a:spLocks noGrp="1"/>
          </p:cNvSpPr>
          <p:nvPr>
            <p:ph/>
          </p:nvPr>
        </p:nvSpPr>
        <p:spPr>
          <a:xfrm>
            <a:off x="838080" y="1013040"/>
            <a:ext cx="5181120" cy="516384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Carrier proteins </a:t>
            </a:r>
            <a:r>
              <a:rPr b="0" lang="en-US" sz="2400" spc="-1" strike="noStrike">
                <a:solidFill>
                  <a:srgbClr val="000000"/>
                </a:solidFill>
                <a:latin typeface="Calibri"/>
              </a:rPr>
              <a:t>bind to specific molecules on one side of the membrane , undergo conformational changes and than releases the molecule on the other side.</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It is usually linked to a revolving door</a:t>
            </a:r>
            <a:r>
              <a:rPr b="1" lang="en-US" sz="2400" spc="-1" strike="noStrike">
                <a:solidFill>
                  <a:srgbClr val="000000"/>
                </a:solidFill>
                <a:latin typeface="Calibri"/>
              </a:rPr>
              <a:t>.</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Glucose transport occurs using this mechanism </a:t>
            </a:r>
            <a:endParaRPr b="0" lang="en-US" sz="2400" spc="-1" strike="noStrike">
              <a:solidFill>
                <a:srgbClr val="000000"/>
              </a:solidFill>
              <a:latin typeface="Calibri"/>
            </a:endParaRPr>
          </a:p>
        </p:txBody>
      </p:sp>
      <p:pic>
        <p:nvPicPr>
          <p:cNvPr id="306" name="Content Placeholder 3" descr=""/>
          <p:cNvPicPr/>
          <p:nvPr/>
        </p:nvPicPr>
        <p:blipFill>
          <a:blip r:embed="rId1"/>
          <a:srcRect l="9039" t="6216" r="12252" b="12958"/>
          <a:stretch/>
        </p:blipFill>
        <p:spPr>
          <a:xfrm>
            <a:off x="6172200" y="2053800"/>
            <a:ext cx="5503680" cy="344304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123C44A4-36E1-4BC8-8B29-51DA6DCAFAED}" type="slidenum">
              <a:t>43</a:t>
            </a:fld>
          </a:p>
        </p:txBody>
      </p:sp>
      <p:sp>
        <p:nvSpPr>
          <p:cNvPr id="6" name="PlaceHolder 5"/>
          <p:cNvSpPr>
            <a:spLocks noGrp="1"/>
          </p:cNvSpPr>
          <p:nvPr>
            <p:ph type="dt" idx="10"/>
          </p:nvPr>
        </p:nvSpPr>
        <p:spPr/>
        <p:txBody>
          <a:bodyPr/>
          <a:p>
            <a:fld id="{7B174604-6E6D-4A4D-9444-0E2F83A02094}" type="datetime1">
              <a:rPr lang="en-US"/>
              <a:t>07/28/2024</a:t>
            </a:fld>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7" name="PlaceHolder 1"/>
          <p:cNvSpPr>
            <a:spLocks noGrp="1"/>
          </p:cNvSpPr>
          <p:nvPr>
            <p:ph type="title"/>
          </p:nvPr>
        </p:nvSpPr>
        <p:spPr>
          <a:xfrm>
            <a:off x="838080" y="0"/>
            <a:ext cx="10515240" cy="88596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Mechanism of facilitated diffusion</a:t>
            </a:r>
            <a:endParaRPr b="0" lang="en-US" sz="3200" spc="-1" strike="noStrike">
              <a:solidFill>
                <a:srgbClr val="000000"/>
              </a:solidFill>
              <a:latin typeface="Calibri"/>
            </a:endParaRPr>
          </a:p>
        </p:txBody>
      </p:sp>
      <p:sp>
        <p:nvSpPr>
          <p:cNvPr id="308" name="PlaceHolder 2"/>
          <p:cNvSpPr>
            <a:spLocks noGrp="1"/>
          </p:cNvSpPr>
          <p:nvPr>
            <p:ph/>
          </p:nvPr>
        </p:nvSpPr>
        <p:spPr>
          <a:xfrm>
            <a:off x="838080" y="998640"/>
            <a:ext cx="10515240" cy="517788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A </a:t>
            </a:r>
            <a:r>
              <a:rPr b="1" lang="en-US" sz="2400" spc="-1" strike="noStrike">
                <a:solidFill>
                  <a:srgbClr val="000000"/>
                </a:solidFill>
                <a:latin typeface="Calibri"/>
              </a:rPr>
              <a:t>ping-pong model</a:t>
            </a:r>
            <a:r>
              <a:rPr b="0" lang="en-US" sz="2400" spc="-1" strike="noStrike">
                <a:solidFill>
                  <a:srgbClr val="000000"/>
                </a:solidFill>
                <a:latin typeface="Calibri"/>
              </a:rPr>
              <a:t> is put forth to explain the occurrence of facilitated diffusion</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According to this mechanism, a </a:t>
            </a:r>
            <a:r>
              <a:rPr b="1" lang="en-US" sz="2400" spc="-1" strike="noStrike">
                <a:solidFill>
                  <a:srgbClr val="000000"/>
                </a:solidFill>
                <a:latin typeface="Calibri"/>
              </a:rPr>
              <a:t>transport (carrier) protein exists in two conformations</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In the </a:t>
            </a:r>
            <a:r>
              <a:rPr b="1" lang="en-US" sz="2400" spc="-1" strike="noStrike">
                <a:solidFill>
                  <a:srgbClr val="000000"/>
                </a:solidFill>
                <a:latin typeface="Calibri"/>
              </a:rPr>
              <a:t>pong conformation,</a:t>
            </a:r>
            <a:r>
              <a:rPr b="0" lang="en-US" sz="2400" spc="-1" strike="noStrike">
                <a:solidFill>
                  <a:srgbClr val="000000"/>
                </a:solidFill>
                <a:latin typeface="Calibri"/>
              </a:rPr>
              <a:t> it is exposed to the side </a:t>
            </a:r>
            <a:r>
              <a:rPr b="1" lang="en-US" sz="2400" spc="-1" strike="noStrike">
                <a:solidFill>
                  <a:srgbClr val="000000"/>
                </a:solidFill>
                <a:latin typeface="Calibri"/>
              </a:rPr>
              <a:t>with high solute concentration</a:t>
            </a:r>
            <a:r>
              <a:rPr b="0" lang="en-US" sz="2400" spc="-1" strike="noStrike">
                <a:solidFill>
                  <a:srgbClr val="000000"/>
                </a:solidFill>
                <a:latin typeface="Calibri"/>
              </a:rPr>
              <a:t> </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This allows the binding of solute to specific sites on the carrier protein</a:t>
            </a:r>
            <a:endParaRPr b="0" lang="en-US" sz="24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0E2A88F9-2E7B-4AF7-A5B7-DB44D0113F4B}" type="slidenum">
              <a:t>44</a:t>
            </a:fld>
          </a:p>
        </p:txBody>
      </p:sp>
      <p:sp>
        <p:nvSpPr>
          <p:cNvPr id="6" name="PlaceHolder 5"/>
          <p:cNvSpPr>
            <a:spLocks noGrp="1"/>
          </p:cNvSpPr>
          <p:nvPr>
            <p:ph type="dt" idx="1"/>
          </p:nvPr>
        </p:nvSpPr>
        <p:spPr/>
        <p:txBody>
          <a:bodyPr/>
          <a:p>
            <a:fld id="{674A18EE-8F9C-4807-9351-4127641D4E74}" type="datetime1">
              <a:rPr lang="en-US"/>
              <a:t>07/28/2024</a:t>
            </a:fld>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9" name="PlaceHolder 1"/>
          <p:cNvSpPr>
            <a:spLocks noGrp="1"/>
          </p:cNvSpPr>
          <p:nvPr>
            <p:ph type="title"/>
          </p:nvPr>
        </p:nvSpPr>
        <p:spPr>
          <a:xfrm>
            <a:off x="838080" y="0"/>
            <a:ext cx="10515240" cy="85788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Mechanism of facilitated diffusion</a:t>
            </a:r>
            <a:endParaRPr b="0" lang="en-US" sz="3200" spc="-1" strike="noStrike">
              <a:solidFill>
                <a:srgbClr val="000000"/>
              </a:solidFill>
              <a:latin typeface="Calibri"/>
            </a:endParaRPr>
          </a:p>
        </p:txBody>
      </p:sp>
      <p:sp>
        <p:nvSpPr>
          <p:cNvPr id="310" name="PlaceHolder 2"/>
          <p:cNvSpPr>
            <a:spLocks noGrp="1"/>
          </p:cNvSpPr>
          <p:nvPr>
            <p:ph/>
          </p:nvPr>
        </p:nvSpPr>
        <p:spPr>
          <a:xfrm>
            <a:off x="351720" y="1027080"/>
            <a:ext cx="5667840" cy="5149800"/>
          </a:xfrm>
          <a:prstGeom prst="rect">
            <a:avLst/>
          </a:prstGeom>
          <a:noFill/>
          <a:ln w="0">
            <a:noFill/>
          </a:ln>
        </p:spPr>
        <p:txBody>
          <a:bodyPr anchor="t">
            <a:normAutofit fontScale="93000"/>
          </a:bodyPr>
          <a:p>
            <a:pPr marL="229320" indent="-229320" algn="just">
              <a:lnSpc>
                <a:spcPct val="150000"/>
              </a:lnSpc>
              <a:spcBef>
                <a:spcPts val="1001"/>
              </a:spcBef>
              <a:buClr>
                <a:srgbClr val="000000"/>
              </a:buClr>
              <a:buFont typeface="Arial"/>
              <a:buChar char="•"/>
            </a:pPr>
            <a:r>
              <a:rPr b="1" lang="en-US" sz="2400" spc="-1" strike="noStrike">
                <a:solidFill>
                  <a:srgbClr val="000000"/>
                </a:solidFill>
                <a:latin typeface="Calibri"/>
              </a:rPr>
              <a:t>The protein then undergoes a conformational change (ping state)</a:t>
            </a:r>
            <a:r>
              <a:rPr b="0" lang="en-US" sz="2400" spc="-1" strike="noStrike">
                <a:solidFill>
                  <a:srgbClr val="000000"/>
                </a:solidFill>
                <a:latin typeface="Calibri"/>
              </a:rPr>
              <a:t> to </a:t>
            </a:r>
            <a:r>
              <a:rPr b="1" lang="en-US" sz="2400" spc="-1" strike="noStrike">
                <a:solidFill>
                  <a:srgbClr val="000000"/>
                </a:solidFill>
                <a:latin typeface="Calibri"/>
              </a:rPr>
              <a:t>expose to the side with low solute concentration where the solute molecule is released</a:t>
            </a:r>
            <a:endParaRPr b="0" lang="en-US" sz="2400" spc="-1" strike="noStrike">
              <a:solidFill>
                <a:srgbClr val="000000"/>
              </a:solidFill>
              <a:latin typeface="Calibri"/>
            </a:endParaRPr>
          </a:p>
          <a:p>
            <a:pPr marL="229320" indent="-229320" algn="just">
              <a:lnSpc>
                <a:spcPct val="150000"/>
              </a:lnSpc>
              <a:spcBef>
                <a:spcPts val="1001"/>
              </a:spcBef>
              <a:buClr>
                <a:srgbClr val="000000"/>
              </a:buClr>
              <a:buFont typeface="Arial"/>
              <a:buChar char="•"/>
            </a:pPr>
            <a:r>
              <a:rPr b="1" lang="en-US" sz="2400" spc="-1" strike="noStrike">
                <a:solidFill>
                  <a:srgbClr val="000000"/>
                </a:solidFill>
                <a:latin typeface="Calibri"/>
              </a:rPr>
              <a:t>Hormones </a:t>
            </a:r>
            <a:r>
              <a:rPr b="0" lang="en-US" sz="2400" spc="-1" strike="noStrike">
                <a:solidFill>
                  <a:srgbClr val="000000"/>
                </a:solidFill>
                <a:latin typeface="Calibri"/>
              </a:rPr>
              <a:t>regulate facilitated diffusion</a:t>
            </a:r>
            <a:endParaRPr b="0" lang="en-US" sz="2400" spc="-1" strike="noStrike">
              <a:solidFill>
                <a:srgbClr val="000000"/>
              </a:solidFill>
              <a:latin typeface="Calibri"/>
            </a:endParaRPr>
          </a:p>
          <a:p>
            <a:pPr marL="229320" indent="-229320" algn="just">
              <a:lnSpc>
                <a:spcPct val="150000"/>
              </a:lnSpc>
              <a:spcBef>
                <a:spcPts val="1001"/>
              </a:spcBef>
              <a:buClr>
                <a:srgbClr val="000000"/>
              </a:buClr>
              <a:buFont typeface="Arial"/>
              <a:buChar char="•"/>
            </a:pPr>
            <a:r>
              <a:rPr b="0" lang="en-US" sz="2400" spc="-1" strike="noStrike">
                <a:solidFill>
                  <a:srgbClr val="000000"/>
                </a:solidFill>
                <a:latin typeface="Calibri"/>
              </a:rPr>
              <a:t>For instance, </a:t>
            </a:r>
            <a:r>
              <a:rPr b="1" lang="en-US" sz="2400" spc="-1" strike="noStrike">
                <a:solidFill>
                  <a:srgbClr val="000000"/>
                </a:solidFill>
                <a:latin typeface="Calibri"/>
              </a:rPr>
              <a:t>insulin increases glucose transport in muscle and adipose tissue; amino acid transport in liver and other tissues</a:t>
            </a:r>
            <a:endParaRPr b="0" lang="en-US" sz="2400" spc="-1" strike="noStrike">
              <a:solidFill>
                <a:srgbClr val="000000"/>
              </a:solidFill>
              <a:latin typeface="Calibri"/>
            </a:endParaRPr>
          </a:p>
        </p:txBody>
      </p:sp>
      <p:pic>
        <p:nvPicPr>
          <p:cNvPr id="311" name="Content Placeholder 3" descr=""/>
          <p:cNvPicPr/>
          <p:nvPr/>
        </p:nvPicPr>
        <p:blipFill>
          <a:blip r:embed="rId1"/>
          <a:stretch/>
        </p:blipFill>
        <p:spPr>
          <a:xfrm>
            <a:off x="6095880" y="1983600"/>
            <a:ext cx="5743800" cy="267264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045EE4C9-33AE-4855-B8ED-B64A466EBAFB}" type="slidenum">
              <a:t>45</a:t>
            </a:fld>
          </a:p>
        </p:txBody>
      </p:sp>
      <p:sp>
        <p:nvSpPr>
          <p:cNvPr id="6" name="PlaceHolder 5"/>
          <p:cNvSpPr>
            <a:spLocks noGrp="1"/>
          </p:cNvSpPr>
          <p:nvPr>
            <p:ph type="dt" idx="10"/>
          </p:nvPr>
        </p:nvSpPr>
        <p:spPr/>
        <p:txBody>
          <a:bodyPr/>
          <a:p>
            <a:fld id="{B0363F67-A1B1-49E2-8A3D-F0413E75962A}" type="datetime1">
              <a:rPr lang="en-US"/>
              <a:t>07/28/2024</a:t>
            </a:fld>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2" name="PlaceHolder 1"/>
          <p:cNvSpPr>
            <a:spLocks noGrp="1"/>
          </p:cNvSpPr>
          <p:nvPr>
            <p:ph type="title"/>
          </p:nvPr>
        </p:nvSpPr>
        <p:spPr>
          <a:xfrm>
            <a:off x="838080" y="0"/>
            <a:ext cx="10515240" cy="92808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Osmosis</a:t>
            </a:r>
            <a:endParaRPr b="0" lang="en-US" sz="3200" spc="-1" strike="noStrike">
              <a:solidFill>
                <a:srgbClr val="000000"/>
              </a:solidFill>
              <a:latin typeface="Calibri"/>
            </a:endParaRPr>
          </a:p>
        </p:txBody>
      </p:sp>
      <p:sp>
        <p:nvSpPr>
          <p:cNvPr id="313" name="PlaceHolder 2"/>
          <p:cNvSpPr>
            <a:spLocks noGrp="1"/>
          </p:cNvSpPr>
          <p:nvPr>
            <p:ph/>
          </p:nvPr>
        </p:nvSpPr>
        <p:spPr>
          <a:xfrm>
            <a:off x="379800" y="1097280"/>
            <a:ext cx="5639760" cy="5079240"/>
          </a:xfrm>
          <a:prstGeom prst="rect">
            <a:avLst/>
          </a:prstGeom>
          <a:noFill/>
          <a:ln w="0">
            <a:noFill/>
          </a:ln>
        </p:spPr>
        <p:txBody>
          <a:bodyPr anchor="t">
            <a:normAutofit fontScale="92000"/>
          </a:bodyPr>
          <a:p>
            <a:pPr marL="227160" indent="-227160" algn="just">
              <a:lnSpc>
                <a:spcPct val="150000"/>
              </a:lnSpc>
              <a:spcBef>
                <a:spcPts val="1001"/>
              </a:spcBef>
              <a:buClr>
                <a:srgbClr val="000000"/>
              </a:buClr>
              <a:buFont typeface="Arial"/>
              <a:buChar char="•"/>
            </a:pPr>
            <a:r>
              <a:rPr b="0" lang="en-US" sz="2400" spc="-1" strike="noStrike">
                <a:solidFill>
                  <a:srgbClr val="000000"/>
                </a:solidFill>
                <a:latin typeface="Calibri"/>
              </a:rPr>
              <a:t>Passive movement of water through a selectively permeable membrane- occurs when there is a difference of concentration of water molecules on either side of the membrane</a:t>
            </a:r>
            <a:endParaRPr b="0" lang="en-US" sz="2400" spc="-1" strike="noStrike">
              <a:solidFill>
                <a:srgbClr val="000000"/>
              </a:solidFill>
              <a:latin typeface="Calibri"/>
            </a:endParaRPr>
          </a:p>
          <a:p>
            <a:pPr marL="227160" indent="-227160" algn="just">
              <a:lnSpc>
                <a:spcPct val="150000"/>
              </a:lnSpc>
              <a:spcBef>
                <a:spcPts val="1001"/>
              </a:spcBef>
              <a:buClr>
                <a:srgbClr val="000000"/>
              </a:buClr>
              <a:buFont typeface="Arial"/>
              <a:buChar char="•"/>
            </a:pPr>
            <a:r>
              <a:rPr b="1" lang="en-US" sz="2400" spc="-1" strike="noStrike">
                <a:solidFill>
                  <a:srgbClr val="000000"/>
                </a:solidFill>
                <a:latin typeface="Calibri"/>
              </a:rPr>
              <a:t>This occurs in two ways-</a:t>
            </a:r>
            <a:endParaRPr b="0" lang="en-US" sz="2400" spc="-1" strike="noStrike">
              <a:solidFill>
                <a:srgbClr val="000000"/>
              </a:solidFill>
              <a:latin typeface="Calibri"/>
            </a:endParaRPr>
          </a:p>
          <a:p>
            <a:pPr marL="227160" indent="-227160" algn="just">
              <a:lnSpc>
                <a:spcPct val="150000"/>
              </a:lnSpc>
              <a:spcBef>
                <a:spcPts val="1001"/>
              </a:spcBef>
              <a:buClr>
                <a:srgbClr val="000000"/>
              </a:buClr>
              <a:buFont typeface="Arial"/>
              <a:buChar char="•"/>
            </a:pPr>
            <a:r>
              <a:rPr b="0" lang="en-US" sz="2400" spc="-1" strike="noStrike">
                <a:solidFill>
                  <a:srgbClr val="000000"/>
                </a:solidFill>
                <a:latin typeface="Calibri"/>
              </a:rPr>
              <a:t>Water can slip between the phospholipid molecules of the membrane</a:t>
            </a:r>
            <a:endParaRPr b="0" lang="en-US" sz="2400" spc="-1" strike="noStrike">
              <a:solidFill>
                <a:srgbClr val="000000"/>
              </a:solidFill>
              <a:latin typeface="Calibri"/>
            </a:endParaRPr>
          </a:p>
          <a:p>
            <a:pPr marL="227160" indent="-227160" algn="just">
              <a:lnSpc>
                <a:spcPct val="150000"/>
              </a:lnSpc>
              <a:spcBef>
                <a:spcPts val="1001"/>
              </a:spcBef>
              <a:buClr>
                <a:srgbClr val="000000"/>
              </a:buClr>
              <a:buFont typeface="Arial"/>
              <a:buChar char="•"/>
            </a:pPr>
            <a:r>
              <a:rPr b="0" lang="en-US" sz="2400" spc="-1" strike="noStrike">
                <a:solidFill>
                  <a:srgbClr val="000000"/>
                </a:solidFill>
                <a:latin typeface="Calibri"/>
              </a:rPr>
              <a:t>Or through protein water channel- </a:t>
            </a:r>
            <a:r>
              <a:rPr b="1" lang="en-US" sz="2400" spc="-1" strike="noStrike">
                <a:solidFill>
                  <a:srgbClr val="000000"/>
                </a:solidFill>
                <a:latin typeface="Calibri"/>
              </a:rPr>
              <a:t>aquaporin</a:t>
            </a:r>
            <a:endParaRPr b="0" lang="en-US" sz="2400" spc="-1" strike="noStrike">
              <a:solidFill>
                <a:srgbClr val="000000"/>
              </a:solidFill>
              <a:latin typeface="Calibri"/>
            </a:endParaRPr>
          </a:p>
        </p:txBody>
      </p:sp>
      <p:pic>
        <p:nvPicPr>
          <p:cNvPr id="314" name="Content Placeholder 3" descr=""/>
          <p:cNvPicPr/>
          <p:nvPr/>
        </p:nvPicPr>
        <p:blipFill>
          <a:blip r:embed="rId1"/>
          <a:srcRect l="8859" t="5891" r="9889" b="13282"/>
          <a:stretch/>
        </p:blipFill>
        <p:spPr>
          <a:xfrm>
            <a:off x="6499440" y="928440"/>
            <a:ext cx="5312520" cy="3094560"/>
          </a:xfrm>
          <a:prstGeom prst="rect">
            <a:avLst/>
          </a:prstGeom>
          <a:ln w="0">
            <a:noFill/>
          </a:ln>
        </p:spPr>
      </p:pic>
      <p:pic>
        <p:nvPicPr>
          <p:cNvPr id="315" name="Content Placeholder 4" descr=""/>
          <p:cNvPicPr/>
          <p:nvPr/>
        </p:nvPicPr>
        <p:blipFill>
          <a:blip r:embed="rId2"/>
          <a:srcRect l="41937" t="6216" r="9889" b="12958"/>
          <a:stretch/>
        </p:blipFill>
        <p:spPr>
          <a:xfrm>
            <a:off x="7291800" y="4023360"/>
            <a:ext cx="4061520" cy="283428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9644EA69-0BE6-481B-B55C-80082FA041B7}" type="slidenum">
              <a:t>46</a:t>
            </a:fld>
          </a:p>
        </p:txBody>
      </p:sp>
      <p:sp>
        <p:nvSpPr>
          <p:cNvPr id="6" name="PlaceHolder 5"/>
          <p:cNvSpPr>
            <a:spLocks noGrp="1"/>
          </p:cNvSpPr>
          <p:nvPr>
            <p:ph type="dt" idx="10"/>
          </p:nvPr>
        </p:nvSpPr>
        <p:spPr/>
        <p:txBody>
          <a:bodyPr/>
          <a:p>
            <a:fld id="{099F0094-5963-4B2A-820E-D89311712162}" type="datetime1">
              <a:rPr lang="en-US"/>
              <a:t>07/28/2024</a:t>
            </a:fld>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6" name="PlaceHolder 1"/>
          <p:cNvSpPr>
            <a:spLocks noGrp="1"/>
          </p:cNvSpPr>
          <p:nvPr>
            <p:ph type="title"/>
          </p:nvPr>
        </p:nvSpPr>
        <p:spPr>
          <a:xfrm>
            <a:off x="838080" y="0"/>
            <a:ext cx="10515240" cy="97020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Active process</a:t>
            </a:r>
            <a:endParaRPr b="0" lang="en-US" sz="3200" spc="-1" strike="noStrike">
              <a:solidFill>
                <a:srgbClr val="000000"/>
              </a:solidFill>
              <a:latin typeface="Calibri"/>
            </a:endParaRPr>
          </a:p>
        </p:txBody>
      </p:sp>
      <p:sp>
        <p:nvSpPr>
          <p:cNvPr id="317" name="PlaceHolder 2"/>
          <p:cNvSpPr>
            <a:spLocks noGrp="1"/>
          </p:cNvSpPr>
          <p:nvPr>
            <p:ph/>
          </p:nvPr>
        </p:nvSpPr>
        <p:spPr>
          <a:xfrm>
            <a:off x="576720" y="1083240"/>
            <a:ext cx="5442840" cy="509328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Requires cellular energy</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Two types-</a:t>
            </a:r>
            <a:r>
              <a:rPr b="0" lang="en-US" sz="2400" spc="-1" strike="noStrike">
                <a:solidFill>
                  <a:srgbClr val="000000"/>
                </a:solidFill>
                <a:latin typeface="Calibri"/>
              </a:rPr>
              <a:t> Active transport and vesicular transport</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Active transport-</a:t>
            </a:r>
            <a:r>
              <a:rPr b="0" lang="en-US" sz="2400" spc="-1" strike="noStrike">
                <a:solidFill>
                  <a:srgbClr val="000000"/>
                </a:solidFill>
                <a:latin typeface="Calibri"/>
              </a:rPr>
              <a:t> Movement of solutes against concentration gradient</a:t>
            </a:r>
            <a:endParaRPr b="0" lang="en-US" sz="2400" spc="-1" strike="noStrike">
              <a:solidFill>
                <a:srgbClr val="000000"/>
              </a:solidFill>
              <a:latin typeface="Calibri"/>
            </a:endParaRPr>
          </a:p>
        </p:txBody>
      </p:sp>
      <p:pic>
        <p:nvPicPr>
          <p:cNvPr id="318" name="Content Placeholder 5" descr=""/>
          <p:cNvPicPr/>
          <p:nvPr/>
        </p:nvPicPr>
        <p:blipFill>
          <a:blip r:embed="rId1"/>
          <a:srcRect l="43844" t="23686" r="21189" b="44400"/>
          <a:stretch/>
        </p:blipFill>
        <p:spPr>
          <a:xfrm>
            <a:off x="6474600" y="2262240"/>
            <a:ext cx="4879080" cy="274572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557DEB9B-4298-4F78-85FE-3E7A5AEEFECA}" type="slidenum">
              <a:t>47</a:t>
            </a:fld>
          </a:p>
        </p:txBody>
      </p:sp>
      <p:sp>
        <p:nvSpPr>
          <p:cNvPr id="6" name="PlaceHolder 5"/>
          <p:cNvSpPr>
            <a:spLocks noGrp="1"/>
          </p:cNvSpPr>
          <p:nvPr>
            <p:ph type="dt" idx="10"/>
          </p:nvPr>
        </p:nvSpPr>
        <p:spPr/>
        <p:txBody>
          <a:bodyPr/>
          <a:p>
            <a:fld id="{2CEF5075-C317-4E07-B1E8-9F4068A2C963}" type="datetime1">
              <a:rPr lang="en-US"/>
              <a:t>07/28/2024</a:t>
            </a:fld>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9" name="PlaceHolder 1"/>
          <p:cNvSpPr>
            <a:spLocks noGrp="1"/>
          </p:cNvSpPr>
          <p:nvPr>
            <p:ph type="title"/>
          </p:nvPr>
        </p:nvSpPr>
        <p:spPr>
          <a:xfrm>
            <a:off x="838080" y="0"/>
            <a:ext cx="10515240" cy="94212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Active transport</a:t>
            </a:r>
            <a:endParaRPr b="0" lang="en-US" sz="3200" spc="-1" strike="noStrike">
              <a:solidFill>
                <a:srgbClr val="000000"/>
              </a:solidFill>
              <a:latin typeface="Calibri"/>
            </a:endParaRPr>
          </a:p>
        </p:txBody>
      </p:sp>
      <p:sp>
        <p:nvSpPr>
          <p:cNvPr id="320" name="PlaceHolder 2"/>
          <p:cNvSpPr>
            <a:spLocks noGrp="1"/>
          </p:cNvSpPr>
          <p:nvPr>
            <p:ph/>
          </p:nvPr>
        </p:nvSpPr>
        <p:spPr>
          <a:xfrm>
            <a:off x="323640" y="1069200"/>
            <a:ext cx="5695920" cy="510732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Active transport has two types</a:t>
            </a:r>
            <a:endParaRPr b="0" lang="en-US" sz="2400" spc="-1" strike="noStrike">
              <a:solidFill>
                <a:srgbClr val="000000"/>
              </a:solidFill>
              <a:latin typeface="Calibri"/>
            </a:endParaRPr>
          </a:p>
          <a:p>
            <a:pPr marL="514440" indent="-514440" algn="just">
              <a:lnSpc>
                <a:spcPct val="150000"/>
              </a:lnSpc>
              <a:spcBef>
                <a:spcPts val="1001"/>
              </a:spcBef>
              <a:buClr>
                <a:srgbClr val="000000"/>
              </a:buClr>
              <a:buFont typeface="Calibri Light"/>
              <a:buAutoNum type="arabicPeriod"/>
            </a:pPr>
            <a:r>
              <a:rPr b="0" lang="en-US" sz="2400" spc="-1" strike="noStrike">
                <a:solidFill>
                  <a:srgbClr val="000000"/>
                </a:solidFill>
                <a:latin typeface="Calibri"/>
              </a:rPr>
              <a:t>Primary Active transport </a:t>
            </a:r>
            <a:endParaRPr b="0" lang="en-US" sz="2400" spc="-1" strike="noStrike">
              <a:solidFill>
                <a:srgbClr val="000000"/>
              </a:solidFill>
              <a:latin typeface="Calibri"/>
            </a:endParaRPr>
          </a:p>
          <a:p>
            <a:pPr marL="514440" indent="-514440" algn="just">
              <a:lnSpc>
                <a:spcPct val="150000"/>
              </a:lnSpc>
              <a:spcBef>
                <a:spcPts val="1001"/>
              </a:spcBef>
              <a:buClr>
                <a:srgbClr val="000000"/>
              </a:buClr>
              <a:buFont typeface="Calibri Light"/>
              <a:buAutoNum type="arabicPeriod"/>
            </a:pPr>
            <a:r>
              <a:rPr b="0" lang="en-US" sz="2400" spc="-1" strike="noStrike">
                <a:solidFill>
                  <a:srgbClr val="000000"/>
                </a:solidFill>
                <a:latin typeface="Calibri"/>
              </a:rPr>
              <a:t>Secondary Active transport </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In primary active transport </a:t>
            </a:r>
            <a:r>
              <a:rPr b="1" lang="en-US" sz="2400" spc="-1" strike="noStrike">
                <a:solidFill>
                  <a:srgbClr val="000000"/>
                </a:solidFill>
                <a:latin typeface="Calibri"/>
              </a:rPr>
              <a:t>cellular protein pumps (ion pumps)</a:t>
            </a:r>
            <a:r>
              <a:rPr b="0" lang="en-US" sz="2400" spc="-1" strike="noStrike">
                <a:solidFill>
                  <a:srgbClr val="000000"/>
                </a:solidFill>
                <a:latin typeface="Calibri"/>
              </a:rPr>
              <a:t> move ions across the plasma membrane against concentration gradient  </a:t>
            </a:r>
            <a:endParaRPr b="0" lang="en-US" sz="2400" spc="-1" strike="noStrike">
              <a:solidFill>
                <a:srgbClr val="000000"/>
              </a:solidFill>
              <a:latin typeface="Calibri"/>
            </a:endParaRPr>
          </a:p>
        </p:txBody>
      </p:sp>
      <p:pic>
        <p:nvPicPr>
          <p:cNvPr id="321" name="Content Placeholder 3" descr=""/>
          <p:cNvPicPr/>
          <p:nvPr/>
        </p:nvPicPr>
        <p:blipFill>
          <a:blip r:embed="rId1"/>
          <a:srcRect l="9341" t="7781" r="9479" b="13022"/>
          <a:stretch/>
        </p:blipFill>
        <p:spPr>
          <a:xfrm>
            <a:off x="6172200" y="781200"/>
            <a:ext cx="5181120" cy="2841840"/>
          </a:xfrm>
          <a:prstGeom prst="rect">
            <a:avLst/>
          </a:prstGeom>
          <a:ln w="0">
            <a:noFill/>
          </a:ln>
        </p:spPr>
      </p:pic>
      <p:pic>
        <p:nvPicPr>
          <p:cNvPr id="322" name="Content Placeholder 6" descr=""/>
          <p:cNvPicPr/>
          <p:nvPr/>
        </p:nvPicPr>
        <p:blipFill>
          <a:blip r:embed="rId2"/>
          <a:srcRect l="9479" t="7781" r="9344" b="13022"/>
          <a:stretch/>
        </p:blipFill>
        <p:spPr>
          <a:xfrm>
            <a:off x="6172200" y="3623040"/>
            <a:ext cx="5181120" cy="276336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FFD8652C-7CDF-4912-A74F-F58AF381CD29}" type="slidenum">
              <a:t>48</a:t>
            </a:fld>
          </a:p>
        </p:txBody>
      </p:sp>
      <p:sp>
        <p:nvSpPr>
          <p:cNvPr id="6" name="PlaceHolder 5"/>
          <p:cNvSpPr>
            <a:spLocks noGrp="1"/>
          </p:cNvSpPr>
          <p:nvPr>
            <p:ph type="dt" idx="10"/>
          </p:nvPr>
        </p:nvSpPr>
        <p:spPr/>
        <p:txBody>
          <a:bodyPr/>
          <a:p>
            <a:fld id="{BA2CFF77-1407-4CEA-8476-877BEF2729DE}" type="datetime1">
              <a:rPr lang="en-US"/>
              <a:t>07/28/2024</a:t>
            </a:fld>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3" name="PlaceHolder 1"/>
          <p:cNvSpPr>
            <a:spLocks noGrp="1"/>
          </p:cNvSpPr>
          <p:nvPr>
            <p:ph type="title"/>
          </p:nvPr>
        </p:nvSpPr>
        <p:spPr>
          <a:xfrm>
            <a:off x="838080" y="0"/>
            <a:ext cx="10515240" cy="84384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Na</a:t>
            </a:r>
            <a:r>
              <a:rPr b="1" lang="en-US" sz="3200" spc="-1" strike="noStrike" baseline="30000">
                <a:solidFill>
                  <a:srgbClr val="000000"/>
                </a:solidFill>
                <a:latin typeface="Calibri Light"/>
              </a:rPr>
              <a:t>+</a:t>
            </a:r>
            <a:r>
              <a:rPr b="1" lang="en-US" sz="3200" spc="-1" strike="noStrike">
                <a:solidFill>
                  <a:srgbClr val="000000"/>
                </a:solidFill>
                <a:latin typeface="Calibri Light"/>
              </a:rPr>
              <a:t>-K</a:t>
            </a:r>
            <a:r>
              <a:rPr b="1" lang="en-US" sz="3200" spc="-1" strike="noStrike" baseline="30000">
                <a:solidFill>
                  <a:srgbClr val="000000"/>
                </a:solidFill>
                <a:latin typeface="Calibri Light"/>
              </a:rPr>
              <a:t>+</a:t>
            </a:r>
            <a:r>
              <a:rPr b="1" lang="en-US" sz="3200" spc="-1" strike="noStrike">
                <a:solidFill>
                  <a:srgbClr val="000000"/>
                </a:solidFill>
                <a:latin typeface="Calibri Light"/>
              </a:rPr>
              <a:t> pump</a:t>
            </a:r>
            <a:endParaRPr b="0" lang="en-US" sz="3200" spc="-1" strike="noStrike">
              <a:solidFill>
                <a:srgbClr val="000000"/>
              </a:solidFill>
              <a:latin typeface="Calibri"/>
            </a:endParaRPr>
          </a:p>
        </p:txBody>
      </p:sp>
      <p:sp>
        <p:nvSpPr>
          <p:cNvPr id="324" name="PlaceHolder 2"/>
          <p:cNvSpPr>
            <a:spLocks noGrp="1"/>
          </p:cNvSpPr>
          <p:nvPr>
            <p:ph/>
          </p:nvPr>
        </p:nvSpPr>
        <p:spPr>
          <a:xfrm>
            <a:off x="838080" y="956520"/>
            <a:ext cx="10515240" cy="522000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The cells have a </a:t>
            </a:r>
            <a:r>
              <a:rPr b="1" lang="en-US" sz="2400" spc="-1" strike="noStrike">
                <a:solidFill>
                  <a:srgbClr val="000000"/>
                </a:solidFill>
                <a:latin typeface="Calibri"/>
              </a:rPr>
              <a:t>high intracellular K</a:t>
            </a:r>
            <a:r>
              <a:rPr b="1" lang="en-US" sz="2400" spc="-1" strike="noStrike" baseline="30000">
                <a:solidFill>
                  <a:srgbClr val="000000"/>
                </a:solidFill>
                <a:latin typeface="Calibri"/>
              </a:rPr>
              <a:t>+</a:t>
            </a:r>
            <a:r>
              <a:rPr b="1" lang="en-US" sz="2400" spc="-1" strike="noStrike">
                <a:solidFill>
                  <a:srgbClr val="000000"/>
                </a:solidFill>
                <a:latin typeface="Calibri"/>
              </a:rPr>
              <a:t> concentration and a low Na</a:t>
            </a:r>
            <a:r>
              <a:rPr b="1" lang="en-US" sz="2400" spc="-1" strike="noStrike" baseline="30000">
                <a:solidFill>
                  <a:srgbClr val="000000"/>
                </a:solidFill>
                <a:latin typeface="Calibri"/>
              </a:rPr>
              <a:t>+</a:t>
            </a:r>
            <a:r>
              <a:rPr b="1" lang="en-US" sz="2400" spc="-1" strike="noStrike">
                <a:solidFill>
                  <a:srgbClr val="000000"/>
                </a:solidFill>
                <a:latin typeface="Calibri"/>
              </a:rPr>
              <a:t> concentration which </a:t>
            </a:r>
            <a:r>
              <a:rPr b="0" lang="en-US" sz="2400" spc="-1" strike="noStrike">
                <a:solidFill>
                  <a:srgbClr val="000000"/>
                </a:solidFill>
                <a:latin typeface="Calibri"/>
              </a:rPr>
              <a:t>is essentially needed for the survival of the cells</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High cellular K</a:t>
            </a:r>
            <a:r>
              <a:rPr b="1" lang="en-US" sz="2400" spc="-1" strike="noStrike" baseline="30000">
                <a:solidFill>
                  <a:srgbClr val="000000"/>
                </a:solidFill>
                <a:latin typeface="Calibri"/>
              </a:rPr>
              <a:t>+</a:t>
            </a:r>
            <a:r>
              <a:rPr b="1" lang="en-US" sz="2400" spc="-1" strike="noStrike">
                <a:solidFill>
                  <a:srgbClr val="000000"/>
                </a:solidFill>
                <a:latin typeface="Calibri"/>
              </a:rPr>
              <a:t> is required for the optimal glycolysis (pyruvate kinase is dependent on K</a:t>
            </a:r>
            <a:r>
              <a:rPr b="1" lang="en-US" sz="2400" spc="-1" strike="noStrike" baseline="30000">
                <a:solidFill>
                  <a:srgbClr val="000000"/>
                </a:solidFill>
                <a:latin typeface="Calibri"/>
              </a:rPr>
              <a:t>+</a:t>
            </a:r>
            <a:r>
              <a:rPr b="1" lang="en-US" sz="2400" spc="-1" strike="noStrike">
                <a:solidFill>
                  <a:srgbClr val="000000"/>
                </a:solidFill>
                <a:latin typeface="Calibri"/>
              </a:rPr>
              <a:t>) and for protein biosynthesis</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Further, </a:t>
            </a:r>
            <a:r>
              <a:rPr b="1" lang="en-US" sz="2400" spc="-1" strike="noStrike">
                <a:solidFill>
                  <a:srgbClr val="000000"/>
                </a:solidFill>
                <a:latin typeface="Calibri"/>
              </a:rPr>
              <a:t>Na</a:t>
            </a:r>
            <a:r>
              <a:rPr b="1" lang="en-US" sz="2400" spc="-1" strike="noStrike" baseline="30000">
                <a:solidFill>
                  <a:srgbClr val="000000"/>
                </a:solidFill>
                <a:latin typeface="Calibri"/>
              </a:rPr>
              <a:t>+</a:t>
            </a:r>
            <a:r>
              <a:rPr b="1" lang="en-US" sz="2400" spc="-1" strike="noStrike">
                <a:solidFill>
                  <a:srgbClr val="000000"/>
                </a:solidFill>
                <a:latin typeface="Calibri"/>
              </a:rPr>
              <a:t> and K</a:t>
            </a:r>
            <a:r>
              <a:rPr b="1" lang="en-US" sz="2400" spc="-1" strike="noStrike" baseline="30000">
                <a:solidFill>
                  <a:srgbClr val="000000"/>
                </a:solidFill>
                <a:latin typeface="Calibri"/>
              </a:rPr>
              <a:t>+</a:t>
            </a:r>
            <a:r>
              <a:rPr b="1" lang="en-US" sz="2400" spc="-1" strike="noStrike">
                <a:solidFill>
                  <a:srgbClr val="000000"/>
                </a:solidFill>
                <a:latin typeface="Calibri"/>
              </a:rPr>
              <a:t> gradients across plasma membranes are needed for the transmission of nerve impulse</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The </a:t>
            </a:r>
            <a:r>
              <a:rPr b="1" lang="en-US" sz="2400" spc="-1" strike="noStrike">
                <a:solidFill>
                  <a:srgbClr val="000000"/>
                </a:solidFill>
                <a:latin typeface="Calibri"/>
              </a:rPr>
              <a:t>Na</a:t>
            </a:r>
            <a:r>
              <a:rPr b="1" lang="en-US" sz="2400" spc="-1" strike="noStrike" baseline="30000">
                <a:solidFill>
                  <a:srgbClr val="000000"/>
                </a:solidFill>
                <a:latin typeface="Calibri"/>
              </a:rPr>
              <a:t>+</a:t>
            </a:r>
            <a:r>
              <a:rPr b="1" lang="en-US" sz="2400" spc="-1" strike="noStrike">
                <a:solidFill>
                  <a:srgbClr val="000000"/>
                </a:solidFill>
                <a:latin typeface="Calibri"/>
              </a:rPr>
              <a:t>-K</a:t>
            </a:r>
            <a:r>
              <a:rPr b="1" lang="en-US" sz="2400" spc="-1" strike="noStrike" baseline="30000">
                <a:solidFill>
                  <a:srgbClr val="000000"/>
                </a:solidFill>
                <a:latin typeface="Calibri"/>
              </a:rPr>
              <a:t>+</a:t>
            </a:r>
            <a:r>
              <a:rPr b="1" lang="en-US" sz="2400" spc="-1" strike="noStrike">
                <a:solidFill>
                  <a:srgbClr val="000000"/>
                </a:solidFill>
                <a:latin typeface="Calibri"/>
              </a:rPr>
              <a:t> pump is responsible for the maintenance of high K</a:t>
            </a:r>
            <a:r>
              <a:rPr b="1" lang="en-US" sz="2400" spc="-1" strike="noStrike" baseline="30000">
                <a:solidFill>
                  <a:srgbClr val="000000"/>
                </a:solidFill>
                <a:latin typeface="Calibri"/>
              </a:rPr>
              <a:t>+</a:t>
            </a:r>
            <a:r>
              <a:rPr b="1" lang="en-US" sz="2400" spc="-1" strike="noStrike">
                <a:solidFill>
                  <a:srgbClr val="000000"/>
                </a:solidFill>
                <a:latin typeface="Calibri"/>
              </a:rPr>
              <a:t> and low Na</a:t>
            </a:r>
            <a:r>
              <a:rPr b="1" lang="en-US" sz="2400" spc="-1" strike="noStrike" baseline="30000">
                <a:solidFill>
                  <a:srgbClr val="000000"/>
                </a:solidFill>
                <a:latin typeface="Calibri"/>
              </a:rPr>
              <a:t>+</a:t>
            </a:r>
            <a:r>
              <a:rPr b="1" lang="en-US" sz="2400" spc="-1" strike="noStrike">
                <a:solidFill>
                  <a:srgbClr val="000000"/>
                </a:solidFill>
                <a:latin typeface="Calibri"/>
              </a:rPr>
              <a:t> concentrations in the cells</a:t>
            </a:r>
            <a:endParaRPr b="0" lang="en-US" sz="24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86C49DCF-B583-4B43-98A8-2ABF78D64F61}" type="slidenum">
              <a:t>49</a:t>
            </a:fld>
          </a:p>
        </p:txBody>
      </p:sp>
      <p:sp>
        <p:nvSpPr>
          <p:cNvPr id="6" name="PlaceHolder 5"/>
          <p:cNvSpPr>
            <a:spLocks noGrp="1"/>
          </p:cNvSpPr>
          <p:nvPr>
            <p:ph type="dt" idx="1"/>
          </p:nvPr>
        </p:nvSpPr>
        <p:spPr/>
        <p:txBody>
          <a:bodyPr/>
          <a:p>
            <a:fld id="{2DC3CF50-2296-418D-9B1F-5E0CEBB8C4D6}" type="datetime1">
              <a:rPr lang="en-US"/>
              <a:t>07/28/2024</a:t>
            </a:fld>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5" name="PlaceHolder 1"/>
          <p:cNvSpPr>
            <a:spLocks noGrp="1"/>
          </p:cNvSpPr>
          <p:nvPr>
            <p:ph type="title"/>
          </p:nvPr>
        </p:nvSpPr>
        <p:spPr>
          <a:xfrm>
            <a:off x="838080" y="0"/>
            <a:ext cx="10515240" cy="85788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Na</a:t>
            </a:r>
            <a:r>
              <a:rPr b="1" lang="en-US" sz="3200" spc="-1" strike="noStrike" baseline="30000">
                <a:solidFill>
                  <a:srgbClr val="000000"/>
                </a:solidFill>
                <a:latin typeface="Calibri Light"/>
              </a:rPr>
              <a:t>+</a:t>
            </a:r>
            <a:r>
              <a:rPr b="1" lang="en-US" sz="3200" spc="-1" strike="noStrike">
                <a:solidFill>
                  <a:srgbClr val="000000"/>
                </a:solidFill>
                <a:latin typeface="Calibri Light"/>
              </a:rPr>
              <a:t>-K</a:t>
            </a:r>
            <a:r>
              <a:rPr b="1" lang="en-US" sz="3200" spc="-1" strike="noStrike" baseline="30000">
                <a:solidFill>
                  <a:srgbClr val="000000"/>
                </a:solidFill>
                <a:latin typeface="Calibri Light"/>
              </a:rPr>
              <a:t>+</a:t>
            </a:r>
            <a:r>
              <a:rPr b="1" lang="en-US" sz="3200" spc="-1" strike="noStrike">
                <a:solidFill>
                  <a:srgbClr val="000000"/>
                </a:solidFill>
                <a:latin typeface="Calibri Light"/>
              </a:rPr>
              <a:t> pump</a:t>
            </a:r>
            <a:endParaRPr b="0" lang="en-US" sz="3200" spc="-1" strike="noStrike">
              <a:solidFill>
                <a:srgbClr val="000000"/>
              </a:solidFill>
              <a:latin typeface="Calibri"/>
            </a:endParaRPr>
          </a:p>
        </p:txBody>
      </p:sp>
      <p:sp>
        <p:nvSpPr>
          <p:cNvPr id="326" name="PlaceHolder 2"/>
          <p:cNvSpPr>
            <a:spLocks noGrp="1"/>
          </p:cNvSpPr>
          <p:nvPr>
            <p:ph/>
          </p:nvPr>
        </p:nvSpPr>
        <p:spPr>
          <a:xfrm>
            <a:off x="838080" y="984600"/>
            <a:ext cx="10515240" cy="519192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This is brought about by an integral plasma membrane protein, </a:t>
            </a:r>
            <a:r>
              <a:rPr b="1" lang="en-US" sz="2400" spc="-1" strike="noStrike">
                <a:solidFill>
                  <a:srgbClr val="000000"/>
                </a:solidFill>
                <a:latin typeface="Calibri"/>
              </a:rPr>
              <a:t>Na</a:t>
            </a:r>
            <a:r>
              <a:rPr b="1" lang="en-US" sz="2400" spc="-1" strike="noStrike" baseline="30000">
                <a:solidFill>
                  <a:srgbClr val="000000"/>
                </a:solidFill>
                <a:latin typeface="Calibri"/>
              </a:rPr>
              <a:t>+</a:t>
            </a:r>
            <a:r>
              <a:rPr b="1" lang="en-US" sz="2400" spc="-1" strike="noStrike">
                <a:solidFill>
                  <a:srgbClr val="000000"/>
                </a:solidFill>
                <a:latin typeface="Calibri"/>
              </a:rPr>
              <a:t>-K</a:t>
            </a:r>
            <a:r>
              <a:rPr b="1" lang="en-US" sz="2400" spc="-1" strike="noStrike" baseline="30000">
                <a:solidFill>
                  <a:srgbClr val="000000"/>
                </a:solidFill>
                <a:latin typeface="Calibri"/>
              </a:rPr>
              <a:t>+</a:t>
            </a:r>
            <a:r>
              <a:rPr b="1" lang="en-US" sz="2400" spc="-1" strike="noStrike">
                <a:solidFill>
                  <a:srgbClr val="000000"/>
                </a:solidFill>
                <a:latin typeface="Calibri"/>
              </a:rPr>
              <a:t> ATPase</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It consists of </a:t>
            </a:r>
            <a:r>
              <a:rPr b="1" lang="en-US" sz="2400" spc="-1" strike="noStrike">
                <a:solidFill>
                  <a:srgbClr val="000000"/>
                </a:solidFill>
                <a:latin typeface="Calibri"/>
              </a:rPr>
              <a:t>two </a:t>
            </a:r>
            <a:r>
              <a:rPr b="1" lang="en-US" sz="2400" spc="-1" strike="noStrike">
                <a:solidFill>
                  <a:srgbClr val="000000"/>
                </a:solidFill>
                <a:latin typeface="Symbol"/>
              </a:rPr>
              <a:t></a:t>
            </a:r>
            <a:r>
              <a:rPr b="1" lang="en-US" sz="2400" spc="-1" strike="noStrike">
                <a:solidFill>
                  <a:srgbClr val="000000"/>
                </a:solidFill>
                <a:latin typeface="Calibri"/>
              </a:rPr>
              <a:t> and two </a:t>
            </a:r>
            <a:r>
              <a:rPr b="1" lang="en-US" sz="2400" spc="-1" strike="noStrike">
                <a:solidFill>
                  <a:srgbClr val="000000"/>
                </a:solidFill>
                <a:latin typeface="Symbol"/>
              </a:rPr>
              <a:t></a:t>
            </a:r>
            <a:r>
              <a:rPr b="1" lang="en-US" sz="2400" spc="-1" strike="noStrike">
                <a:solidFill>
                  <a:srgbClr val="000000"/>
                </a:solidFill>
                <a:latin typeface="Calibri"/>
              </a:rPr>
              <a:t> subunits</a:t>
            </a:r>
            <a:r>
              <a:rPr b="0" lang="en-US" sz="2400" spc="-1" strike="noStrike">
                <a:solidFill>
                  <a:srgbClr val="000000"/>
                </a:solidFill>
                <a:latin typeface="Calibri"/>
              </a:rPr>
              <a:t> which may be represented as </a:t>
            </a:r>
            <a:r>
              <a:rPr b="1" lang="en-US" sz="2400" spc="-1" strike="noStrike">
                <a:solidFill>
                  <a:srgbClr val="000000"/>
                </a:solidFill>
                <a:latin typeface="Calibri"/>
              </a:rPr>
              <a:t>(</a:t>
            </a:r>
            <a:r>
              <a:rPr b="1" lang="en-US" sz="2400" spc="-1" strike="noStrike">
                <a:solidFill>
                  <a:srgbClr val="000000"/>
                </a:solidFill>
                <a:latin typeface="Symbol"/>
              </a:rPr>
              <a:t></a:t>
            </a:r>
            <a:r>
              <a:rPr b="1" lang="en-US" sz="2400" spc="-1" strike="noStrike">
                <a:solidFill>
                  <a:srgbClr val="000000"/>
                </a:solidFill>
                <a:latin typeface="Calibri"/>
              </a:rPr>
              <a:t>)</a:t>
            </a:r>
            <a:r>
              <a:rPr b="1" lang="en-US" sz="2400" spc="-1" strike="noStrike" baseline="-25000">
                <a:solidFill>
                  <a:srgbClr val="000000"/>
                </a:solidFill>
                <a:latin typeface="Calibri"/>
              </a:rPr>
              <a:t>2</a:t>
            </a:r>
            <a:r>
              <a:rPr b="1" lang="en-US" sz="2400" spc="-1" strike="noStrike">
                <a:solidFill>
                  <a:srgbClr val="000000"/>
                </a:solidFill>
                <a:latin typeface="Calibri"/>
              </a:rPr>
              <a:t>.</a:t>
            </a:r>
            <a:r>
              <a:rPr b="0" lang="en-US" sz="2400" spc="-1" strike="noStrike">
                <a:solidFill>
                  <a:srgbClr val="000000"/>
                </a:solidFill>
                <a:latin typeface="Calibri"/>
              </a:rPr>
              <a:t> </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Na</a:t>
            </a:r>
            <a:r>
              <a:rPr b="1" lang="en-US" sz="2400" spc="-1" strike="noStrike" baseline="30000">
                <a:solidFill>
                  <a:srgbClr val="000000"/>
                </a:solidFill>
                <a:latin typeface="Calibri"/>
              </a:rPr>
              <a:t>+</a:t>
            </a:r>
            <a:r>
              <a:rPr b="1" lang="en-US" sz="2400" spc="-1" strike="noStrike">
                <a:solidFill>
                  <a:srgbClr val="000000"/>
                </a:solidFill>
                <a:latin typeface="Calibri"/>
              </a:rPr>
              <a:t>-K</a:t>
            </a:r>
            <a:r>
              <a:rPr b="1" lang="en-US" sz="2400" spc="-1" strike="noStrike" baseline="30000">
                <a:solidFill>
                  <a:srgbClr val="000000"/>
                </a:solidFill>
                <a:latin typeface="Calibri"/>
              </a:rPr>
              <a:t>+</a:t>
            </a:r>
            <a:r>
              <a:rPr b="1" lang="en-US" sz="2400" spc="-1" strike="noStrike">
                <a:solidFill>
                  <a:srgbClr val="000000"/>
                </a:solidFill>
                <a:latin typeface="Calibri"/>
              </a:rPr>
              <a:t> ATPase pumps 3Na</a:t>
            </a:r>
            <a:r>
              <a:rPr b="1" lang="en-US" sz="2400" spc="-1" strike="noStrike" baseline="30000">
                <a:solidFill>
                  <a:srgbClr val="000000"/>
                </a:solidFill>
                <a:latin typeface="Calibri"/>
              </a:rPr>
              <a:t>+</a:t>
            </a:r>
            <a:r>
              <a:rPr b="1" lang="en-US" sz="2400" spc="-1" strike="noStrike">
                <a:solidFill>
                  <a:srgbClr val="000000"/>
                </a:solidFill>
                <a:latin typeface="Calibri"/>
              </a:rPr>
              <a:t> ions from inside the cell to outside and brings 2K</a:t>
            </a:r>
            <a:r>
              <a:rPr b="1" lang="en-US" sz="2400" spc="-1" strike="noStrike" baseline="30000">
                <a:solidFill>
                  <a:srgbClr val="000000"/>
                </a:solidFill>
                <a:latin typeface="Calibri"/>
              </a:rPr>
              <a:t>+</a:t>
            </a:r>
            <a:r>
              <a:rPr b="1" lang="en-US" sz="2400" spc="-1" strike="noStrike">
                <a:solidFill>
                  <a:srgbClr val="000000"/>
                </a:solidFill>
                <a:latin typeface="Calibri"/>
              </a:rPr>
              <a:t> ions from the outside to the inside with a concomitant hydrolysis of intracellular ATP</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A major portion of the cellular ATP (up to 70% in nerve cells) is in fact utilized by Na</a:t>
            </a:r>
            <a:r>
              <a:rPr b="1" lang="en-US" sz="2400" spc="-1" strike="noStrike" baseline="30000">
                <a:solidFill>
                  <a:srgbClr val="000000"/>
                </a:solidFill>
                <a:latin typeface="Calibri"/>
              </a:rPr>
              <a:t>+</a:t>
            </a:r>
            <a:r>
              <a:rPr b="1" lang="en-US" sz="2400" spc="-1" strike="noStrike">
                <a:solidFill>
                  <a:srgbClr val="000000"/>
                </a:solidFill>
                <a:latin typeface="Calibri"/>
              </a:rPr>
              <a:t>-K</a:t>
            </a:r>
            <a:r>
              <a:rPr b="1" lang="en-US" sz="2400" spc="-1" strike="noStrike" baseline="30000">
                <a:solidFill>
                  <a:srgbClr val="000000"/>
                </a:solidFill>
                <a:latin typeface="Calibri"/>
              </a:rPr>
              <a:t>+</a:t>
            </a:r>
            <a:r>
              <a:rPr b="1" lang="en-US" sz="2400" spc="-1" strike="noStrike">
                <a:solidFill>
                  <a:srgbClr val="000000"/>
                </a:solidFill>
                <a:latin typeface="Calibri"/>
              </a:rPr>
              <a:t> pump to maintain the requisite cytosolic Na</a:t>
            </a:r>
            <a:r>
              <a:rPr b="1" lang="en-US" sz="2400" spc="-1" strike="noStrike" baseline="30000">
                <a:solidFill>
                  <a:srgbClr val="000000"/>
                </a:solidFill>
                <a:latin typeface="Calibri"/>
              </a:rPr>
              <a:t>+</a:t>
            </a:r>
            <a:r>
              <a:rPr b="1" lang="en-US" sz="2400" spc="-1" strike="noStrike">
                <a:solidFill>
                  <a:srgbClr val="000000"/>
                </a:solidFill>
                <a:latin typeface="Calibri"/>
              </a:rPr>
              <a:t> and K</a:t>
            </a:r>
            <a:r>
              <a:rPr b="1" lang="en-US" sz="2400" spc="-1" strike="noStrike" baseline="30000">
                <a:solidFill>
                  <a:srgbClr val="000000"/>
                </a:solidFill>
                <a:latin typeface="Calibri"/>
              </a:rPr>
              <a:t>+</a:t>
            </a:r>
            <a:r>
              <a:rPr b="1" lang="en-US" sz="2400" spc="-1" strike="noStrike">
                <a:solidFill>
                  <a:srgbClr val="000000"/>
                </a:solidFill>
                <a:latin typeface="Calibri"/>
              </a:rPr>
              <a:t> levels</a:t>
            </a:r>
            <a:endParaRPr b="0" lang="en-US" sz="2400" spc="-1" strike="noStrike">
              <a:solidFill>
                <a:srgbClr val="000000"/>
              </a:solidFill>
              <a:latin typeface="Calibri"/>
            </a:endParaRPr>
          </a:p>
        </p:txBody>
      </p:sp>
      <p:sp>
        <p:nvSpPr>
          <p:cNvPr id="4" name="PlaceHolder 3"/>
          <p:cNvSpPr>
            <a:spLocks noGrp="1"/>
          </p:cNvSpPr>
          <p:nvPr>
            <p:ph type="ftr" idx="2"/>
          </p:nvPr>
        </p:nvSpPr>
        <p:spPr/>
        <p:txBody>
          <a:bodyPr/>
          <a:p>
            <a:r>
              <a:t>Zakir Ahmad</a:t>
            </a:r>
          </a:p>
        </p:txBody>
      </p:sp>
      <p:sp>
        <p:nvSpPr>
          <p:cNvPr id="5" name="PlaceHolder 4"/>
          <p:cNvSpPr>
            <a:spLocks noGrp="1"/>
          </p:cNvSpPr>
          <p:nvPr>
            <p:ph type="sldNum" idx="3"/>
          </p:nvPr>
        </p:nvSpPr>
        <p:spPr/>
        <p:txBody>
          <a:bodyPr/>
          <a:p>
            <a:fld id="{5686B60E-EEE5-484C-93F7-B3ECC0BEDAFA}" type="slidenum">
              <a:t>50</a:t>
            </a:fld>
          </a:p>
        </p:txBody>
      </p:sp>
      <p:sp>
        <p:nvSpPr>
          <p:cNvPr id="6" name="PlaceHolder 5"/>
          <p:cNvSpPr>
            <a:spLocks noGrp="1"/>
          </p:cNvSpPr>
          <p:nvPr>
            <p:ph type="dt" idx="1"/>
          </p:nvPr>
        </p:nvSpPr>
        <p:spPr/>
        <p:txBody>
          <a:bodyPr/>
          <a:p>
            <a:fld id="{134EA45F-6087-4DF0-A904-7646D544115F}" type="datetime1">
              <a:rPr lang="en-US"/>
              <a:t>07/28/2024</a:t>
            </a:fld>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7" name="PlaceHolder 1"/>
          <p:cNvSpPr>
            <a:spLocks noGrp="1"/>
          </p:cNvSpPr>
          <p:nvPr>
            <p:ph type="title"/>
          </p:nvPr>
        </p:nvSpPr>
        <p:spPr>
          <a:xfrm>
            <a:off x="810000" y="179640"/>
            <a:ext cx="10204560" cy="847080"/>
          </a:xfrm>
          <a:prstGeom prst="rect">
            <a:avLst/>
          </a:prstGeom>
          <a:noFill/>
          <a:ln w="0">
            <a:noFill/>
          </a:ln>
        </p:spPr>
        <p:txBody>
          <a:bodyPr anchor="ctr">
            <a:noAutofit/>
          </a:bodyPr>
          <a:p>
            <a:pPr indent="0" algn="ctr">
              <a:lnSpc>
                <a:spcPct val="90000"/>
              </a:lnSpc>
              <a:buNone/>
            </a:pPr>
            <a:r>
              <a:rPr b="1" lang="en-US" sz="4400" spc="-1" strike="noStrike">
                <a:solidFill>
                  <a:srgbClr val="000000"/>
                </a:solidFill>
                <a:latin typeface="Calibri Light"/>
              </a:rPr>
              <a:t>Na</a:t>
            </a:r>
            <a:r>
              <a:rPr b="1" lang="en-US" sz="4400" spc="-1" strike="noStrike" baseline="30000">
                <a:solidFill>
                  <a:srgbClr val="000000"/>
                </a:solidFill>
                <a:latin typeface="Calibri Light"/>
              </a:rPr>
              <a:t>+</a:t>
            </a:r>
            <a:r>
              <a:rPr b="1" lang="en-US" sz="4400" spc="-1" strike="noStrike">
                <a:solidFill>
                  <a:srgbClr val="000000"/>
                </a:solidFill>
                <a:latin typeface="Calibri Light"/>
              </a:rPr>
              <a:t>-K</a:t>
            </a:r>
            <a:r>
              <a:rPr b="1" lang="en-US" sz="4400" spc="-1" strike="noStrike" baseline="30000">
                <a:solidFill>
                  <a:srgbClr val="000000"/>
                </a:solidFill>
                <a:latin typeface="Calibri Light"/>
              </a:rPr>
              <a:t>+</a:t>
            </a:r>
            <a:r>
              <a:rPr b="1" lang="en-US" sz="4400" spc="-1" strike="noStrike">
                <a:solidFill>
                  <a:srgbClr val="000000"/>
                </a:solidFill>
                <a:latin typeface="Calibri Light"/>
              </a:rPr>
              <a:t> pump</a:t>
            </a:r>
            <a:endParaRPr b="0" lang="en-US" sz="4400" spc="-1" strike="noStrike">
              <a:solidFill>
                <a:srgbClr val="000000"/>
              </a:solidFill>
              <a:latin typeface="Calibri"/>
            </a:endParaRPr>
          </a:p>
        </p:txBody>
      </p:sp>
      <p:pic>
        <p:nvPicPr>
          <p:cNvPr id="328" name="Picture 5" descr="8"/>
          <p:cNvPicPr/>
          <p:nvPr/>
        </p:nvPicPr>
        <p:blipFill>
          <a:blip r:embed="rId1"/>
          <a:stretch/>
        </p:blipFill>
        <p:spPr>
          <a:xfrm>
            <a:off x="998640" y="928440"/>
            <a:ext cx="9678240" cy="5781600"/>
          </a:xfrm>
          <a:prstGeom prst="rect">
            <a:avLst/>
          </a:prstGeom>
          <a:ln w="0">
            <a:noFill/>
          </a:ln>
        </p:spPr>
      </p:pic>
      <p:sp>
        <p:nvSpPr>
          <p:cNvPr id="3" name="PlaceHolder 2"/>
          <p:cNvSpPr>
            <a:spLocks noGrp="1"/>
          </p:cNvSpPr>
          <p:nvPr>
            <p:ph type="ftr" idx="2"/>
          </p:nvPr>
        </p:nvSpPr>
        <p:spPr/>
        <p:txBody>
          <a:bodyPr/>
          <a:p>
            <a:r>
              <a:t>Zakir Ahmad</a:t>
            </a:r>
          </a:p>
        </p:txBody>
      </p:sp>
      <p:sp>
        <p:nvSpPr>
          <p:cNvPr id="4" name="PlaceHolder 3"/>
          <p:cNvSpPr>
            <a:spLocks noGrp="1"/>
          </p:cNvSpPr>
          <p:nvPr>
            <p:ph type="sldNum" idx="3"/>
          </p:nvPr>
        </p:nvSpPr>
        <p:spPr/>
        <p:txBody>
          <a:bodyPr/>
          <a:p>
            <a:fld id="{31D5CD74-BB86-453F-9E93-80BE61EE114D}" type="slidenum">
              <a:t>51</a:t>
            </a:fld>
          </a:p>
        </p:txBody>
      </p:sp>
      <p:sp>
        <p:nvSpPr>
          <p:cNvPr id="5" name="PlaceHolder 4"/>
          <p:cNvSpPr>
            <a:spLocks noGrp="1"/>
          </p:cNvSpPr>
          <p:nvPr>
            <p:ph type="dt" idx="1"/>
          </p:nvPr>
        </p:nvSpPr>
        <p:spPr/>
        <p:txBody>
          <a:bodyPr/>
          <a:p>
            <a:fld id="{F0834B5F-62B0-4042-8BE2-60C705D0689A}" type="datetime1">
              <a:rPr lang="en-US"/>
              <a:t>07/28/2024</a:t>
            </a:fld>
          </a:p>
        </p:txBody>
      </p:sp>
    </p:spTree>
  </p:cSld>
  <mc:AlternateContent>
    <mc:Choice Requires="p14">
      <p:transition p14:dur="10"/>
    </mc:Choice>
    <mc:Fallback>
      <p:transition/>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9" name="PlaceHolder 1"/>
          <p:cNvSpPr>
            <a:spLocks noGrp="1"/>
          </p:cNvSpPr>
          <p:nvPr>
            <p:ph type="title"/>
          </p:nvPr>
        </p:nvSpPr>
        <p:spPr>
          <a:xfrm>
            <a:off x="838080" y="0"/>
            <a:ext cx="10515240" cy="857880"/>
          </a:xfrm>
          <a:prstGeom prst="rect">
            <a:avLst/>
          </a:prstGeom>
          <a:noFill/>
          <a:ln w="0">
            <a:noFill/>
          </a:ln>
        </p:spPr>
        <p:txBody>
          <a:bodyPr anchor="ctr">
            <a:normAutofit fontScale="87000"/>
          </a:bodyPr>
          <a:p>
            <a:pPr indent="0">
              <a:lnSpc>
                <a:spcPct val="90000"/>
              </a:lnSpc>
              <a:buNone/>
            </a:pPr>
            <a:r>
              <a:rPr b="1" lang="en-US" sz="3200" spc="-1" strike="noStrike">
                <a:solidFill>
                  <a:srgbClr val="000000"/>
                </a:solidFill>
                <a:latin typeface="Calibri Light"/>
              </a:rPr>
              <a:t>Secondary active transport/Cotransport/coupled transport</a:t>
            </a:r>
            <a:endParaRPr b="0" lang="en-US" sz="3200" spc="-1" strike="noStrike">
              <a:solidFill>
                <a:srgbClr val="000000"/>
              </a:solidFill>
              <a:latin typeface="Calibri"/>
            </a:endParaRPr>
          </a:p>
        </p:txBody>
      </p:sp>
      <p:sp>
        <p:nvSpPr>
          <p:cNvPr id="330" name="PlaceHolder 2"/>
          <p:cNvSpPr>
            <a:spLocks noGrp="1"/>
          </p:cNvSpPr>
          <p:nvPr>
            <p:ph/>
          </p:nvPr>
        </p:nvSpPr>
        <p:spPr>
          <a:xfrm>
            <a:off x="267120" y="984600"/>
            <a:ext cx="5303160" cy="519192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In </a:t>
            </a:r>
            <a:r>
              <a:rPr b="1" lang="en-US" sz="2400" spc="-1" strike="noStrike">
                <a:solidFill>
                  <a:srgbClr val="000000"/>
                </a:solidFill>
                <a:latin typeface="Calibri"/>
              </a:rPr>
              <a:t>secondary active transport </a:t>
            </a:r>
            <a:r>
              <a:rPr b="0" lang="en-US" sz="2400" spc="-1" strike="noStrike">
                <a:solidFill>
                  <a:srgbClr val="000000"/>
                </a:solidFill>
                <a:latin typeface="Calibri"/>
              </a:rPr>
              <a:t>substance is moved against its concentration gradient by using energy provided by the movement of a second substance down its concentration gradient</a:t>
            </a:r>
            <a:endParaRPr b="0" lang="en-US" sz="2400" spc="-1" strike="noStrike">
              <a:solidFill>
                <a:srgbClr val="000000"/>
              </a:solidFill>
              <a:latin typeface="Calibri"/>
            </a:endParaRPr>
          </a:p>
        </p:txBody>
      </p:sp>
      <p:pic>
        <p:nvPicPr>
          <p:cNvPr id="331" name="Content Placeholder 7" descr=""/>
          <p:cNvPicPr/>
          <p:nvPr/>
        </p:nvPicPr>
        <p:blipFill>
          <a:blip r:embed="rId1"/>
          <a:srcRect l="12921" t="52096" r="18189" b="19980"/>
          <a:stretch/>
        </p:blipFill>
        <p:spPr>
          <a:xfrm>
            <a:off x="6095880" y="2701080"/>
            <a:ext cx="5425200" cy="163152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14038AEC-FAAA-4B84-938D-58675507A2EE}" type="slidenum">
              <a:t>52</a:t>
            </a:fld>
          </a:p>
        </p:txBody>
      </p:sp>
      <p:sp>
        <p:nvSpPr>
          <p:cNvPr id="6" name="PlaceHolder 5"/>
          <p:cNvSpPr>
            <a:spLocks noGrp="1"/>
          </p:cNvSpPr>
          <p:nvPr>
            <p:ph type="dt" idx="10"/>
          </p:nvPr>
        </p:nvSpPr>
        <p:spPr/>
        <p:txBody>
          <a:bodyPr/>
          <a:p>
            <a:fld id="{AB1F7013-DAAC-4B49-AD7D-6D8EDB07C684}" type="datetime1">
              <a:rPr lang="en-US"/>
              <a:t>07/28/2024</a:t>
            </a:fld>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2" name="PlaceHolder 1"/>
          <p:cNvSpPr>
            <a:spLocks noGrp="1"/>
          </p:cNvSpPr>
          <p:nvPr>
            <p:ph type="title"/>
          </p:nvPr>
        </p:nvSpPr>
        <p:spPr>
          <a:xfrm>
            <a:off x="838080" y="0"/>
            <a:ext cx="10515240" cy="81540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Types of secondary active transport</a:t>
            </a:r>
            <a:endParaRPr b="0" lang="en-US" sz="3200" spc="-1" strike="noStrike">
              <a:solidFill>
                <a:srgbClr val="000000"/>
              </a:solidFill>
              <a:latin typeface="Calibri"/>
            </a:endParaRPr>
          </a:p>
        </p:txBody>
      </p:sp>
      <p:sp>
        <p:nvSpPr>
          <p:cNvPr id="333" name="PlaceHolder 2"/>
          <p:cNvSpPr>
            <a:spLocks noGrp="1"/>
          </p:cNvSpPr>
          <p:nvPr>
            <p:ph/>
          </p:nvPr>
        </p:nvSpPr>
        <p:spPr>
          <a:xfrm>
            <a:off x="323640" y="1027080"/>
            <a:ext cx="4796640" cy="514980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Two types</a:t>
            </a:r>
            <a:endParaRPr b="0" lang="en-US" sz="2400" spc="-1" strike="noStrike">
              <a:solidFill>
                <a:srgbClr val="000000"/>
              </a:solidFill>
              <a:latin typeface="Calibri"/>
            </a:endParaRPr>
          </a:p>
          <a:p>
            <a:pPr marL="514440" indent="-514440" algn="just">
              <a:lnSpc>
                <a:spcPct val="150000"/>
              </a:lnSpc>
              <a:spcBef>
                <a:spcPts val="1001"/>
              </a:spcBef>
              <a:buClr>
                <a:srgbClr val="000000"/>
              </a:buClr>
              <a:buFont typeface="Calibri Light"/>
              <a:buAutoNum type="arabicPeriod"/>
            </a:pPr>
            <a:r>
              <a:rPr b="1" lang="en-US" sz="2400" spc="-1" strike="noStrike">
                <a:solidFill>
                  <a:srgbClr val="000000"/>
                </a:solidFill>
                <a:latin typeface="Calibri"/>
              </a:rPr>
              <a:t>Symport:</a:t>
            </a:r>
            <a:r>
              <a:rPr b="0" lang="en-US" sz="2400" spc="-1" strike="noStrike">
                <a:solidFill>
                  <a:srgbClr val="000000"/>
                </a:solidFill>
                <a:latin typeface="Calibri"/>
              </a:rPr>
              <a:t> Two substances move in the same direction (Na+ dependent glucose transport)</a:t>
            </a:r>
            <a:endParaRPr b="0" lang="en-US" sz="2400" spc="-1" strike="noStrike">
              <a:solidFill>
                <a:srgbClr val="000000"/>
              </a:solidFill>
              <a:latin typeface="Calibri"/>
            </a:endParaRPr>
          </a:p>
          <a:p>
            <a:pPr marL="514440" indent="-514440" algn="just">
              <a:lnSpc>
                <a:spcPct val="150000"/>
              </a:lnSpc>
              <a:spcBef>
                <a:spcPts val="1001"/>
              </a:spcBef>
              <a:buClr>
                <a:srgbClr val="000000"/>
              </a:buClr>
              <a:buFont typeface="Calibri Light"/>
              <a:buAutoNum type="arabicPeriod"/>
            </a:pPr>
            <a:r>
              <a:rPr b="1" lang="en-US" sz="2400" spc="-1" strike="noStrike">
                <a:solidFill>
                  <a:srgbClr val="000000"/>
                </a:solidFill>
                <a:latin typeface="Calibri"/>
              </a:rPr>
              <a:t>Anti- port: </a:t>
            </a:r>
            <a:r>
              <a:rPr b="0" lang="en-US" sz="2400" spc="-1" strike="noStrike">
                <a:solidFill>
                  <a:srgbClr val="000000"/>
                </a:solidFill>
                <a:latin typeface="Calibri"/>
              </a:rPr>
              <a:t>Two substances move in opposite direction ( Na+ Ca+ transport)</a:t>
            </a:r>
            <a:endParaRPr b="0" lang="en-US" sz="2400" spc="-1" strike="noStrike">
              <a:solidFill>
                <a:srgbClr val="000000"/>
              </a:solidFill>
              <a:latin typeface="Calibri"/>
            </a:endParaRPr>
          </a:p>
        </p:txBody>
      </p:sp>
      <p:pic>
        <p:nvPicPr>
          <p:cNvPr id="334" name="Content Placeholder 3" descr=""/>
          <p:cNvPicPr/>
          <p:nvPr/>
        </p:nvPicPr>
        <p:blipFill>
          <a:blip r:embed="rId1"/>
          <a:srcRect l="9222" t="6860" r="9526" b="11988"/>
          <a:stretch/>
        </p:blipFill>
        <p:spPr>
          <a:xfrm>
            <a:off x="6095880" y="815760"/>
            <a:ext cx="5181120" cy="2909160"/>
          </a:xfrm>
          <a:prstGeom prst="rect">
            <a:avLst/>
          </a:prstGeom>
          <a:ln w="0">
            <a:noFill/>
          </a:ln>
        </p:spPr>
      </p:pic>
      <p:pic>
        <p:nvPicPr>
          <p:cNvPr id="335" name="Content Placeholder 3" descr=""/>
          <p:cNvPicPr/>
          <p:nvPr/>
        </p:nvPicPr>
        <p:blipFill>
          <a:blip r:embed="rId2"/>
          <a:srcRect l="9042" t="6216" r="9164" b="12633"/>
          <a:stretch/>
        </p:blipFill>
        <p:spPr>
          <a:xfrm>
            <a:off x="6095880" y="3725640"/>
            <a:ext cx="5181120" cy="290916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E043B7D1-13E0-4279-B230-10C93026042F}" type="slidenum">
              <a:t>53</a:t>
            </a:fld>
          </a:p>
        </p:txBody>
      </p:sp>
      <p:sp>
        <p:nvSpPr>
          <p:cNvPr id="6" name="PlaceHolder 5"/>
          <p:cNvSpPr>
            <a:spLocks noGrp="1"/>
          </p:cNvSpPr>
          <p:nvPr>
            <p:ph type="dt" idx="10"/>
          </p:nvPr>
        </p:nvSpPr>
        <p:spPr/>
        <p:txBody>
          <a:bodyPr/>
          <a:p>
            <a:fld id="{69859947-FC06-48C2-9974-4B62BB5B67CE}" type="datetime1">
              <a:rPr lang="en-US"/>
              <a:t>07/28/2024</a:t>
            </a:fld>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6" name="PlaceHolder 1"/>
          <p:cNvSpPr>
            <a:spLocks noGrp="1"/>
          </p:cNvSpPr>
          <p:nvPr>
            <p:ph type="title"/>
          </p:nvPr>
        </p:nvSpPr>
        <p:spPr>
          <a:xfrm>
            <a:off x="838080" y="0"/>
            <a:ext cx="10515240" cy="92844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Vesicular transport</a:t>
            </a:r>
            <a:endParaRPr b="0" lang="en-US" sz="3200" spc="-1" strike="noStrike">
              <a:solidFill>
                <a:srgbClr val="000000"/>
              </a:solidFill>
              <a:latin typeface="Calibri"/>
            </a:endParaRPr>
          </a:p>
        </p:txBody>
      </p:sp>
      <p:sp>
        <p:nvSpPr>
          <p:cNvPr id="337" name="PlaceHolder 2"/>
          <p:cNvSpPr>
            <a:spLocks noGrp="1"/>
          </p:cNvSpPr>
          <p:nvPr>
            <p:ph/>
          </p:nvPr>
        </p:nvSpPr>
        <p:spPr>
          <a:xfrm>
            <a:off x="174240" y="1088640"/>
            <a:ext cx="5845320" cy="508788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Transport of large substances across the plasma membranes by vesicles- a membrane bound sac filled with materials</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Proteins and large polysaccharides</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Two types: </a:t>
            </a:r>
            <a:r>
              <a:rPr b="0" lang="en-US" sz="2400" spc="-1" strike="noStrike">
                <a:solidFill>
                  <a:srgbClr val="000000"/>
                </a:solidFill>
                <a:latin typeface="Calibri"/>
              </a:rPr>
              <a:t>Exocytosis and endocytosis</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Exocytosis:</a:t>
            </a:r>
            <a:r>
              <a:rPr b="0" lang="en-US" sz="2400" spc="-1" strike="noStrike">
                <a:solidFill>
                  <a:srgbClr val="000000"/>
                </a:solidFill>
                <a:latin typeface="Calibri"/>
              </a:rPr>
              <a:t> Materials are secreted from cell to the interstitial fluid outside the cell</a:t>
            </a:r>
            <a:endParaRPr b="0" lang="en-US" sz="2400" spc="-1" strike="noStrike">
              <a:solidFill>
                <a:srgbClr val="000000"/>
              </a:solidFill>
              <a:latin typeface="Calibri"/>
            </a:endParaRPr>
          </a:p>
        </p:txBody>
      </p:sp>
      <p:pic>
        <p:nvPicPr>
          <p:cNvPr id="338" name="Content Placeholder 3" descr=""/>
          <p:cNvPicPr/>
          <p:nvPr/>
        </p:nvPicPr>
        <p:blipFill>
          <a:blip r:embed="rId1"/>
          <a:srcRect l="9305" t="6742" r="9305" b="13199"/>
          <a:stretch/>
        </p:blipFill>
        <p:spPr>
          <a:xfrm>
            <a:off x="6346440" y="2199960"/>
            <a:ext cx="5181120" cy="286488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DD3479F4-FF5A-4D1A-BBC4-0992EE06C66A}" type="slidenum">
              <a:t>54</a:t>
            </a:fld>
          </a:p>
        </p:txBody>
      </p:sp>
      <p:sp>
        <p:nvSpPr>
          <p:cNvPr id="6" name="PlaceHolder 5"/>
          <p:cNvSpPr>
            <a:spLocks noGrp="1"/>
          </p:cNvSpPr>
          <p:nvPr>
            <p:ph type="dt" idx="10"/>
          </p:nvPr>
        </p:nvSpPr>
        <p:spPr/>
        <p:txBody>
          <a:bodyPr/>
          <a:p>
            <a:fld id="{A96742FE-E95E-4A25-942C-247B55EDA01B}" type="datetime1">
              <a:rPr lang="en-US"/>
              <a:t>07/28/2024</a:t>
            </a:fld>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9" name="PlaceHolder 1"/>
          <p:cNvSpPr>
            <a:spLocks noGrp="1"/>
          </p:cNvSpPr>
          <p:nvPr>
            <p:ph type="title"/>
          </p:nvPr>
        </p:nvSpPr>
        <p:spPr>
          <a:xfrm>
            <a:off x="838080" y="0"/>
            <a:ext cx="10515240" cy="100116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Endocytosis</a:t>
            </a:r>
            <a:endParaRPr b="0" lang="en-US" sz="3200" spc="-1" strike="noStrike">
              <a:solidFill>
                <a:srgbClr val="000000"/>
              </a:solidFill>
              <a:latin typeface="Calibri"/>
            </a:endParaRPr>
          </a:p>
        </p:txBody>
      </p:sp>
      <p:sp>
        <p:nvSpPr>
          <p:cNvPr id="340" name="PlaceHolder 2"/>
          <p:cNvSpPr>
            <a:spLocks noGrp="1"/>
          </p:cNvSpPr>
          <p:nvPr>
            <p:ph/>
          </p:nvPr>
        </p:nvSpPr>
        <p:spPr>
          <a:xfrm>
            <a:off x="420840" y="1132200"/>
            <a:ext cx="5181120" cy="504432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Cell intakes contents from outside of the cell</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Three </a:t>
            </a:r>
            <a:r>
              <a:rPr b="0" lang="en-US" sz="2400" spc="-1" strike="noStrike">
                <a:solidFill>
                  <a:srgbClr val="000000"/>
                </a:solidFill>
                <a:latin typeface="Calibri"/>
              </a:rPr>
              <a:t>main forms of endocytosis:</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Phagocytosis, Pinocytosis and receptor mediated endocytosis</a:t>
            </a:r>
            <a:endParaRPr b="0" lang="en-US" sz="2400" spc="-1" strike="noStrike">
              <a:solidFill>
                <a:srgbClr val="000000"/>
              </a:solidFill>
              <a:latin typeface="Calibri"/>
            </a:endParaRPr>
          </a:p>
        </p:txBody>
      </p:sp>
      <p:pic>
        <p:nvPicPr>
          <p:cNvPr id="341" name="Content Placeholder 3" descr=""/>
          <p:cNvPicPr/>
          <p:nvPr/>
        </p:nvPicPr>
        <p:blipFill>
          <a:blip r:embed="rId1"/>
          <a:srcRect l="9117" t="6412" r="9490" b="13199"/>
          <a:stretch/>
        </p:blipFill>
        <p:spPr>
          <a:xfrm>
            <a:off x="5892840" y="2206080"/>
            <a:ext cx="5460480" cy="323352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91F99717-7233-405E-9956-473D7C423AA6}" type="slidenum">
              <a:t>55</a:t>
            </a:fld>
          </a:p>
        </p:txBody>
      </p:sp>
      <p:sp>
        <p:nvSpPr>
          <p:cNvPr id="6" name="PlaceHolder 5"/>
          <p:cNvSpPr>
            <a:spLocks noGrp="1"/>
          </p:cNvSpPr>
          <p:nvPr>
            <p:ph type="dt" idx="10"/>
          </p:nvPr>
        </p:nvSpPr>
        <p:spPr/>
        <p:txBody>
          <a:bodyPr/>
          <a:p>
            <a:fld id="{2E2F72A7-FB80-401C-863C-9B43CA1E27FA}" type="datetime1">
              <a:rPr lang="en-US"/>
              <a:t>07/28/2024</a:t>
            </a:fld>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2" name="PlaceHolder 1"/>
          <p:cNvSpPr>
            <a:spLocks noGrp="1"/>
          </p:cNvSpPr>
          <p:nvPr>
            <p:ph type="title"/>
          </p:nvPr>
        </p:nvSpPr>
        <p:spPr>
          <a:xfrm>
            <a:off x="838080" y="0"/>
            <a:ext cx="10515240" cy="89964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Phagocytosis</a:t>
            </a:r>
            <a:endParaRPr b="0" lang="en-US" sz="3200" spc="-1" strike="noStrike">
              <a:solidFill>
                <a:srgbClr val="000000"/>
              </a:solidFill>
              <a:latin typeface="Calibri"/>
            </a:endParaRPr>
          </a:p>
        </p:txBody>
      </p:sp>
      <p:sp>
        <p:nvSpPr>
          <p:cNvPr id="343" name="PlaceHolder 2"/>
          <p:cNvSpPr>
            <a:spLocks noGrp="1"/>
          </p:cNvSpPr>
          <p:nvPr>
            <p:ph/>
          </p:nvPr>
        </p:nvSpPr>
        <p:spPr>
          <a:xfrm>
            <a:off x="319320" y="1103040"/>
            <a:ext cx="5297400" cy="507348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A </a:t>
            </a:r>
            <a:r>
              <a:rPr b="1" lang="en-US" sz="2400" spc="-1" strike="noStrike">
                <a:solidFill>
                  <a:srgbClr val="000000"/>
                </a:solidFill>
                <a:latin typeface="Calibri"/>
              </a:rPr>
              <a:t>large particle is engulfed by a newly formed vesicle which fuses with a lysosome</a:t>
            </a:r>
            <a:r>
              <a:rPr b="0" lang="en-US" sz="2400" spc="-1" strike="noStrike">
                <a:solidFill>
                  <a:srgbClr val="000000"/>
                </a:solidFill>
                <a:latin typeface="Calibri"/>
              </a:rPr>
              <a:t> that contains digestive enzymes that hydrolyze the engulfed material- </a:t>
            </a:r>
            <a:r>
              <a:rPr b="1" lang="en-US" sz="2400" spc="-1" strike="noStrike">
                <a:solidFill>
                  <a:srgbClr val="000000"/>
                </a:solidFill>
                <a:latin typeface="Calibri"/>
              </a:rPr>
              <a:t>cell eating</a:t>
            </a:r>
            <a:endParaRPr b="0" lang="en-US" sz="2400" spc="-1" strike="noStrike">
              <a:solidFill>
                <a:srgbClr val="000000"/>
              </a:solidFill>
              <a:latin typeface="Calibri"/>
            </a:endParaRPr>
          </a:p>
        </p:txBody>
      </p:sp>
      <p:pic>
        <p:nvPicPr>
          <p:cNvPr id="344" name="Content Placeholder 3" descr=""/>
          <p:cNvPicPr/>
          <p:nvPr/>
        </p:nvPicPr>
        <p:blipFill>
          <a:blip r:embed="rId1"/>
          <a:srcRect l="9117" t="6742" r="9678" b="13199"/>
          <a:stretch/>
        </p:blipFill>
        <p:spPr>
          <a:xfrm>
            <a:off x="6172200" y="2565360"/>
            <a:ext cx="5181120" cy="287172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148DEC42-D6A4-4D49-86AE-CA8465E45EC9}" type="slidenum">
              <a:t>56</a:t>
            </a:fld>
          </a:p>
        </p:txBody>
      </p:sp>
      <p:sp>
        <p:nvSpPr>
          <p:cNvPr id="6" name="PlaceHolder 5"/>
          <p:cNvSpPr>
            <a:spLocks noGrp="1"/>
          </p:cNvSpPr>
          <p:nvPr>
            <p:ph type="dt" idx="10"/>
          </p:nvPr>
        </p:nvSpPr>
        <p:spPr/>
        <p:txBody>
          <a:bodyPr/>
          <a:p>
            <a:fld id="{B9DC04CF-06FF-4E1A-8444-732AA6ADF98E}" type="datetime1">
              <a:rPr lang="en-US"/>
              <a:t>07/28/2024</a:t>
            </a:fld>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5" name="PlaceHolder 1"/>
          <p:cNvSpPr>
            <a:spLocks noGrp="1"/>
          </p:cNvSpPr>
          <p:nvPr>
            <p:ph type="title"/>
          </p:nvPr>
        </p:nvSpPr>
        <p:spPr>
          <a:xfrm>
            <a:off x="838080" y="0"/>
            <a:ext cx="10515240" cy="95760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Pinocytosis</a:t>
            </a:r>
            <a:endParaRPr b="0" lang="en-US" sz="3200" spc="-1" strike="noStrike">
              <a:solidFill>
                <a:srgbClr val="000000"/>
              </a:solidFill>
              <a:latin typeface="Calibri"/>
            </a:endParaRPr>
          </a:p>
        </p:txBody>
      </p:sp>
      <p:sp>
        <p:nvSpPr>
          <p:cNvPr id="346" name="PlaceHolder 2"/>
          <p:cNvSpPr>
            <a:spLocks noGrp="1"/>
          </p:cNvSpPr>
          <p:nvPr>
            <p:ph/>
          </p:nvPr>
        </p:nvSpPr>
        <p:spPr>
          <a:xfrm>
            <a:off x="435600" y="957960"/>
            <a:ext cx="4992480" cy="521856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When plasma membrane </a:t>
            </a:r>
            <a:r>
              <a:rPr b="1" lang="en-US" sz="2400" spc="-1" strike="noStrike">
                <a:solidFill>
                  <a:srgbClr val="000000"/>
                </a:solidFill>
                <a:latin typeface="Calibri"/>
              </a:rPr>
              <a:t>folds inwards and engulfs interstitial fluid that contains dissolved solutes that can be used by the cell- cell drinking</a:t>
            </a:r>
            <a:endParaRPr b="0" lang="en-US" sz="2400" spc="-1" strike="noStrike">
              <a:solidFill>
                <a:srgbClr val="000000"/>
              </a:solidFill>
              <a:latin typeface="Calibri"/>
            </a:endParaRPr>
          </a:p>
        </p:txBody>
      </p:sp>
      <p:pic>
        <p:nvPicPr>
          <p:cNvPr id="347" name="Content Placeholder 3" descr=""/>
          <p:cNvPicPr/>
          <p:nvPr/>
        </p:nvPicPr>
        <p:blipFill>
          <a:blip r:embed="rId1"/>
          <a:srcRect l="9302" t="6742" r="9490" b="12864"/>
          <a:stretch/>
        </p:blipFill>
        <p:spPr>
          <a:xfrm>
            <a:off x="6172200" y="2278800"/>
            <a:ext cx="5583960" cy="316404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46DC3DB4-0372-4776-89D7-343CF5048A73}" type="slidenum">
              <a:t>57</a:t>
            </a:fld>
          </a:p>
        </p:txBody>
      </p:sp>
      <p:sp>
        <p:nvSpPr>
          <p:cNvPr id="6" name="PlaceHolder 5"/>
          <p:cNvSpPr>
            <a:spLocks noGrp="1"/>
          </p:cNvSpPr>
          <p:nvPr>
            <p:ph type="dt" idx="10"/>
          </p:nvPr>
        </p:nvSpPr>
        <p:spPr/>
        <p:txBody>
          <a:bodyPr/>
          <a:p>
            <a:fld id="{9BCE162D-32E8-411C-9FDD-4DF3944F259F}" type="datetime1">
              <a:rPr lang="en-US"/>
              <a:t>07/28/2024</a:t>
            </a:fld>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8" name="PlaceHolder 1"/>
          <p:cNvSpPr>
            <a:spLocks noGrp="1"/>
          </p:cNvSpPr>
          <p:nvPr>
            <p:ph type="title"/>
          </p:nvPr>
        </p:nvSpPr>
        <p:spPr>
          <a:xfrm>
            <a:off x="838080" y="0"/>
            <a:ext cx="10515240" cy="870480"/>
          </a:xfrm>
          <a:prstGeom prst="rect">
            <a:avLst/>
          </a:prstGeom>
          <a:noFill/>
          <a:ln w="0">
            <a:noFill/>
          </a:ln>
        </p:spPr>
        <p:txBody>
          <a:bodyPr anchor="ctr">
            <a:normAutofit/>
          </a:bodyPr>
          <a:p>
            <a:pPr indent="0">
              <a:lnSpc>
                <a:spcPct val="90000"/>
              </a:lnSpc>
              <a:buNone/>
            </a:pPr>
            <a:r>
              <a:rPr b="1" lang="en-US" sz="3200" spc="-1" strike="noStrike">
                <a:solidFill>
                  <a:srgbClr val="000000"/>
                </a:solidFill>
                <a:latin typeface="Calibri Light"/>
              </a:rPr>
              <a:t>Receptor mediated endocytosis</a:t>
            </a:r>
            <a:endParaRPr b="0" lang="en-US" sz="3200" spc="-1" strike="noStrike">
              <a:solidFill>
                <a:srgbClr val="000000"/>
              </a:solidFill>
              <a:latin typeface="Calibri"/>
            </a:endParaRPr>
          </a:p>
        </p:txBody>
      </p:sp>
      <p:sp>
        <p:nvSpPr>
          <p:cNvPr id="349" name="PlaceHolder 2"/>
          <p:cNvSpPr>
            <a:spLocks noGrp="1"/>
          </p:cNvSpPr>
          <p:nvPr>
            <p:ph/>
          </p:nvPr>
        </p:nvSpPr>
        <p:spPr>
          <a:xfrm>
            <a:off x="319320" y="1059480"/>
            <a:ext cx="5700240" cy="5117040"/>
          </a:xfrm>
          <a:prstGeom prst="rect">
            <a:avLst/>
          </a:prstGeom>
          <a:noFill/>
          <a:ln w="0">
            <a:noFill/>
          </a:ln>
        </p:spPr>
        <p:txBody>
          <a:bodyPr anchor="t">
            <a:normAutofit/>
          </a:bodyPr>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This type of transport </a:t>
            </a:r>
            <a:r>
              <a:rPr b="1" lang="en-US" sz="2400" spc="-1" strike="noStrike">
                <a:solidFill>
                  <a:srgbClr val="000000"/>
                </a:solidFill>
                <a:latin typeface="Calibri"/>
              </a:rPr>
              <a:t>uses receptors located on the surface of cell membrane</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0" lang="en-US" sz="2400" spc="-1" strike="noStrike">
                <a:solidFill>
                  <a:srgbClr val="000000"/>
                </a:solidFill>
                <a:latin typeface="Calibri"/>
              </a:rPr>
              <a:t>Molecules in the interstitial fluid bind with these receptors and the membrane folds inside in the form of a vesicle</a:t>
            </a:r>
            <a:endParaRPr b="0" lang="en-US" sz="2400" spc="-1" strike="noStrike">
              <a:solidFill>
                <a:srgbClr val="000000"/>
              </a:solidFill>
              <a:latin typeface="Calibri"/>
            </a:endParaRPr>
          </a:p>
          <a:p>
            <a:pPr marL="228600" indent="-228600" algn="just">
              <a:lnSpc>
                <a:spcPct val="150000"/>
              </a:lnSpc>
              <a:spcBef>
                <a:spcPts val="1001"/>
              </a:spcBef>
              <a:buClr>
                <a:srgbClr val="000000"/>
              </a:buClr>
              <a:buFont typeface="Arial"/>
              <a:buChar char="•"/>
            </a:pPr>
            <a:r>
              <a:rPr b="1" lang="en-US" sz="2400" spc="-1" strike="noStrike">
                <a:solidFill>
                  <a:srgbClr val="000000"/>
                </a:solidFill>
                <a:latin typeface="Calibri"/>
              </a:rPr>
              <a:t>Both endocytosis and exocytosis require energy</a:t>
            </a:r>
            <a:endParaRPr b="0" lang="en-US" sz="2400" spc="-1" strike="noStrike">
              <a:solidFill>
                <a:srgbClr val="000000"/>
              </a:solidFill>
              <a:latin typeface="Calibri"/>
            </a:endParaRPr>
          </a:p>
        </p:txBody>
      </p:sp>
      <p:pic>
        <p:nvPicPr>
          <p:cNvPr id="350" name="Content Placeholder 3" descr=""/>
          <p:cNvPicPr/>
          <p:nvPr/>
        </p:nvPicPr>
        <p:blipFill>
          <a:blip r:embed="rId1"/>
          <a:srcRect l="9117" t="6078" r="9305" b="12864"/>
          <a:stretch/>
        </p:blipFill>
        <p:spPr>
          <a:xfrm>
            <a:off x="6172200" y="2177280"/>
            <a:ext cx="5700240" cy="3270960"/>
          </a:xfrm>
          <a:prstGeom prst="rect">
            <a:avLst/>
          </a:prstGeom>
          <a:ln w="0">
            <a:noFill/>
          </a:ln>
        </p:spPr>
      </p:pic>
      <p:sp>
        <p:nvSpPr>
          <p:cNvPr id="4" name="PlaceHolder 3"/>
          <p:cNvSpPr>
            <a:spLocks noGrp="1"/>
          </p:cNvSpPr>
          <p:nvPr>
            <p:ph type="ftr" idx="11"/>
          </p:nvPr>
        </p:nvSpPr>
        <p:spPr/>
        <p:txBody>
          <a:bodyPr/>
          <a:p>
            <a:r>
              <a:t>Zakir Ahmad</a:t>
            </a:r>
          </a:p>
        </p:txBody>
      </p:sp>
      <p:sp>
        <p:nvSpPr>
          <p:cNvPr id="5" name="PlaceHolder 4"/>
          <p:cNvSpPr>
            <a:spLocks noGrp="1"/>
          </p:cNvSpPr>
          <p:nvPr>
            <p:ph type="sldNum" idx="12"/>
          </p:nvPr>
        </p:nvSpPr>
        <p:spPr/>
        <p:txBody>
          <a:bodyPr/>
          <a:p>
            <a:fld id="{EA1F5419-F455-43FB-8FC0-AFBAC3CF5CB7}" type="slidenum">
              <a:t>58</a:t>
            </a:fld>
          </a:p>
        </p:txBody>
      </p:sp>
      <p:sp>
        <p:nvSpPr>
          <p:cNvPr id="6" name="PlaceHolder 5"/>
          <p:cNvSpPr>
            <a:spLocks noGrp="1"/>
          </p:cNvSpPr>
          <p:nvPr>
            <p:ph type="dt" idx="10"/>
          </p:nvPr>
        </p:nvSpPr>
        <p:spPr/>
        <p:txBody>
          <a:bodyPr/>
          <a:p>
            <a:fld id="{7E3334D6-F0AA-4467-AA3A-75BFA07B3B34}" type="datetime1">
              <a:rPr lang="en-US"/>
              <a:t>07/28/2024</a:t>
            </a:fld>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1" name="Picture 5" descr=""/>
          <p:cNvPicPr/>
          <p:nvPr/>
        </p:nvPicPr>
        <p:blipFill>
          <a:blip r:embed="rId1"/>
          <a:stretch/>
        </p:blipFill>
        <p:spPr>
          <a:xfrm>
            <a:off x="838080" y="268560"/>
            <a:ext cx="10515240" cy="6320160"/>
          </a:xfrm>
          <a:prstGeom prst="rect">
            <a:avLst/>
          </a:prstGeom>
          <a:ln w="0">
            <a:noFill/>
          </a:ln>
        </p:spPr>
      </p:pic>
      <p:sp>
        <p:nvSpPr>
          <p:cNvPr id="352" name="PlaceHolder 1"/>
          <p:cNvSpPr>
            <a:spLocks noGrp="1"/>
          </p:cNvSpPr>
          <p:nvPr>
            <p:ph type="sldNum" idx="29"/>
          </p:nvPr>
        </p:nvSpPr>
        <p:spPr>
          <a:xfrm>
            <a:off x="8610480" y="6356520"/>
            <a:ext cx="2742840" cy="364680"/>
          </a:xfrm>
          <a:prstGeom prst="rect">
            <a:avLst/>
          </a:prstGeom>
          <a:noFill/>
          <a:ln w="0">
            <a:noFill/>
          </a:ln>
        </p:spPr>
        <p:txBody>
          <a:bodyPr anchor="ctr">
            <a:normAutofit/>
          </a:bodyPr>
          <a:lstStyle>
            <a:lvl1pPr indent="0" algn="r">
              <a:lnSpc>
                <a:spcPct val="100000"/>
              </a:lnSpc>
              <a:spcAft>
                <a:spcPts val="601"/>
              </a:spcAft>
              <a:buNone/>
              <a:defRPr b="0" lang="en-US" sz="1200" spc="-1" strike="noStrike">
                <a:solidFill>
                  <a:srgbClr val="8b8b8b"/>
                </a:solidFill>
                <a:latin typeface="Calibri"/>
              </a:defRPr>
            </a:lvl1pPr>
          </a:lstStyle>
          <a:p>
            <a:pPr indent="0" algn="r">
              <a:lnSpc>
                <a:spcPct val="100000"/>
              </a:lnSpc>
              <a:spcAft>
                <a:spcPts val="601"/>
              </a:spcAft>
              <a:buNone/>
            </a:pPr>
            <a:fld id="{C19FABB4-F035-4C83-98DB-FC35CB9392CE}" type="slidenum">
              <a:rPr b="0" lang="en-US" sz="1200" spc="-1" strike="noStrike">
                <a:solidFill>
                  <a:srgbClr val="8b8b8b"/>
                </a:solidFill>
                <a:latin typeface="Calibri"/>
              </a:rPr>
              <a:t>&lt;number&gt;</a:t>
            </a:fld>
            <a:endParaRPr b="0" lang="en-US" sz="1200" spc="-1" strike="noStrike">
              <a:solidFill>
                <a:srgbClr val="000000"/>
              </a:solidFill>
              <a:latin typeface="Times New Roman"/>
            </a:endParaRPr>
          </a:p>
        </p:txBody>
      </p:sp>
      <p:sp>
        <p:nvSpPr>
          <p:cNvPr id="3" name="PlaceHolder 2"/>
          <p:cNvSpPr>
            <a:spLocks noGrp="1"/>
          </p:cNvSpPr>
          <p:nvPr>
            <p:ph type="ftr" idx="8"/>
          </p:nvPr>
        </p:nvSpPr>
        <p:spPr/>
        <p:txBody>
          <a:bodyPr/>
          <a:p>
            <a:r>
              <a:t>Zakir Ahmad</a:t>
            </a:r>
          </a:p>
        </p:txBody>
      </p:sp>
      <p:sp>
        <p:nvSpPr>
          <p:cNvPr id="4" name="PlaceHolder 3"/>
          <p:cNvSpPr>
            <a:spLocks noGrp="1"/>
          </p:cNvSpPr>
          <p:nvPr>
            <p:ph type="dt" idx="7"/>
          </p:nvPr>
        </p:nvSpPr>
        <p:spPr/>
        <p:txBody>
          <a:bodyPr/>
          <a:p>
            <a:fld id="{6CF11300-DB50-490C-8CFC-4CA9E108C824}" type="datetime1">
              <a:rPr lang="en-US"/>
              <a:t>07/28/2024</a:t>
            </a:fld>
          </a:p>
        </p:txBody>
      </p:sp>
    </p:spTree>
  </p:cSld>
  <mc:AlternateContent>
    <mc:Choice Requires="p14">
      <p:transition p14:dur="10"/>
    </mc:Choice>
    <mc:Fallback>
      <p:transition/>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3" name="Picture 5" descr="A group of white and red question marks&#10;&#10;Description automatically generated"/>
          <p:cNvPicPr/>
          <p:nvPr/>
        </p:nvPicPr>
        <p:blipFill>
          <a:blip r:embed="rId1"/>
          <a:stretch/>
        </p:blipFill>
        <p:spPr>
          <a:xfrm>
            <a:off x="0" y="0"/>
            <a:ext cx="12191760" cy="6857640"/>
          </a:xfrm>
          <a:prstGeom prst="rect">
            <a:avLst/>
          </a:prstGeom>
          <a:ln w="0">
            <a:noFill/>
          </a:ln>
        </p:spPr>
      </p:pic>
      <p:sp>
        <p:nvSpPr>
          <p:cNvPr id="2" name="PlaceHolder 1"/>
          <p:cNvSpPr>
            <a:spLocks noGrp="1"/>
          </p:cNvSpPr>
          <p:nvPr>
            <p:ph type="ftr" idx="8"/>
          </p:nvPr>
        </p:nvSpPr>
        <p:spPr/>
        <p:txBody>
          <a:bodyPr/>
          <a:p>
            <a:r>
              <a:t>Zakir Ahmad</a:t>
            </a:r>
          </a:p>
        </p:txBody>
      </p:sp>
      <p:sp>
        <p:nvSpPr>
          <p:cNvPr id="3" name="PlaceHolder 2"/>
          <p:cNvSpPr>
            <a:spLocks noGrp="1"/>
          </p:cNvSpPr>
          <p:nvPr>
            <p:ph type="sldNum" idx="9"/>
          </p:nvPr>
        </p:nvSpPr>
        <p:spPr/>
        <p:txBody>
          <a:bodyPr/>
          <a:p>
            <a:fld id="{FA1BD7FB-C0B0-4ACB-96AE-DEDACB09A44D}" type="slidenum">
              <a:t>60</a:t>
            </a:fld>
          </a:p>
        </p:txBody>
      </p:sp>
      <p:sp>
        <p:nvSpPr>
          <p:cNvPr id="4" name="PlaceHolder 3"/>
          <p:cNvSpPr>
            <a:spLocks noGrp="1"/>
          </p:cNvSpPr>
          <p:nvPr>
            <p:ph type="dt" idx="7"/>
          </p:nvPr>
        </p:nvSpPr>
        <p:spPr/>
        <p:txBody>
          <a:bodyPr/>
          <a:p>
            <a:fld id="{5231E311-D61D-4DE4-946E-6E78E31648D7}" type="datetime1">
              <a:rPr lang="en-US"/>
              <a:t>07/28/2024</a:t>
            </a:fld>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4" name="Picture 5" descr="A blue pen writing on a piece of paper&#10;&#10;Description automatically generated"/>
          <p:cNvPicPr/>
          <p:nvPr/>
        </p:nvPicPr>
        <p:blipFill>
          <a:blip r:embed="rId1"/>
          <a:stretch/>
        </p:blipFill>
        <p:spPr>
          <a:xfrm>
            <a:off x="0" y="0"/>
            <a:ext cx="12191760" cy="6857640"/>
          </a:xfrm>
          <a:prstGeom prst="rect">
            <a:avLst/>
          </a:prstGeom>
          <a:ln w="0">
            <a:noFill/>
          </a:ln>
        </p:spPr>
      </p:pic>
      <p:sp>
        <p:nvSpPr>
          <p:cNvPr id="2" name="PlaceHolder 1"/>
          <p:cNvSpPr>
            <a:spLocks noGrp="1"/>
          </p:cNvSpPr>
          <p:nvPr>
            <p:ph type="ftr" idx="8"/>
          </p:nvPr>
        </p:nvSpPr>
        <p:spPr/>
        <p:txBody>
          <a:bodyPr/>
          <a:p>
            <a:r>
              <a:t>Zakir Ahmad</a:t>
            </a:r>
          </a:p>
        </p:txBody>
      </p:sp>
      <p:sp>
        <p:nvSpPr>
          <p:cNvPr id="3" name="PlaceHolder 2"/>
          <p:cNvSpPr>
            <a:spLocks noGrp="1"/>
          </p:cNvSpPr>
          <p:nvPr>
            <p:ph type="sldNum" idx="9"/>
          </p:nvPr>
        </p:nvSpPr>
        <p:spPr/>
        <p:txBody>
          <a:bodyPr/>
          <a:p>
            <a:fld id="{A9455512-8224-41BC-87C0-7F1FF4256FE6}" type="slidenum">
              <a:t>61</a:t>
            </a:fld>
          </a:p>
        </p:txBody>
      </p:sp>
      <p:sp>
        <p:nvSpPr>
          <p:cNvPr id="4" name="PlaceHolder 3"/>
          <p:cNvSpPr>
            <a:spLocks noGrp="1"/>
          </p:cNvSpPr>
          <p:nvPr>
            <p:ph type="dt" idx="7"/>
          </p:nvPr>
        </p:nvSpPr>
        <p:spPr/>
        <p:txBody>
          <a:bodyPr/>
          <a:p>
            <a:fld id="{8A203F35-1CAC-459E-BD35-170E0DF14230}" type="datetime1">
              <a:rPr lang="en-US"/>
              <a:t>07/28/2024</a:t>
            </a:fld>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1062</TotalTime>
  <Application>LibreOffice/7.4.7.2$Linux_X86_64 LibreOffice_project/40$Build-2</Application>
  <AppVersion>15.0000</AppVersion>
  <Words>2882</Words>
  <Paragraphs>388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2020-10-12T10:23:11Z</dcterms:created>
  <dc:creator>Noor Ullah</dc:creator>
  <dc:description/>
  <dc:language>en-US</dc:language>
  <cp:lastModifiedBy>Zakir Ahmad</cp:lastModifiedBy>
  <dcterms:modified xsi:type="dcterms:W3CDTF">2024-04-14T18:24:47Z</dcterms:modified>
  <cp:revision>92</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6</vt:r8>
  </property>
  <property fmtid="{D5CDD505-2E9C-101B-9397-08002B2CF9AE}" pid="3" name="PresentationFormat">
    <vt:lpwstr>Widescreen</vt:lpwstr>
  </property>
  <property fmtid="{D5CDD505-2E9C-101B-9397-08002B2CF9AE}" pid="4" name="Slides">
    <vt:r8>61</vt:r8>
  </property>
</Properties>
</file>