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AD4F-3A09-4CD6-A68A-C00435DD9278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8C8C-E317-4FA9-A6E3-37294D730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AD4F-3A09-4CD6-A68A-C00435DD9278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8C8C-E317-4FA9-A6E3-37294D730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AD4F-3A09-4CD6-A68A-C00435DD9278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8C8C-E317-4FA9-A6E3-37294D730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AD4F-3A09-4CD6-A68A-C00435DD9278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8C8C-E317-4FA9-A6E3-37294D730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AD4F-3A09-4CD6-A68A-C00435DD9278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8C8C-E317-4FA9-A6E3-37294D730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AD4F-3A09-4CD6-A68A-C00435DD9278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8C8C-E317-4FA9-A6E3-37294D730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AD4F-3A09-4CD6-A68A-C00435DD9278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8C8C-E317-4FA9-A6E3-37294D730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AD4F-3A09-4CD6-A68A-C00435DD9278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8C8C-E317-4FA9-A6E3-37294D730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AD4F-3A09-4CD6-A68A-C00435DD9278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8C8C-E317-4FA9-A6E3-37294D730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AD4F-3A09-4CD6-A68A-C00435DD9278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8C8C-E317-4FA9-A6E3-37294D730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AD4F-3A09-4CD6-A68A-C00435DD9278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8C8C-E317-4FA9-A6E3-37294D730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3AD4F-3A09-4CD6-A68A-C00435DD9278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48C8C-E317-4FA9-A6E3-37294D730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VERB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WORD THAT SAY SOMETHING ABOUT PERSON OR THING.</a:t>
            </a:r>
          </a:p>
          <a:p>
            <a:r>
              <a:rPr lang="en-US" dirty="0" smtClean="0"/>
              <a:t>ORIGIN LATIN VERBUM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VERB may tell us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a person or thing does; they work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is done to a person or thing ; the glass is broken, the items are sold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a person or thing is; the man is dead. I feel sorry , I am happy.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Kinds of verb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TRANSITIVE VERB: A TRANSITIVE verb is a verb that denotes an action which passes over from the doer or subject to an object. </a:t>
            </a:r>
          </a:p>
          <a:p>
            <a:r>
              <a:rPr lang="en-US" dirty="0" smtClean="0"/>
              <a:t>They play volley ball.</a:t>
            </a:r>
          </a:p>
          <a:p>
            <a:r>
              <a:rPr lang="en-US" dirty="0" smtClean="0"/>
              <a:t>INTRANSITIVE VERB: it does not passes over to an object. It expresses a state or being.</a:t>
            </a:r>
          </a:p>
          <a:p>
            <a:pPr>
              <a:buNone/>
            </a:pPr>
            <a:r>
              <a:rPr lang="en-US" dirty="0" smtClean="0"/>
              <a:t>He ran a long distance. </a:t>
            </a:r>
          </a:p>
          <a:p>
            <a:pPr>
              <a:buNone/>
            </a:pPr>
            <a:r>
              <a:rPr lang="en-US" dirty="0" smtClean="0"/>
              <a:t>The baby sleeps.</a:t>
            </a:r>
          </a:p>
          <a:p>
            <a:pPr>
              <a:buNone/>
            </a:pPr>
            <a:r>
              <a:rPr lang="en-US" dirty="0" smtClean="0"/>
              <a:t>There is issue in this theory.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VERBS TRANSITIVE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 rings the bell.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driver stopped the train.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 spoke the truth.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feel severe pain in my body.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donkey kicked a man.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INTRANSITIVE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bell rang loudly.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train stopped suddenly.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 speaks honestly.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do you feel.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donkey never kicks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LIST OF VERBS THAT CAN’T BE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467600" cy="4525963"/>
          </a:xfrm>
        </p:spPr>
        <p:txBody>
          <a:bodyPr/>
          <a:lstStyle/>
          <a:p>
            <a:r>
              <a:rPr lang="en-US" dirty="0" smtClean="0"/>
              <a:t>COME, GO , FAIL, DIE, SLEEP, LIE ARE THE WORDS THAT DON’T POSSES THE ENERGY TO BE DONE TO ANY THING.  THE REASON IS THAT IT CAN’T BE USED TRANSITIVELY. 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DIFFERENT MOODS OR MANNERS OF VERB IN WHICH IT IS USED TO EXPRESS AN ACTION ARE CALLED MOODS( LATIN ORIGIN)</a:t>
            </a:r>
          </a:p>
          <a:p>
            <a:r>
              <a:rPr lang="en-US" dirty="0" smtClean="0"/>
              <a:t>There are three moods of verb,</a:t>
            </a:r>
          </a:p>
          <a:p>
            <a:r>
              <a:rPr lang="en-US" dirty="0" smtClean="0"/>
              <a:t>INDICATIVE MOOD: it is used for making any statement. </a:t>
            </a:r>
          </a:p>
          <a:p>
            <a:r>
              <a:rPr lang="en-US" dirty="0" smtClean="0"/>
              <a:t>It is used to ask a question,,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/>
              <a:t>IMPERATIVE MOOD: IT is used to express command, exhortation, prayers,</a:t>
            </a:r>
          </a:p>
          <a:p>
            <a:pPr>
              <a:buNone/>
            </a:pPr>
            <a:r>
              <a:rPr lang="en-US" dirty="0" smtClean="0"/>
              <a:t>Wait here. </a:t>
            </a:r>
          </a:p>
          <a:p>
            <a:pPr>
              <a:buNone/>
            </a:pPr>
            <a:r>
              <a:rPr lang="en-US" dirty="0" smtClean="0"/>
              <a:t>Go there.</a:t>
            </a:r>
          </a:p>
          <a:p>
            <a:pPr>
              <a:buNone/>
            </a:pPr>
            <a:r>
              <a:rPr lang="en-US" dirty="0" smtClean="0"/>
              <a:t>Bring a cup.</a:t>
            </a:r>
          </a:p>
          <a:p>
            <a:pPr>
              <a:buNone/>
            </a:pPr>
            <a:r>
              <a:rPr lang="en-US" dirty="0" smtClean="0"/>
              <a:t>II  Be ready</a:t>
            </a:r>
          </a:p>
          <a:p>
            <a:pPr>
              <a:buNone/>
            </a:pPr>
            <a:r>
              <a:rPr lang="en-US" dirty="0" smtClean="0"/>
              <a:t>     take care of your kids</a:t>
            </a:r>
          </a:p>
          <a:p>
            <a:pPr>
              <a:buNone/>
            </a:pPr>
            <a:r>
              <a:rPr lang="en-US" dirty="0" smtClean="0"/>
              <a:t>Have a nice day.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SUBJUNCTIVE MOOD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 VERB IS USED TO EXPRESS A MERE SUPPOSITION IS CALLED THAT VERB IS IN SUBJUNCTIVE MOOD. </a:t>
            </a:r>
            <a:r>
              <a:rPr lang="en-US" sz="6600" dirty="0" smtClean="0"/>
              <a:t>NOT EXIST</a:t>
            </a:r>
          </a:p>
          <a:p>
            <a:pPr>
              <a:buNone/>
            </a:pPr>
            <a:r>
              <a:rPr lang="en-US" dirty="0" smtClean="0"/>
              <a:t>GOD BLESS </a:t>
            </a:r>
          </a:p>
          <a:p>
            <a:pPr>
              <a:buNone/>
            </a:pPr>
            <a:r>
              <a:rPr lang="en-US" smtClean="0"/>
              <a:t>MAY ETERNEL PEACE PREVAIL UPON HIM.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INFINITIVE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base form of verb preceded by “TO” is called infinitive.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Birds love to sing.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 refused to obey the orders.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Many men desire to earn money quickly.</a:t>
            </a:r>
          </a:p>
          <a:p>
            <a:pPr marL="514350" indent="-514350">
              <a:buNone/>
            </a:pPr>
            <a:r>
              <a:rPr lang="en-US" dirty="0" smtClean="0"/>
              <a:t>BARE INFINITIVE: hear ,see, dare , let , bid make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402</Words>
  <Application>Microsoft Office PowerPoint</Application>
  <PresentationFormat>On-screen Show (4:3)</PresentationFormat>
  <Paragraphs>52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VERB</vt:lpstr>
      <vt:lpstr>Slide 2</vt:lpstr>
      <vt:lpstr>Kinds of verb  </vt:lpstr>
      <vt:lpstr>Slide 4</vt:lpstr>
      <vt:lpstr>LIST OF VERBS THAT CAN’T BE USED</vt:lpstr>
      <vt:lpstr>MOOD </vt:lpstr>
      <vt:lpstr>Slide 7</vt:lpstr>
      <vt:lpstr>SUBJUNCTIVE MOOD</vt:lpstr>
      <vt:lpstr>INFINITIVE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VERB</dc:title>
  <dc:creator>MSI</dc:creator>
  <cp:lastModifiedBy>MSI</cp:lastModifiedBy>
  <cp:revision>15</cp:revision>
  <dcterms:created xsi:type="dcterms:W3CDTF">2022-03-05T08:08:00Z</dcterms:created>
  <dcterms:modified xsi:type="dcterms:W3CDTF">2022-03-19T10:01:59Z</dcterms:modified>
</cp:coreProperties>
</file>