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4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1E4F3-16D1-454F-B305-1A3962802CF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02CB-9B9D-43A4-8694-1D6DCAD3B1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PHRASAL VERBS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AMIR KHYSRO (IPMS)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Phrasal verbs are </a:t>
            </a:r>
            <a:r>
              <a:rPr lang="en-US" b="1" dirty="0"/>
              <a:t>two or more words that together act as a completely new word, with a meaning separate from the original words</a:t>
            </a:r>
            <a:r>
              <a:rPr lang="en-US" dirty="0"/>
              <a:t>. For example, pick up means to “grab” or “lift,” very different from the definitions of pick and up alone.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RUN INTO: to meet by chance </a:t>
            </a:r>
          </a:p>
          <a:p>
            <a:r>
              <a:rPr lang="en-US" dirty="0" smtClean="0"/>
              <a:t>RUN OUT OF: FINISHE </a:t>
            </a:r>
          </a:p>
          <a:p>
            <a:r>
              <a:rPr lang="en-US" dirty="0" smtClean="0"/>
              <a:t>TAKE UP: TO START SOMETHING </a:t>
            </a:r>
          </a:p>
          <a:p>
            <a:r>
              <a:rPr lang="en-US" dirty="0" smtClean="0"/>
              <a:t>Example: I have been working out as I have taken up yoga. </a:t>
            </a:r>
          </a:p>
          <a:p>
            <a:r>
              <a:rPr lang="en-US" dirty="0" smtClean="0"/>
              <a:t>KEEP UP: KEEP IT UP. </a:t>
            </a:r>
          </a:p>
          <a:p>
            <a:r>
              <a:rPr lang="en-US" dirty="0" smtClean="0"/>
              <a:t>HEAD OUT: LEAVING …. I am heading out now, see you next time. </a:t>
            </a:r>
          </a:p>
          <a:p>
            <a:r>
              <a:rPr lang="en-US" dirty="0" smtClean="0"/>
              <a:t>HANG OUT: I am going to hang out with my friend at mall.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HAND IN: I am not feeling well in this job and thinking to hand in my resignation today.</a:t>
            </a:r>
          </a:p>
          <a:p>
            <a:r>
              <a:rPr lang="en-US" dirty="0" smtClean="0"/>
              <a:t>HAND AROUND: If you get good marks I will hand around sweets in neighbors.  </a:t>
            </a:r>
          </a:p>
          <a:p>
            <a:r>
              <a:rPr lang="en-US" dirty="0" smtClean="0"/>
              <a:t>PUT AWAY: Remove.. Did you put my notes away that were here on table. </a:t>
            </a:r>
          </a:p>
          <a:p>
            <a:r>
              <a:rPr lang="en-US" dirty="0" smtClean="0"/>
              <a:t>THROW AWAY: I have thrown them away as I did not know about its importance. </a:t>
            </a:r>
          </a:p>
          <a:p>
            <a:r>
              <a:rPr lang="en-US" dirty="0" smtClean="0"/>
              <a:t>PUT ON: </a:t>
            </a:r>
          </a:p>
          <a:p>
            <a:r>
              <a:rPr lang="en-US" dirty="0" smtClean="0"/>
              <a:t>TAKE OFF: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TURN ON: </a:t>
            </a:r>
          </a:p>
          <a:p>
            <a:r>
              <a:rPr lang="en-US" dirty="0" smtClean="0"/>
              <a:t>TURN OFF:</a:t>
            </a:r>
          </a:p>
          <a:p>
            <a:r>
              <a:rPr lang="en-US" dirty="0" smtClean="0"/>
              <a:t>LOOK FOR: I look for you all day but could not see you. Where were you? </a:t>
            </a:r>
          </a:p>
          <a:p>
            <a:r>
              <a:rPr lang="en-US" dirty="0" smtClean="0"/>
              <a:t>LOOK UP: I was looking up a word in the dictionary and got it. </a:t>
            </a:r>
          </a:p>
          <a:p>
            <a:r>
              <a:rPr lang="en-US" dirty="0" smtClean="0"/>
              <a:t>COME DOWN WITH: I could not throw the part of my brother because he was coming down with cold and fever. </a:t>
            </a:r>
          </a:p>
          <a:p>
            <a:r>
              <a:rPr lang="en-US" dirty="0" smtClean="0"/>
              <a:t>COME UP WITH: I could not come up with new idea so I left thinking over further. 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FILL IN : to give only spoken information,            </a:t>
            </a:r>
          </a:p>
          <a:p>
            <a:r>
              <a:rPr lang="en-US" dirty="0" smtClean="0"/>
              <a:t>Example: I have missed the lecture can someone fill me in about it. </a:t>
            </a:r>
          </a:p>
          <a:p>
            <a:r>
              <a:rPr lang="en-US" dirty="0" smtClean="0"/>
              <a:t>FILL OUT: Let me fill out this form first then fill you in……………….</a:t>
            </a:r>
          </a:p>
          <a:p>
            <a:r>
              <a:rPr lang="en-US" dirty="0" smtClean="0"/>
              <a:t>DROP BY/ IN: come for a short visit to meet someone……</a:t>
            </a:r>
          </a:p>
          <a:p>
            <a:r>
              <a:rPr lang="en-US" dirty="0" smtClean="0"/>
              <a:t>Dear friend, if you are at home I am nearby your city and want </a:t>
            </a:r>
            <a:r>
              <a:rPr lang="en-US" smtClean="0"/>
              <a:t>to drop by.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312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PHRASAL VERBS</vt:lpstr>
      <vt:lpstr>DEFINITION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PHRASAL VERBS</dc:title>
  <dc:creator>MSI</dc:creator>
  <cp:lastModifiedBy>MSI</cp:lastModifiedBy>
  <cp:revision>14</cp:revision>
  <dcterms:created xsi:type="dcterms:W3CDTF">2022-05-22T04:29:44Z</dcterms:created>
  <dcterms:modified xsi:type="dcterms:W3CDTF">2022-05-22T08:12:59Z</dcterms:modified>
</cp:coreProperties>
</file>