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79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139AE-1DC9-42E7-BDAF-AD32B369935E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24C50-6545-444D-9D8C-8E7C980B6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PERSONAL PRONOUNS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AMIR KHYSRO KMU(IPMS)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It is a word used instead of 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Read the following sentences</a:t>
            </a:r>
          </a:p>
          <a:p>
            <a:r>
              <a:rPr lang="en-US" dirty="0" smtClean="0"/>
              <a:t>I am your teacher</a:t>
            </a:r>
          </a:p>
          <a:p>
            <a:r>
              <a:rPr lang="en-US" dirty="0" smtClean="0"/>
              <a:t>We are players</a:t>
            </a:r>
          </a:p>
          <a:p>
            <a:r>
              <a:rPr lang="en-US" dirty="0" smtClean="0"/>
              <a:t>You are young</a:t>
            </a:r>
          </a:p>
          <a:p>
            <a:r>
              <a:rPr lang="en-US" dirty="0" smtClean="0"/>
              <a:t>They are happy</a:t>
            </a:r>
          </a:p>
          <a:p>
            <a:r>
              <a:rPr lang="en-US" dirty="0" smtClean="0"/>
              <a:t>In the above sentences (</a:t>
            </a:r>
            <a:r>
              <a:rPr lang="en-US" dirty="0" err="1" smtClean="0"/>
              <a:t>I,we,you,they</a:t>
            </a:r>
            <a:r>
              <a:rPr lang="en-US" dirty="0" smtClean="0"/>
              <a:t>) are called personal pronouns. They stand for three persons.</a:t>
            </a:r>
          </a:p>
          <a:p>
            <a:r>
              <a:rPr lang="en-US" dirty="0" smtClean="0"/>
              <a:t>The person speaking denotes first person</a:t>
            </a:r>
          </a:p>
          <a:p>
            <a:r>
              <a:rPr lang="en-US" dirty="0" smtClean="0"/>
              <a:t>The person spoken to denotes second person</a:t>
            </a:r>
          </a:p>
          <a:p>
            <a:r>
              <a:rPr lang="en-US" dirty="0" smtClean="0"/>
              <a:t>The person spoken of denotes third person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FORMS OF PERSONAL PRONOUN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NOMINATIVE CASE: I,WE</a:t>
            </a:r>
          </a:p>
          <a:p>
            <a:r>
              <a:rPr lang="en-US" dirty="0" smtClean="0"/>
              <a:t>POSSESSIVE CASE: my, mine, our, ours</a:t>
            </a:r>
          </a:p>
          <a:p>
            <a:r>
              <a:rPr lang="en-US" dirty="0" smtClean="0"/>
              <a:t>ACCUSATIVE CASE: me us </a:t>
            </a:r>
          </a:p>
          <a:p>
            <a:r>
              <a:rPr lang="en-US" dirty="0" smtClean="0"/>
              <a:t>Second </a:t>
            </a:r>
            <a:r>
              <a:rPr lang="en-US" dirty="0" smtClean="0"/>
              <a:t>person::::you </a:t>
            </a:r>
            <a:endParaRPr lang="en-US" dirty="0" smtClean="0"/>
          </a:p>
          <a:p>
            <a:r>
              <a:rPr lang="en-US" dirty="0" smtClean="0"/>
              <a:t>Possessive : your, yours</a:t>
            </a:r>
          </a:p>
          <a:p>
            <a:r>
              <a:rPr lang="en-US" dirty="0" smtClean="0"/>
              <a:t>Accusative: you</a:t>
            </a:r>
          </a:p>
          <a:p>
            <a:r>
              <a:rPr lang="en-US" dirty="0" smtClean="0"/>
              <a:t>Third person:::</a:t>
            </a:r>
          </a:p>
          <a:p>
            <a:r>
              <a:rPr lang="en-US" dirty="0" smtClean="0"/>
              <a:t>Nom: he, she, they, it</a:t>
            </a:r>
          </a:p>
          <a:p>
            <a:r>
              <a:rPr lang="en-US" dirty="0" smtClean="0"/>
              <a:t>Possessive:  his,her,hers,its,theirs,their</a:t>
            </a:r>
          </a:p>
          <a:p>
            <a:r>
              <a:rPr lang="en-US" dirty="0" smtClean="0"/>
              <a:t>Accusative : him, her, it</a:t>
            </a:r>
            <a:r>
              <a:rPr lang="en-US" dirty="0" smtClean="0"/>
              <a:t>, them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use of (IT)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FOR THINGS WITHOUT LIFE: This is your book take it away.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Animals where our intentions are not for male female: He likes his pet and can't live without it, The bird fell and broke its wings.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For a young child with no sense of sex: When I saw the child it was crying.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To refer a statement that was going before: He spends the money carefully because he is the owner of it.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To give emphasis to noun or pronoun: It was you who began the quarrel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As indefinite nominative of an impersonal verb. It rains ,  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IMPORTANT POINT ABOUT PRONOUN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a pronoun stands for collective noun it must be in singular no: The fleet will reach its destination in a week. </a:t>
            </a:r>
            <a:r>
              <a:rPr lang="en-US" sz="4000" dirty="0" smtClean="0"/>
              <a:t>BUT if the </a:t>
            </a:r>
            <a:r>
              <a:rPr lang="en-US" dirty="0" smtClean="0"/>
              <a:t>collective noun conveys the idea of separate individuals comprising the whole the pronoun must be in plural.</a:t>
            </a:r>
          </a:p>
          <a:p>
            <a:pPr marL="514350" indent="-514350">
              <a:buNone/>
            </a:pPr>
            <a:r>
              <a:rPr lang="en-US" dirty="0" smtClean="0"/>
              <a:t>The jury </a:t>
            </a:r>
            <a:r>
              <a:rPr lang="en-US" sz="5200" dirty="0" smtClean="0"/>
              <a:t>were</a:t>
            </a:r>
            <a:r>
              <a:rPr lang="en-US" dirty="0" smtClean="0"/>
              <a:t> divided in their opinions.</a:t>
            </a:r>
          </a:p>
          <a:p>
            <a:pPr marL="514350" indent="-514350">
              <a:buNone/>
            </a:pPr>
            <a:r>
              <a:rPr lang="en-US" dirty="0" smtClean="0"/>
              <a:t>The committee decided the matter without leaving </a:t>
            </a:r>
            <a:r>
              <a:rPr lang="en-US" sz="6000" dirty="0" smtClean="0"/>
              <a:t>their</a:t>
            </a:r>
            <a:r>
              <a:rPr lang="en-US" dirty="0" smtClean="0"/>
              <a:t> seats.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usage of every and each </a:t>
            </a:r>
          </a:p>
          <a:p>
            <a:r>
              <a:rPr lang="en-US" dirty="0" smtClean="0"/>
              <a:t>When two nouns are combined by AND are preceded by Each or every the pronoun must be singular.</a:t>
            </a:r>
          </a:p>
          <a:p>
            <a:r>
              <a:rPr lang="en-US" dirty="0" smtClean="0"/>
              <a:t>Every teacher and every clerk was in his respective office. </a:t>
            </a:r>
          </a:p>
          <a:p>
            <a:r>
              <a:rPr lang="en-US" dirty="0" smtClean="0"/>
              <a:t>WHEN Two or more singular nouns are joined by OR, EITHER, NEITHER,NOR the pronoun is generally singular. </a:t>
            </a:r>
          </a:p>
          <a:p>
            <a:r>
              <a:rPr lang="en-US" dirty="0" smtClean="0"/>
              <a:t>A or B must wait for his turn</a:t>
            </a:r>
          </a:p>
          <a:p>
            <a:r>
              <a:rPr lang="en-US" dirty="0" smtClean="0"/>
              <a:t>Neither Ali nor </a:t>
            </a:r>
            <a:r>
              <a:rPr lang="en-US" dirty="0" err="1" smtClean="0"/>
              <a:t>Waqar</a:t>
            </a:r>
            <a:r>
              <a:rPr lang="en-US" dirty="0" smtClean="0"/>
              <a:t> is responsible.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en-US" dirty="0" smtClean="0"/>
              <a:t>WHEN A PRONOUN REFERS TO MORE THAN ONE NOUN OR PRONOUN OF DIFFERENT PERSONS THEN YOU HAVE TO PREFER FISRT PERSON PLURAL TO SECOND AND SECOND TO THIRD.</a:t>
            </a:r>
          </a:p>
          <a:p>
            <a:r>
              <a:rPr lang="en-US" dirty="0" smtClean="0"/>
              <a:t>YOU and I have done our duty.</a:t>
            </a:r>
          </a:p>
          <a:p>
            <a:r>
              <a:rPr lang="en-US" dirty="0" smtClean="0"/>
              <a:t>You and </a:t>
            </a:r>
            <a:r>
              <a:rPr lang="en-US" dirty="0" err="1" smtClean="0"/>
              <a:t>Atif</a:t>
            </a:r>
            <a:r>
              <a:rPr lang="en-US" dirty="0" smtClean="0"/>
              <a:t> have wasted away their time.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Kinds of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REFLEXIVE PRONOUN: WHEN the action done by the subject gets back to the subject.		I hurt myself</a:t>
            </a:r>
          </a:p>
          <a:p>
            <a:pPr>
              <a:buNone/>
            </a:pPr>
            <a:r>
              <a:rPr lang="en-US" dirty="0" smtClean="0"/>
              <a:t>		The horse hurt herself</a:t>
            </a:r>
          </a:p>
          <a:p>
            <a:pPr>
              <a:buNone/>
            </a:pPr>
            <a:r>
              <a:rPr lang="en-US" dirty="0" smtClean="0"/>
              <a:t>EMPHATIC PRONOUN. I MYSELF WILL DO THIS </a:t>
            </a:r>
          </a:p>
          <a:p>
            <a:pPr>
              <a:buNone/>
            </a:pPr>
            <a:r>
              <a:rPr lang="en-US" smtClean="0"/>
              <a:t>	HE HIMSLELF SAID SO.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DEMONSTRATIVE (SHOWN CLEARLY</a:t>
            </a:r>
            <a:r>
              <a:rPr lang="en-US" dirty="0" smtClean="0"/>
              <a:t>) PRONOUNS: Those pronouns which are used to point out the objects to which they refer due to this reason they are called so.</a:t>
            </a:r>
          </a:p>
          <a:p>
            <a:pPr>
              <a:buNone/>
            </a:pPr>
            <a:r>
              <a:rPr lang="en-US" dirty="0" smtClean="0"/>
              <a:t>		This is a present from my uncle. </a:t>
            </a:r>
          </a:p>
          <a:p>
            <a:pPr>
              <a:buNone/>
            </a:pPr>
            <a:r>
              <a:rPr lang="en-US" dirty="0" smtClean="0"/>
              <a:t>		These are the flowers.</a:t>
            </a:r>
          </a:p>
          <a:p>
            <a:pPr>
              <a:buNone/>
            </a:pPr>
            <a:r>
              <a:rPr lang="en-US" sz="2800" dirty="0" smtClean="0"/>
              <a:t>Both students are good, but this is better than  </a:t>
            </a:r>
            <a:r>
              <a:rPr lang="en-US" dirty="0" smtClean="0"/>
              <a:t>that.</a:t>
            </a:r>
          </a:p>
          <a:p>
            <a:pPr>
              <a:buNone/>
            </a:pPr>
            <a:r>
              <a:rPr lang="en-US" dirty="0" smtClean="0"/>
              <a:t>The stranger is welcomed as such.</a:t>
            </a:r>
          </a:p>
          <a:p>
            <a:pPr>
              <a:buNone/>
            </a:pPr>
            <a:r>
              <a:rPr lang="en-US" dirty="0" smtClean="0"/>
              <a:t>Alcohol and Tobacco are both injurious this perhaps less than that.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INDEFINITE PRONOUN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pronouns that refer to persons or things in general and don’t refer to any person or thing in particular.</a:t>
            </a:r>
          </a:p>
          <a:p>
            <a:pPr>
              <a:buNone/>
            </a:pPr>
            <a:r>
              <a:rPr lang="en-US" sz="2400" dirty="0" smtClean="0"/>
              <a:t>One should pay attention to study.</a:t>
            </a:r>
          </a:p>
          <a:p>
            <a:pPr>
              <a:buNone/>
            </a:pPr>
            <a:r>
              <a:rPr lang="en-US" sz="2400" dirty="0" smtClean="0"/>
              <a:t>One must use one’s effort to get success. </a:t>
            </a:r>
          </a:p>
          <a:p>
            <a:pPr>
              <a:buNone/>
            </a:pPr>
            <a:r>
              <a:rPr lang="en-US" sz="2400" dirty="0" smtClean="0"/>
              <a:t>None of his words are reliable.</a:t>
            </a:r>
          </a:p>
          <a:p>
            <a:pPr>
              <a:buNone/>
            </a:pPr>
            <a:r>
              <a:rPr lang="en-US" sz="2400" dirty="0" smtClean="0"/>
              <a:t>All were listening my words. </a:t>
            </a:r>
          </a:p>
          <a:p>
            <a:pPr>
              <a:buNone/>
            </a:pPr>
            <a:r>
              <a:rPr lang="en-US" sz="2400" dirty="0" smtClean="0"/>
              <a:t>Some are healthy.</a:t>
            </a:r>
          </a:p>
          <a:p>
            <a:pPr>
              <a:buNone/>
            </a:pPr>
            <a:r>
              <a:rPr lang="en-US" sz="2400" dirty="0" smtClean="0"/>
              <a:t>Someone or somebody has stolen my purse.</a:t>
            </a:r>
          </a:p>
          <a:p>
            <a:pPr>
              <a:buNone/>
            </a:pPr>
            <a:r>
              <a:rPr lang="en-US" sz="2400" dirty="0" smtClean="0"/>
              <a:t>Nobody was there to rescue the child.</a:t>
            </a:r>
          </a:p>
          <a:p>
            <a:pPr>
              <a:buNone/>
            </a:pPr>
            <a:r>
              <a:rPr lang="en-US" sz="2400" dirty="0" smtClean="0"/>
              <a:t>Few have escaped unhurt.</a:t>
            </a:r>
          </a:p>
          <a:p>
            <a:pPr>
              <a:buNone/>
            </a:pPr>
            <a:r>
              <a:rPr lang="en-US" sz="2400" dirty="0" smtClean="0"/>
              <a:t>We did not see any of them.</a:t>
            </a:r>
          </a:p>
          <a:p>
            <a:pPr>
              <a:buNone/>
            </a:pPr>
            <a:r>
              <a:rPr lang="en-US" sz="2400" dirty="0" smtClean="0"/>
              <a:t>One or other of us will be there.</a:t>
            </a:r>
          </a:p>
          <a:p>
            <a:pPr>
              <a:buNone/>
            </a:pPr>
            <a:r>
              <a:rPr lang="en-US" sz="2400" dirty="0" smtClean="0"/>
              <a:t>What is every body’s business is no body’s business.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dirty="0" smtClean="0"/>
              <a:t>Distributive Pronoun: These are the pronouns which refer to persons or things one at time.</a:t>
            </a:r>
          </a:p>
          <a:p>
            <a:pPr>
              <a:buNone/>
            </a:pPr>
            <a:r>
              <a:rPr lang="en-US" dirty="0" smtClean="0"/>
              <a:t>Each of the students pays attention to teacher.</a:t>
            </a:r>
          </a:p>
          <a:p>
            <a:pPr>
              <a:buNone/>
            </a:pPr>
            <a:r>
              <a:rPr lang="en-US" dirty="0" smtClean="0"/>
              <a:t>Either of these rules are to be followed.</a:t>
            </a:r>
          </a:p>
          <a:p>
            <a:pPr>
              <a:buNone/>
            </a:pPr>
            <a:r>
              <a:rPr lang="en-US" dirty="0" smtClean="0"/>
              <a:t>Neither of the statement is true.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RELATIVE PRONOUN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r>
              <a:rPr lang="en-US" dirty="0" smtClean="0"/>
              <a:t>IT refers us back to some noun going before the reason of calling it Relative pronoun.</a:t>
            </a:r>
          </a:p>
          <a:p>
            <a:r>
              <a:rPr lang="en-US" sz="2000" dirty="0" smtClean="0"/>
              <a:t>EXERCISE::::: I met Jacky. Jacky has just arrived.</a:t>
            </a:r>
          </a:p>
          <a:p>
            <a:r>
              <a:rPr lang="en-US" sz="2000" dirty="0" smtClean="0"/>
              <a:t>I have recovered the lose. The lose I did previously.</a:t>
            </a:r>
          </a:p>
          <a:p>
            <a:r>
              <a:rPr lang="en-US" sz="2000" dirty="0" smtClean="0"/>
              <a:t>Here is the pen. The pen you lent me.</a:t>
            </a:r>
          </a:p>
          <a:p>
            <a:r>
              <a:rPr lang="en-US" sz="2000" dirty="0" smtClean="0"/>
              <a:t>                                       </a:t>
            </a:r>
            <a:r>
              <a:rPr lang="en-US" sz="2800" dirty="0" smtClean="0"/>
              <a:t>CONVERSION</a:t>
            </a:r>
          </a:p>
          <a:p>
            <a:r>
              <a:rPr lang="en-US" sz="2400" dirty="0" smtClean="0"/>
              <a:t>I met </a:t>
            </a:r>
            <a:r>
              <a:rPr lang="en-US" sz="2400" dirty="0" err="1" smtClean="0"/>
              <a:t>jacky</a:t>
            </a:r>
            <a:r>
              <a:rPr lang="en-US" sz="2400" dirty="0" smtClean="0"/>
              <a:t> who has just arrived.</a:t>
            </a:r>
          </a:p>
          <a:p>
            <a:r>
              <a:rPr lang="en-US" sz="2400" dirty="0" smtClean="0"/>
              <a:t>I have recovered the lose which I did previously.</a:t>
            </a:r>
          </a:p>
          <a:p>
            <a:r>
              <a:rPr lang="en-US" sz="2400" dirty="0" smtClean="0"/>
              <a:t>Here is the pen that you lent me.</a:t>
            </a:r>
          </a:p>
          <a:p>
            <a:r>
              <a:rPr lang="en-US" sz="2400" dirty="0" smtClean="0"/>
              <a:t>If you see it works the role of conjunction and pronoun. </a:t>
            </a:r>
          </a:p>
          <a:p>
            <a:r>
              <a:rPr lang="en-US" sz="2400" smtClean="0"/>
              <a:t> 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POSITION OF THE RELATIVE PRONOUN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/>
          <a:lstStyle/>
          <a:p>
            <a:r>
              <a:rPr lang="en-US" dirty="0" smtClean="0"/>
              <a:t>TO prevent ambiguity the relative pronoun should be placed as near as possible to its Antecedent:</a:t>
            </a:r>
          </a:p>
          <a:p>
            <a:r>
              <a:rPr lang="en-US" dirty="0" smtClean="0"/>
              <a:t>Example: The boy who won the prize in English is the son of my friend </a:t>
            </a:r>
            <a:r>
              <a:rPr lang="en-US" dirty="0" err="1" smtClean="0"/>
              <a:t>Mr</a:t>
            </a:r>
            <a:r>
              <a:rPr lang="en-US" dirty="0" smtClean="0"/>
              <a:t> </a:t>
            </a:r>
            <a:r>
              <a:rPr lang="en-US" dirty="0" err="1" smtClean="0"/>
              <a:t>joshi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boy is the son of my friend </a:t>
            </a:r>
            <a:r>
              <a:rPr lang="en-US" dirty="0" err="1" smtClean="0"/>
              <a:t>Mr</a:t>
            </a:r>
            <a:r>
              <a:rPr lang="en-US" dirty="0" smtClean="0"/>
              <a:t> Joshi who won the first prize. </a:t>
            </a:r>
          </a:p>
          <a:p>
            <a:r>
              <a:rPr lang="en-US" dirty="0" smtClean="0"/>
              <a:t>I, who am your king will lead you.</a:t>
            </a:r>
          </a:p>
          <a:p>
            <a:r>
              <a:rPr lang="en-US" dirty="0" smtClean="0"/>
              <a:t>You who are educated , should </a:t>
            </a:r>
            <a:r>
              <a:rPr lang="en-US" smtClean="0"/>
              <a:t>be friendly.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INTERROGATIVE PRONOUN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0"/>
          </a:xfrm>
        </p:spPr>
        <p:txBody>
          <a:bodyPr/>
          <a:lstStyle/>
          <a:p>
            <a:r>
              <a:rPr lang="en-US" dirty="0" smtClean="0"/>
              <a:t>HERE interrogation occurs.</a:t>
            </a:r>
          </a:p>
          <a:p>
            <a:r>
              <a:rPr lang="en-US" dirty="0" smtClean="0"/>
              <a:t>Who is there? who are you?</a:t>
            </a:r>
          </a:p>
          <a:p>
            <a:r>
              <a:rPr lang="en-US" dirty="0" smtClean="0"/>
              <a:t>About whom are you talking? </a:t>
            </a:r>
          </a:p>
          <a:p>
            <a:r>
              <a:rPr lang="en-US" dirty="0" smtClean="0"/>
              <a:t>Whom do you want? </a:t>
            </a:r>
          </a:p>
          <a:p>
            <a:r>
              <a:rPr lang="en-US" dirty="0" smtClean="0"/>
              <a:t>Which is the house ? What is the matter?</a:t>
            </a:r>
          </a:p>
          <a:p>
            <a:r>
              <a:rPr lang="en-US" dirty="0" smtClean="0"/>
              <a:t>what will all the neighbors say?</a:t>
            </a:r>
          </a:p>
          <a:p>
            <a:r>
              <a:rPr lang="en-US" dirty="0" smtClean="0"/>
              <a:t>Indirect Questions: </a:t>
            </a:r>
          </a:p>
          <a:p>
            <a:r>
              <a:rPr lang="en-US" dirty="0" smtClean="0"/>
              <a:t>I asked who was speaking.</a:t>
            </a:r>
          </a:p>
          <a:p>
            <a:r>
              <a:rPr lang="en-US" dirty="0" smtClean="0"/>
              <a:t>I don’t know who is there.</a:t>
            </a:r>
            <a:endParaRPr lang="en-US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852</Words>
  <Application>Microsoft Office PowerPoint</Application>
  <PresentationFormat>On-screen Show (4:3)</PresentationFormat>
  <Paragraphs>98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PERSONAL PRONOUNS</vt:lpstr>
      <vt:lpstr>It is a word used instead of noun</vt:lpstr>
      <vt:lpstr>FORMS OF PERSONAL PRONOUN</vt:lpstr>
      <vt:lpstr>The use of (IT)</vt:lpstr>
      <vt:lpstr>SOME IMPORTANT POINT ABOUT PRONOUN </vt:lpstr>
      <vt:lpstr>PowerPoint Presentation</vt:lpstr>
      <vt:lpstr>PowerPoint Presentation</vt:lpstr>
      <vt:lpstr>Kinds of Pronouns</vt:lpstr>
      <vt:lpstr>PowerPoint Presentation</vt:lpstr>
      <vt:lpstr>INDEFINITE PRONOUN</vt:lpstr>
      <vt:lpstr>PowerPoint Presentation</vt:lpstr>
      <vt:lpstr>RELATIVE PRONOUN</vt:lpstr>
      <vt:lpstr>POSITION OF THE RELATIVE PRONOUN</vt:lpstr>
      <vt:lpstr>INTERROGATIVE PRONOUN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PRONOUNS</dc:title>
  <dc:creator>MSI</dc:creator>
  <cp:lastModifiedBy>Amir khysro</cp:lastModifiedBy>
  <cp:revision>28</cp:revision>
  <dcterms:created xsi:type="dcterms:W3CDTF">2022-02-20T02:44:30Z</dcterms:created>
  <dcterms:modified xsi:type="dcterms:W3CDTF">2023-05-30T03:09:00Z</dcterms:modified>
</cp:coreProperties>
</file>