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885E0C-57B5-4482-8646-4ECA95B811D7}" type="datetimeFigureOut">
              <a:rPr lang="en-US" smtClean="0"/>
              <a:pPr/>
              <a:t>5/21/2021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1F0C-8CBC-47DF-837B-F31BA4D36B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083FD-ECA1-4051-837C-246A5366932D}" type="datetimeFigureOut">
              <a:rPr lang="en-US" smtClean="0"/>
              <a:pPr/>
              <a:t>5/21/2021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DF640-E3D7-4136-9FD7-3A32C7B022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083FD-ECA1-4051-837C-246A5366932D}" type="datetimeFigureOut">
              <a:rPr lang="en-US" smtClean="0"/>
              <a:pPr/>
              <a:t>5/21/2021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DF640-E3D7-4136-9FD7-3A32C7B022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083FD-ECA1-4051-837C-246A5366932D}" type="datetimeFigureOut">
              <a:rPr lang="en-US" smtClean="0"/>
              <a:pPr/>
              <a:t>5/21/2021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DF640-E3D7-4136-9FD7-3A32C7B022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083FD-ECA1-4051-837C-246A5366932D}" type="datetimeFigureOut">
              <a:rPr lang="en-US" smtClean="0"/>
              <a:pPr/>
              <a:t>5/21/2021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DF640-E3D7-4136-9FD7-3A32C7B022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083FD-ECA1-4051-837C-246A5366932D}" type="datetimeFigureOut">
              <a:rPr lang="en-US" smtClean="0"/>
              <a:pPr/>
              <a:t>5/21/2021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DF640-E3D7-4136-9FD7-3A32C7B022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083FD-ECA1-4051-837C-246A5366932D}" type="datetimeFigureOut">
              <a:rPr lang="en-US" smtClean="0"/>
              <a:pPr/>
              <a:t>5/21/2021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DF640-E3D7-4136-9FD7-3A32C7B022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083FD-ECA1-4051-837C-246A5366932D}" type="datetimeFigureOut">
              <a:rPr lang="en-US" smtClean="0"/>
              <a:pPr/>
              <a:t>5/21/2021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DF640-E3D7-4136-9FD7-3A32C7B022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083FD-ECA1-4051-837C-246A5366932D}" type="datetimeFigureOut">
              <a:rPr lang="en-US" smtClean="0"/>
              <a:pPr/>
              <a:t>5/21/2021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DF640-E3D7-4136-9FD7-3A32C7B022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083FD-ECA1-4051-837C-246A5366932D}" type="datetimeFigureOut">
              <a:rPr lang="en-US" smtClean="0"/>
              <a:pPr/>
              <a:t>5/21/2021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DF640-E3D7-4136-9FD7-3A32C7B022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083FD-ECA1-4051-837C-246A5366932D}" type="datetimeFigureOut">
              <a:rPr lang="en-US" smtClean="0"/>
              <a:pPr/>
              <a:t>5/21/2021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DF640-E3D7-4136-9FD7-3A32C7B022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083FD-ECA1-4051-837C-246A5366932D}" type="datetimeFigureOut">
              <a:rPr lang="en-US" smtClean="0"/>
              <a:pPr/>
              <a:t>5/21/2021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DF640-E3D7-4136-9FD7-3A32C7B022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083FD-ECA1-4051-837C-246A5366932D}" type="datetimeFigureOut">
              <a:rPr lang="en-US" smtClean="0"/>
              <a:pPr/>
              <a:t>5/21/2021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9DF640-E3D7-4136-9FD7-3A32C7B022D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NOUN CLAUSE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By AMIRKHYSRO IPMS PESHAWAR</a:t>
            </a:r>
            <a:endParaRPr lang="en-US" dirty="0"/>
          </a:p>
        </p:txBody>
      </p:sp>
    </p:spTree>
  </p:cSld>
  <p:clrMapOvr>
    <a:masterClrMapping/>
  </p:clrMapOvr>
  <p:transition>
    <p:newsfla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part of sentence contains Subject and Predicate.</a:t>
            </a:r>
          </a:p>
          <a:p>
            <a:r>
              <a:rPr lang="en-US" dirty="0" smtClean="0"/>
              <a:t>Means having its own verb.</a:t>
            </a:r>
          </a:p>
          <a:p>
            <a:r>
              <a:rPr lang="en-US" dirty="0" smtClean="0"/>
              <a:t>It forms part of a sentence.</a:t>
            </a:r>
          </a:p>
          <a:p>
            <a:r>
              <a:rPr lang="en-US" dirty="0" smtClean="0"/>
              <a:t>It can exist independently or dependently</a:t>
            </a:r>
          </a:p>
          <a:p>
            <a:r>
              <a:rPr lang="en-US" dirty="0" smtClean="0"/>
              <a:t>If it exists independently it is called INDEPENDENT Clause.</a:t>
            </a:r>
          </a:p>
          <a:p>
            <a:r>
              <a:rPr lang="en-US" dirty="0" smtClean="0"/>
              <a:t>If it needs the help of main clause it is called subordinate or dependent clause.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We play cricket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00B0F0"/>
                </a:solidFill>
              </a:rPr>
              <a:t>they play foot ball</a:t>
            </a:r>
            <a:r>
              <a:rPr lang="en-US" dirty="0" smtClean="0"/>
              <a:t>.</a:t>
            </a:r>
          </a:p>
          <a:p>
            <a:r>
              <a:rPr lang="en-US" dirty="0" smtClean="0"/>
              <a:t>I recite and they listen to me.</a:t>
            </a:r>
          </a:p>
          <a:p>
            <a:r>
              <a:rPr lang="en-US" dirty="0" smtClean="0"/>
              <a:t>See the above two examples where two statements are combined through AND</a:t>
            </a:r>
          </a:p>
          <a:p>
            <a:r>
              <a:rPr lang="en-US" dirty="0" smtClean="0"/>
              <a:t>If we split the above in two still it gives full meaning and sense.</a:t>
            </a:r>
          </a:p>
          <a:p>
            <a:r>
              <a:rPr lang="en-US" dirty="0" smtClean="0"/>
              <a:t>I play cricket</a:t>
            </a:r>
          </a:p>
          <a:p>
            <a:r>
              <a:rPr lang="en-US" dirty="0" smtClean="0"/>
              <a:t>They play foot ball       I recite    They listen to me 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dependent Clause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We woke up </a:t>
            </a:r>
            <a:r>
              <a:rPr lang="en-US" dirty="0" smtClean="0">
                <a:solidFill>
                  <a:srgbClr val="FF0000"/>
                </a:solidFill>
              </a:rPr>
              <a:t>when the birds chirped</a:t>
            </a:r>
            <a:r>
              <a:rPr lang="en-US" dirty="0" smtClean="0"/>
              <a:t>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As they entered the class </a:t>
            </a:r>
            <a:r>
              <a:rPr lang="en-US" dirty="0" smtClean="0"/>
              <a:t>we saluted them. </a:t>
            </a:r>
          </a:p>
          <a:p>
            <a:r>
              <a:rPr lang="en-US" dirty="0" smtClean="0"/>
              <a:t>See ( when the birds chirped) When&lt;&lt;&lt;&lt;&lt;&lt; </a:t>
            </a:r>
          </a:p>
          <a:p>
            <a:r>
              <a:rPr lang="en-US" dirty="0" smtClean="0"/>
              <a:t>As they entered the class then what happened</a:t>
            </a:r>
          </a:p>
          <a:p>
            <a:r>
              <a:rPr lang="en-US" dirty="0" smtClean="0"/>
              <a:t>In the above two sentences WHEN AS are  coordinating conjunction. </a:t>
            </a:r>
          </a:p>
          <a:p>
            <a:r>
              <a:rPr lang="en-US" dirty="0" smtClean="0"/>
              <a:t>Because of these conjunctions one part is dependent the other is independent. Dependent part is subordinating clause.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838200" y="1676400"/>
            <a:ext cx="2971800" cy="1676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Noun Clause</a:t>
            </a:r>
          </a:p>
          <a:p>
            <a:r>
              <a:rPr lang="en-US" dirty="0" smtClean="0"/>
              <a:t>Adjective clause</a:t>
            </a:r>
          </a:p>
          <a:p>
            <a:r>
              <a:rPr lang="en-US" dirty="0" smtClean="0"/>
              <a:t>Adverbial Clause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90000"/>
          </a:bodyPr>
          <a:lstStyle/>
          <a:p>
            <a:r>
              <a:rPr lang="en-US" dirty="0" smtClean="0"/>
              <a:t>There are three types of subordinating clauses.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76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Noun Clause</a:t>
            </a:r>
            <a:br>
              <a:rPr lang="en-US" dirty="0" smtClean="0"/>
            </a:br>
            <a:r>
              <a:rPr lang="en-US" dirty="0" smtClean="0"/>
              <a:t>subject verb combination that works as a noun in sentence.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229600" cy="5105400"/>
          </a:xfrm>
        </p:spPr>
        <p:txBody>
          <a:bodyPr/>
          <a:lstStyle/>
          <a:p>
            <a:r>
              <a:rPr lang="en-US" dirty="0" smtClean="0"/>
              <a:t>It is a subordinating clause that does the work of a noun in sentence.</a:t>
            </a:r>
          </a:p>
          <a:p>
            <a:r>
              <a:rPr lang="en-US" dirty="0" smtClean="0"/>
              <a:t>Noun clause will behave like a noun, as a table.</a:t>
            </a:r>
          </a:p>
          <a:p>
            <a:r>
              <a:rPr lang="en-US" dirty="0" smtClean="0"/>
              <a:t>If I say { THE ORNATE SHINING TABLE}( Phrase)</a:t>
            </a:r>
          </a:p>
          <a:p>
            <a:r>
              <a:rPr lang="en-US" dirty="0" smtClean="0"/>
              <a:t>It is phrase because it has no verb,</a:t>
            </a:r>
          </a:p>
          <a:p>
            <a:r>
              <a:rPr lang="en-US" dirty="0" smtClean="0"/>
              <a:t>that he would sale ornate shining table( Clause)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>The tips of identification in sentence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 know that </a:t>
            </a:r>
            <a:r>
              <a:rPr lang="en-US" dirty="0" smtClean="0">
                <a:solidFill>
                  <a:srgbClr val="C00000"/>
                </a:solidFill>
              </a:rPr>
              <a:t>he </a:t>
            </a:r>
            <a:r>
              <a:rPr lang="en-US" dirty="0" smtClean="0">
                <a:solidFill>
                  <a:srgbClr val="92D050"/>
                </a:solidFill>
              </a:rPr>
              <a:t>will attend </a:t>
            </a:r>
            <a:r>
              <a:rPr lang="en-US" dirty="0" smtClean="0">
                <a:solidFill>
                  <a:srgbClr val="C00000"/>
                </a:solidFill>
              </a:rPr>
              <a:t>his English lecture</a:t>
            </a:r>
            <a:r>
              <a:rPr lang="en-US" dirty="0" smtClean="0"/>
              <a:t>.</a:t>
            </a:r>
          </a:p>
          <a:p>
            <a:r>
              <a:rPr lang="en-US" dirty="0" smtClean="0"/>
              <a:t>I don’t know </a:t>
            </a:r>
            <a:r>
              <a:rPr lang="en-US" dirty="0" smtClean="0">
                <a:solidFill>
                  <a:srgbClr val="FF0000"/>
                </a:solidFill>
              </a:rPr>
              <a:t>where the concert is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great thing about my kid is that he loves me.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Where I went </a:t>
            </a:r>
            <a:r>
              <a:rPr lang="en-US" dirty="0" smtClean="0"/>
              <a:t>was very boring.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Where I went for summer vacation </a:t>
            </a:r>
            <a:r>
              <a:rPr lang="en-US" dirty="0" smtClean="0"/>
              <a:t>was really fun.          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        replace with Disney land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886200" y="4038600"/>
            <a:ext cx="5334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r>
              <a:rPr lang="en-US" dirty="0" smtClean="0"/>
              <a:t> A noun clause usually begins with words like </a:t>
            </a:r>
          </a:p>
          <a:p>
            <a:pPr>
              <a:buNone/>
            </a:pPr>
            <a:r>
              <a:rPr lang="en-US" dirty="0" smtClean="0"/>
              <a:t>THAT, WHAT, IF , WHETHER, How, Where, Whom How , when , whose, where why</a:t>
            </a:r>
          </a:p>
          <a:p>
            <a:pPr>
              <a:buNone/>
            </a:pPr>
            <a:r>
              <a:rPr lang="en-US" dirty="0" smtClean="0"/>
              <a:t>She does not know </a:t>
            </a:r>
            <a:r>
              <a:rPr lang="en-US" dirty="0" smtClean="0">
                <a:solidFill>
                  <a:srgbClr val="FFC000"/>
                </a:solidFill>
              </a:rPr>
              <a:t>where he went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Whether he will win </a:t>
            </a:r>
            <a:r>
              <a:rPr lang="en-US" dirty="0" smtClean="0"/>
              <a:t>is undecided.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Whatever you do </a:t>
            </a:r>
            <a:r>
              <a:rPr lang="en-US" dirty="0" smtClean="0"/>
              <a:t>, do it well.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585</TotalTime>
  <Words>371</Words>
  <Application>Microsoft Office PowerPoint</Application>
  <PresentationFormat>On-screen Show (4:3)</PresentationFormat>
  <Paragraphs>45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NOUN CLAUSE</vt:lpstr>
      <vt:lpstr>Clause</vt:lpstr>
      <vt:lpstr>Examples</vt:lpstr>
      <vt:lpstr>Examples of dependent Clause</vt:lpstr>
      <vt:lpstr>There are three types of subordinating clauses.</vt:lpstr>
      <vt:lpstr>Noun Clause subject verb combination that works as a noun in sentence.</vt:lpstr>
      <vt:lpstr>The tips of identification in sentence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NOUN CLAUSE</dc:title>
  <dc:creator>MSI</dc:creator>
  <cp:lastModifiedBy>MSI</cp:lastModifiedBy>
  <cp:revision>14</cp:revision>
  <dcterms:created xsi:type="dcterms:W3CDTF">2021-05-16T01:26:29Z</dcterms:created>
  <dcterms:modified xsi:type="dcterms:W3CDTF">2021-05-21T07:06:54Z</dcterms:modified>
</cp:coreProperties>
</file>