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8"/>
  </p:notesMasterIdLst>
  <p:sldIdLst>
    <p:sldId id="333" r:id="rId2"/>
    <p:sldId id="334" r:id="rId3"/>
    <p:sldId id="375" r:id="rId4"/>
    <p:sldId id="256" r:id="rId5"/>
    <p:sldId id="377" r:id="rId6"/>
    <p:sldId id="318" r:id="rId7"/>
    <p:sldId id="317" r:id="rId8"/>
    <p:sldId id="257" r:id="rId9"/>
    <p:sldId id="347" r:id="rId10"/>
    <p:sldId id="352" r:id="rId11"/>
    <p:sldId id="348" r:id="rId12"/>
    <p:sldId id="351" r:id="rId13"/>
    <p:sldId id="349" r:id="rId14"/>
    <p:sldId id="350" r:id="rId15"/>
    <p:sldId id="264" r:id="rId16"/>
    <p:sldId id="354" r:id="rId17"/>
    <p:sldId id="265" r:id="rId18"/>
    <p:sldId id="266" r:id="rId19"/>
    <p:sldId id="267" r:id="rId20"/>
    <p:sldId id="353" r:id="rId21"/>
    <p:sldId id="387" r:id="rId22"/>
    <p:sldId id="388" r:id="rId23"/>
    <p:sldId id="315" r:id="rId24"/>
    <p:sldId id="258" r:id="rId25"/>
    <p:sldId id="259" r:id="rId26"/>
    <p:sldId id="260" r:id="rId27"/>
    <p:sldId id="262" r:id="rId28"/>
    <p:sldId id="263" r:id="rId29"/>
    <p:sldId id="389" r:id="rId30"/>
    <p:sldId id="316" r:id="rId31"/>
    <p:sldId id="392" r:id="rId32"/>
    <p:sldId id="346" r:id="rId33"/>
    <p:sldId id="395" r:id="rId34"/>
    <p:sldId id="378" r:id="rId35"/>
    <p:sldId id="379" r:id="rId36"/>
    <p:sldId id="380" r:id="rId37"/>
    <p:sldId id="358" r:id="rId38"/>
    <p:sldId id="370" r:id="rId39"/>
    <p:sldId id="359" r:id="rId40"/>
    <p:sldId id="381" r:id="rId41"/>
    <p:sldId id="371" r:id="rId42"/>
    <p:sldId id="372" r:id="rId43"/>
    <p:sldId id="363" r:id="rId44"/>
    <p:sldId id="402" r:id="rId45"/>
    <p:sldId id="403" r:id="rId46"/>
    <p:sldId id="323" r:id="rId47"/>
    <p:sldId id="287" r:id="rId48"/>
    <p:sldId id="324" r:id="rId49"/>
    <p:sldId id="404" r:id="rId50"/>
    <p:sldId id="405" r:id="rId51"/>
    <p:sldId id="397" r:id="rId52"/>
    <p:sldId id="325" r:id="rId53"/>
    <p:sldId id="326" r:id="rId54"/>
    <p:sldId id="327" r:id="rId55"/>
    <p:sldId id="328" r:id="rId56"/>
    <p:sldId id="331" r:id="rId57"/>
    <p:sldId id="384" r:id="rId58"/>
    <p:sldId id="344" r:id="rId59"/>
    <p:sldId id="385" r:id="rId60"/>
    <p:sldId id="330" r:id="rId61"/>
    <p:sldId id="329" r:id="rId62"/>
    <p:sldId id="386" r:id="rId63"/>
    <p:sldId id="396" r:id="rId64"/>
    <p:sldId id="398" r:id="rId65"/>
    <p:sldId id="337" r:id="rId66"/>
    <p:sldId id="309" r:id="rId67"/>
    <p:sldId id="339" r:id="rId68"/>
    <p:sldId id="312" r:id="rId69"/>
    <p:sldId id="340" r:id="rId70"/>
    <p:sldId id="406" r:id="rId71"/>
    <p:sldId id="407" r:id="rId72"/>
    <p:sldId id="345" r:id="rId73"/>
    <p:sldId id="409" r:id="rId74"/>
    <p:sldId id="408" r:id="rId75"/>
    <p:sldId id="399" r:id="rId76"/>
    <p:sldId id="410" r:id="rId77"/>
    <p:sldId id="411" r:id="rId78"/>
    <p:sldId id="412" r:id="rId79"/>
    <p:sldId id="360" r:id="rId80"/>
    <p:sldId id="414" r:id="rId81"/>
    <p:sldId id="415" r:id="rId82"/>
    <p:sldId id="413" r:id="rId83"/>
    <p:sldId id="361" r:id="rId84"/>
    <p:sldId id="364" r:id="rId85"/>
    <p:sldId id="373" r:id="rId86"/>
    <p:sldId id="374" r:id="rId87"/>
    <p:sldId id="417" r:id="rId88"/>
    <p:sldId id="435" r:id="rId89"/>
    <p:sldId id="438" r:id="rId90"/>
    <p:sldId id="436" r:id="rId91"/>
    <p:sldId id="418" r:id="rId92"/>
    <p:sldId id="422" r:id="rId93"/>
    <p:sldId id="416" r:id="rId94"/>
    <p:sldId id="423" r:id="rId95"/>
    <p:sldId id="439" r:id="rId96"/>
    <p:sldId id="424" r:id="rId97"/>
    <p:sldId id="440" r:id="rId98"/>
    <p:sldId id="441" r:id="rId99"/>
    <p:sldId id="442" r:id="rId100"/>
    <p:sldId id="421" r:id="rId101"/>
    <p:sldId id="357" r:id="rId102"/>
    <p:sldId id="428" r:id="rId103"/>
    <p:sldId id="425" r:id="rId104"/>
    <p:sldId id="429" r:id="rId105"/>
    <p:sldId id="430" r:id="rId106"/>
    <p:sldId id="367" r:id="rId107"/>
    <p:sldId id="427" r:id="rId108"/>
    <p:sldId id="365" r:id="rId109"/>
    <p:sldId id="431" r:id="rId110"/>
    <p:sldId id="433" r:id="rId111"/>
    <p:sldId id="432" r:id="rId112"/>
    <p:sldId id="434" r:id="rId113"/>
    <p:sldId id="369" r:id="rId114"/>
    <p:sldId id="274" r:id="rId115"/>
    <p:sldId id="335" r:id="rId116"/>
    <p:sldId id="336" r:id="rId1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3690" autoAdjust="0"/>
  </p:normalViewPr>
  <p:slideViewPr>
    <p:cSldViewPr snapToGrid="0">
      <p:cViewPr>
        <p:scale>
          <a:sx n="60" d="100"/>
          <a:sy n="60" d="100"/>
        </p:scale>
        <p:origin x="876" y="1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A144AC-B9CD-4A0C-B7FA-966494717914}"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F93EAE8B-B96B-4D6E-8373-04EF05F614BD}">
      <dgm:prSet/>
      <dgm:spPr/>
      <dgm:t>
        <a:bodyPr/>
        <a:lstStyle/>
        <a:p>
          <a:r>
            <a:rPr lang="en-US" b="1" dirty="0"/>
            <a:t>Cell Surface Receptors</a:t>
          </a:r>
          <a:endParaRPr lang="en-US" dirty="0"/>
        </a:p>
      </dgm:t>
    </dgm:pt>
    <dgm:pt modelId="{54D92920-C45F-46C5-BE8A-9FAADD42A607}" type="parTrans" cxnId="{200EFFEA-A542-4981-A878-EA5DF1AC6D5E}">
      <dgm:prSet/>
      <dgm:spPr/>
      <dgm:t>
        <a:bodyPr/>
        <a:lstStyle/>
        <a:p>
          <a:endParaRPr lang="en-US"/>
        </a:p>
      </dgm:t>
    </dgm:pt>
    <dgm:pt modelId="{FBDC4ABC-D394-4D35-9A01-03F240817736}" type="sibTrans" cxnId="{200EFFEA-A542-4981-A878-EA5DF1AC6D5E}">
      <dgm:prSet/>
      <dgm:spPr/>
      <dgm:t>
        <a:bodyPr/>
        <a:lstStyle/>
        <a:p>
          <a:endParaRPr lang="en-US"/>
        </a:p>
      </dgm:t>
    </dgm:pt>
    <dgm:pt modelId="{F0017A5E-9F5D-434B-8CBE-ABEB8E57D0F3}">
      <dgm:prSet/>
      <dgm:spPr/>
      <dgm:t>
        <a:bodyPr/>
        <a:lstStyle/>
        <a:p>
          <a:r>
            <a:rPr lang="en-US" dirty="0"/>
            <a:t>Peptide Hormones </a:t>
          </a:r>
        </a:p>
        <a:p>
          <a:r>
            <a:rPr lang="en-US" dirty="0"/>
            <a:t>(large Molecules)</a:t>
          </a:r>
        </a:p>
      </dgm:t>
    </dgm:pt>
    <dgm:pt modelId="{91910EDA-8A8A-4E33-9F74-293C7B7CFCEA}" type="parTrans" cxnId="{3423B75C-EB39-4CE4-A859-11355503D3EC}">
      <dgm:prSet/>
      <dgm:spPr/>
      <dgm:t>
        <a:bodyPr/>
        <a:lstStyle/>
        <a:p>
          <a:endParaRPr lang="en-US"/>
        </a:p>
      </dgm:t>
    </dgm:pt>
    <dgm:pt modelId="{6A81D9F4-2FED-4F43-9871-DDBA041E409E}" type="sibTrans" cxnId="{3423B75C-EB39-4CE4-A859-11355503D3EC}">
      <dgm:prSet/>
      <dgm:spPr/>
      <dgm:t>
        <a:bodyPr/>
        <a:lstStyle/>
        <a:p>
          <a:endParaRPr lang="en-US"/>
        </a:p>
      </dgm:t>
    </dgm:pt>
    <dgm:pt modelId="{7C00A8B0-CEAB-4418-8722-55061EB3DCD4}">
      <dgm:prSet/>
      <dgm:spPr/>
      <dgm:t>
        <a:bodyPr/>
        <a:lstStyle/>
        <a:p>
          <a:r>
            <a:rPr lang="en-US" dirty="0"/>
            <a:t>Insulin</a:t>
          </a:r>
          <a:r>
            <a:rPr lang="en-US"/>
            <a:t>, Growth Hormones, Prolactin’s, FSH, LH, TSH</a:t>
          </a:r>
          <a:endParaRPr lang="en-US" dirty="0"/>
        </a:p>
      </dgm:t>
    </dgm:pt>
    <dgm:pt modelId="{9DAFD0AA-8F34-4CD8-AC63-884F2A274085}" type="parTrans" cxnId="{F41EB772-DABD-45B9-862D-1027F88FE795}">
      <dgm:prSet/>
      <dgm:spPr/>
      <dgm:t>
        <a:bodyPr/>
        <a:lstStyle/>
        <a:p>
          <a:endParaRPr lang="en-US"/>
        </a:p>
      </dgm:t>
    </dgm:pt>
    <dgm:pt modelId="{90BBF668-2843-4596-B7BA-0726ECC14C2C}" type="sibTrans" cxnId="{F41EB772-DABD-45B9-862D-1027F88FE795}">
      <dgm:prSet/>
      <dgm:spPr/>
      <dgm:t>
        <a:bodyPr/>
        <a:lstStyle/>
        <a:p>
          <a:endParaRPr lang="en-US"/>
        </a:p>
      </dgm:t>
    </dgm:pt>
    <dgm:pt modelId="{52044A15-62C6-48E3-90BE-976D3423A55B}">
      <dgm:prSet/>
      <dgm:spPr/>
      <dgm:t>
        <a:bodyPr/>
        <a:lstStyle/>
        <a:p>
          <a:r>
            <a:rPr lang="en-US" dirty="0"/>
            <a:t>Catecholamines </a:t>
          </a:r>
        </a:p>
        <a:p>
          <a:r>
            <a:rPr lang="en-US" dirty="0"/>
            <a:t>(Highly polar)</a:t>
          </a:r>
        </a:p>
      </dgm:t>
    </dgm:pt>
    <dgm:pt modelId="{FAC17FE3-6CA5-40D7-BFE4-BC3D085A1AA0}" type="parTrans" cxnId="{372AD092-89AB-4748-AC4E-92CF37B7F6B2}">
      <dgm:prSet/>
      <dgm:spPr/>
      <dgm:t>
        <a:bodyPr/>
        <a:lstStyle/>
        <a:p>
          <a:endParaRPr lang="en-US"/>
        </a:p>
      </dgm:t>
    </dgm:pt>
    <dgm:pt modelId="{3278408B-3B87-41A7-81E7-1FDED9876327}" type="sibTrans" cxnId="{372AD092-89AB-4748-AC4E-92CF37B7F6B2}">
      <dgm:prSet/>
      <dgm:spPr/>
      <dgm:t>
        <a:bodyPr/>
        <a:lstStyle/>
        <a:p>
          <a:endParaRPr lang="en-US"/>
        </a:p>
      </dgm:t>
    </dgm:pt>
    <dgm:pt modelId="{B2668E34-0258-43BE-B550-330A8869837E}">
      <dgm:prSet/>
      <dgm:spPr/>
      <dgm:t>
        <a:bodyPr/>
        <a:lstStyle/>
        <a:p>
          <a:r>
            <a:rPr lang="en-US"/>
            <a:t>Epinephrine, Norepinephrine, Dopamine, Prostaglandins, Histamines</a:t>
          </a:r>
          <a:endParaRPr lang="en-US" dirty="0"/>
        </a:p>
      </dgm:t>
    </dgm:pt>
    <dgm:pt modelId="{4112D6FE-6371-4E3C-B7E3-ED3699E835DD}" type="parTrans" cxnId="{C0589F3E-BCA4-43F8-BBB9-3080A9EE71A8}">
      <dgm:prSet/>
      <dgm:spPr/>
      <dgm:t>
        <a:bodyPr/>
        <a:lstStyle/>
        <a:p>
          <a:endParaRPr lang="en-US"/>
        </a:p>
      </dgm:t>
    </dgm:pt>
    <dgm:pt modelId="{614D830C-A6A2-4C45-9A24-28A177977D95}" type="sibTrans" cxnId="{C0589F3E-BCA4-43F8-BBB9-3080A9EE71A8}">
      <dgm:prSet/>
      <dgm:spPr/>
      <dgm:t>
        <a:bodyPr/>
        <a:lstStyle/>
        <a:p>
          <a:endParaRPr lang="en-US"/>
        </a:p>
      </dgm:t>
    </dgm:pt>
    <dgm:pt modelId="{F87E61A2-DADA-415B-98B0-D07A59F00D30}">
      <dgm:prSet/>
      <dgm:spPr/>
      <dgm:t>
        <a:bodyPr/>
        <a:lstStyle/>
        <a:p>
          <a:r>
            <a:rPr lang="en-US" b="1"/>
            <a:t>Receptors within the cell</a:t>
          </a:r>
          <a:endParaRPr lang="en-US"/>
        </a:p>
      </dgm:t>
    </dgm:pt>
    <dgm:pt modelId="{712FF380-1FC7-4402-BB6F-D77B1D1E92F2}" type="parTrans" cxnId="{FBCF2244-FF06-4295-BC0D-CCD62234EE16}">
      <dgm:prSet/>
      <dgm:spPr/>
      <dgm:t>
        <a:bodyPr/>
        <a:lstStyle/>
        <a:p>
          <a:endParaRPr lang="en-US"/>
        </a:p>
      </dgm:t>
    </dgm:pt>
    <dgm:pt modelId="{7D27969E-BCA6-4300-818A-664147760E3F}" type="sibTrans" cxnId="{FBCF2244-FF06-4295-BC0D-CCD62234EE16}">
      <dgm:prSet/>
      <dgm:spPr/>
      <dgm:t>
        <a:bodyPr/>
        <a:lstStyle/>
        <a:p>
          <a:endParaRPr lang="en-US"/>
        </a:p>
      </dgm:t>
    </dgm:pt>
    <dgm:pt modelId="{63839954-4F3B-4FEF-BAB5-9B0B474AA0CF}">
      <dgm:prSet/>
      <dgm:spPr/>
      <dgm:t>
        <a:bodyPr/>
        <a:lstStyle/>
        <a:p>
          <a:r>
            <a:rPr lang="en-US" dirty="0"/>
            <a:t>Highly lipid soluble</a:t>
          </a:r>
        </a:p>
        <a:p>
          <a:r>
            <a:rPr lang="en-US" dirty="0"/>
            <a:t> ( Steroid Hormones)</a:t>
          </a:r>
        </a:p>
      </dgm:t>
    </dgm:pt>
    <dgm:pt modelId="{35AC2B38-80C4-449D-922C-3EA56B981E3C}" type="parTrans" cxnId="{A82E500D-B4F4-41D6-A675-B555F8234886}">
      <dgm:prSet/>
      <dgm:spPr/>
      <dgm:t>
        <a:bodyPr/>
        <a:lstStyle/>
        <a:p>
          <a:endParaRPr lang="en-US"/>
        </a:p>
      </dgm:t>
    </dgm:pt>
    <dgm:pt modelId="{921B163D-47FC-4D5D-AE6E-E143ABF3900B}" type="sibTrans" cxnId="{A82E500D-B4F4-41D6-A675-B555F8234886}">
      <dgm:prSet/>
      <dgm:spPr/>
      <dgm:t>
        <a:bodyPr/>
        <a:lstStyle/>
        <a:p>
          <a:endParaRPr lang="en-US"/>
        </a:p>
      </dgm:t>
    </dgm:pt>
    <dgm:pt modelId="{0AC78E20-55DD-4061-B7C4-B4B54D2E3425}">
      <dgm:prSet/>
      <dgm:spPr/>
      <dgm:t>
        <a:bodyPr/>
        <a:lstStyle/>
        <a:p>
          <a:r>
            <a:rPr lang="en-US"/>
            <a:t>Testosterone, Progesterone, Estrogen, Aldosterone, Glucocorticoids, Vit-D</a:t>
          </a:r>
          <a:endParaRPr lang="en-US" dirty="0"/>
        </a:p>
      </dgm:t>
    </dgm:pt>
    <dgm:pt modelId="{518C6BC7-79A9-4A08-8302-8A51D11AB3C3}" type="parTrans" cxnId="{8BF29828-AB04-4AE4-BEEC-0E712F2B534E}">
      <dgm:prSet/>
      <dgm:spPr/>
      <dgm:t>
        <a:bodyPr/>
        <a:lstStyle/>
        <a:p>
          <a:endParaRPr lang="en-US"/>
        </a:p>
      </dgm:t>
    </dgm:pt>
    <dgm:pt modelId="{76988DEC-3258-459A-9214-DEF742993705}" type="sibTrans" cxnId="{8BF29828-AB04-4AE4-BEEC-0E712F2B534E}">
      <dgm:prSet/>
      <dgm:spPr/>
      <dgm:t>
        <a:bodyPr/>
        <a:lstStyle/>
        <a:p>
          <a:endParaRPr lang="en-US"/>
        </a:p>
      </dgm:t>
    </dgm:pt>
    <dgm:pt modelId="{102B63DE-1096-40E8-8B09-B8221D8F470B}">
      <dgm:prSet/>
      <dgm:spPr/>
      <dgm:t>
        <a:bodyPr/>
        <a:lstStyle/>
        <a:p>
          <a:r>
            <a:rPr lang="en-US"/>
            <a:t>Small Molecular weight</a:t>
          </a:r>
        </a:p>
      </dgm:t>
    </dgm:pt>
    <dgm:pt modelId="{979B6857-A01C-4F8A-AF06-8F27C0F0FEDE}" type="parTrans" cxnId="{9D80E40A-BE1E-4E5A-B5C4-F13DFFB3D8D3}">
      <dgm:prSet/>
      <dgm:spPr/>
      <dgm:t>
        <a:bodyPr/>
        <a:lstStyle/>
        <a:p>
          <a:endParaRPr lang="en-US"/>
        </a:p>
      </dgm:t>
    </dgm:pt>
    <dgm:pt modelId="{BEF18F0B-A4AD-4EFD-B98D-97AE2182915C}" type="sibTrans" cxnId="{9D80E40A-BE1E-4E5A-B5C4-F13DFFB3D8D3}">
      <dgm:prSet/>
      <dgm:spPr/>
      <dgm:t>
        <a:bodyPr/>
        <a:lstStyle/>
        <a:p>
          <a:endParaRPr lang="en-US"/>
        </a:p>
      </dgm:t>
    </dgm:pt>
    <dgm:pt modelId="{308390E4-1B18-44EF-88FB-EBCDFDCC8BD7}">
      <dgm:prSet/>
      <dgm:spPr/>
      <dgm:t>
        <a:bodyPr/>
        <a:lstStyle/>
        <a:p>
          <a:r>
            <a:rPr lang="en-US" dirty="0"/>
            <a:t>T3</a:t>
          </a:r>
          <a:r>
            <a:rPr lang="en-US"/>
            <a:t>, T4, Retinoids</a:t>
          </a:r>
          <a:endParaRPr lang="en-US" dirty="0"/>
        </a:p>
      </dgm:t>
    </dgm:pt>
    <dgm:pt modelId="{5BDDB5B4-1E35-4BF6-92E9-404FBB27DCD2}" type="parTrans" cxnId="{1222541A-5330-440E-83CC-E0EF66BA7AD7}">
      <dgm:prSet/>
      <dgm:spPr/>
      <dgm:t>
        <a:bodyPr/>
        <a:lstStyle/>
        <a:p>
          <a:endParaRPr lang="en-US"/>
        </a:p>
      </dgm:t>
    </dgm:pt>
    <dgm:pt modelId="{B1FCB14F-3390-4065-AD57-605360572C27}" type="sibTrans" cxnId="{1222541A-5330-440E-83CC-E0EF66BA7AD7}">
      <dgm:prSet/>
      <dgm:spPr/>
      <dgm:t>
        <a:bodyPr/>
        <a:lstStyle/>
        <a:p>
          <a:endParaRPr lang="en-US"/>
        </a:p>
      </dgm:t>
    </dgm:pt>
    <dgm:pt modelId="{A863346A-0295-4798-BAE3-569EDCA15E33}" type="pres">
      <dgm:prSet presAssocID="{4EA144AC-B9CD-4A0C-B7FA-966494717914}" presName="diagram" presStyleCnt="0">
        <dgm:presLayoutVars>
          <dgm:chPref val="1"/>
          <dgm:dir/>
          <dgm:animOne val="branch"/>
          <dgm:animLvl val="lvl"/>
          <dgm:resizeHandles val="exact"/>
        </dgm:presLayoutVars>
      </dgm:prSet>
      <dgm:spPr/>
    </dgm:pt>
    <dgm:pt modelId="{95D471F8-E5AE-46FE-A5D4-6A06DD06661F}" type="pres">
      <dgm:prSet presAssocID="{F93EAE8B-B96B-4D6E-8373-04EF05F614BD}" presName="root1" presStyleCnt="0"/>
      <dgm:spPr/>
    </dgm:pt>
    <dgm:pt modelId="{60706189-3FD7-4FA7-9035-7D7A3BF72C43}" type="pres">
      <dgm:prSet presAssocID="{F93EAE8B-B96B-4D6E-8373-04EF05F614BD}" presName="LevelOneTextNode" presStyleLbl="node0" presStyleIdx="0" presStyleCnt="2">
        <dgm:presLayoutVars>
          <dgm:chPref val="3"/>
        </dgm:presLayoutVars>
      </dgm:prSet>
      <dgm:spPr/>
    </dgm:pt>
    <dgm:pt modelId="{F0D43626-A5C4-42AA-B6E2-9204DFE518E9}" type="pres">
      <dgm:prSet presAssocID="{F93EAE8B-B96B-4D6E-8373-04EF05F614BD}" presName="level2hierChild" presStyleCnt="0"/>
      <dgm:spPr/>
    </dgm:pt>
    <dgm:pt modelId="{BFF087C4-664B-4211-8294-35995729E95F}" type="pres">
      <dgm:prSet presAssocID="{91910EDA-8A8A-4E33-9F74-293C7B7CFCEA}" presName="conn2-1" presStyleLbl="parChTrans1D2" presStyleIdx="0" presStyleCnt="4"/>
      <dgm:spPr/>
    </dgm:pt>
    <dgm:pt modelId="{7765AD96-A905-4DF0-8A69-96071B2C76A5}" type="pres">
      <dgm:prSet presAssocID="{91910EDA-8A8A-4E33-9F74-293C7B7CFCEA}" presName="connTx" presStyleLbl="parChTrans1D2" presStyleIdx="0" presStyleCnt="4"/>
      <dgm:spPr/>
    </dgm:pt>
    <dgm:pt modelId="{4F391760-70AE-4C30-92BE-1EFF6FC4B27F}" type="pres">
      <dgm:prSet presAssocID="{F0017A5E-9F5D-434B-8CBE-ABEB8E57D0F3}" presName="root2" presStyleCnt="0"/>
      <dgm:spPr/>
    </dgm:pt>
    <dgm:pt modelId="{E23D8FA3-4B5D-4967-96FC-EAE07E1BADA2}" type="pres">
      <dgm:prSet presAssocID="{F0017A5E-9F5D-434B-8CBE-ABEB8E57D0F3}" presName="LevelTwoTextNode" presStyleLbl="node2" presStyleIdx="0" presStyleCnt="4">
        <dgm:presLayoutVars>
          <dgm:chPref val="3"/>
        </dgm:presLayoutVars>
      </dgm:prSet>
      <dgm:spPr/>
    </dgm:pt>
    <dgm:pt modelId="{D50318B5-E860-4E51-A432-A8D9303AA49A}" type="pres">
      <dgm:prSet presAssocID="{F0017A5E-9F5D-434B-8CBE-ABEB8E57D0F3}" presName="level3hierChild" presStyleCnt="0"/>
      <dgm:spPr/>
    </dgm:pt>
    <dgm:pt modelId="{994963F7-6D7E-4C80-BC07-17B51B273DA3}" type="pres">
      <dgm:prSet presAssocID="{9DAFD0AA-8F34-4CD8-AC63-884F2A274085}" presName="conn2-1" presStyleLbl="parChTrans1D3" presStyleIdx="0" presStyleCnt="4"/>
      <dgm:spPr/>
    </dgm:pt>
    <dgm:pt modelId="{0556A4E9-BB44-4F3D-BE5B-70BB03B03739}" type="pres">
      <dgm:prSet presAssocID="{9DAFD0AA-8F34-4CD8-AC63-884F2A274085}" presName="connTx" presStyleLbl="parChTrans1D3" presStyleIdx="0" presStyleCnt="4"/>
      <dgm:spPr/>
    </dgm:pt>
    <dgm:pt modelId="{C5E548E3-ACC5-468D-B8FF-02566826069F}" type="pres">
      <dgm:prSet presAssocID="{7C00A8B0-CEAB-4418-8722-55061EB3DCD4}" presName="root2" presStyleCnt="0"/>
      <dgm:spPr/>
    </dgm:pt>
    <dgm:pt modelId="{2CDCF3F4-14F5-47E4-9FBF-07766CA4858D}" type="pres">
      <dgm:prSet presAssocID="{7C00A8B0-CEAB-4418-8722-55061EB3DCD4}" presName="LevelTwoTextNode" presStyleLbl="node3" presStyleIdx="0" presStyleCnt="4">
        <dgm:presLayoutVars>
          <dgm:chPref val="3"/>
        </dgm:presLayoutVars>
      </dgm:prSet>
      <dgm:spPr/>
    </dgm:pt>
    <dgm:pt modelId="{87584E37-F1C5-47BF-9BDD-D0962287A697}" type="pres">
      <dgm:prSet presAssocID="{7C00A8B0-CEAB-4418-8722-55061EB3DCD4}" presName="level3hierChild" presStyleCnt="0"/>
      <dgm:spPr/>
    </dgm:pt>
    <dgm:pt modelId="{73D69EB0-55E2-4196-8BA3-16B088B68B6A}" type="pres">
      <dgm:prSet presAssocID="{FAC17FE3-6CA5-40D7-BFE4-BC3D085A1AA0}" presName="conn2-1" presStyleLbl="parChTrans1D2" presStyleIdx="1" presStyleCnt="4"/>
      <dgm:spPr/>
    </dgm:pt>
    <dgm:pt modelId="{159BD560-0384-4A6F-B424-CFBAF30D61F1}" type="pres">
      <dgm:prSet presAssocID="{FAC17FE3-6CA5-40D7-BFE4-BC3D085A1AA0}" presName="connTx" presStyleLbl="parChTrans1D2" presStyleIdx="1" presStyleCnt="4"/>
      <dgm:spPr/>
    </dgm:pt>
    <dgm:pt modelId="{862B8613-091A-404A-8518-B3D9F80B7129}" type="pres">
      <dgm:prSet presAssocID="{52044A15-62C6-48E3-90BE-976D3423A55B}" presName="root2" presStyleCnt="0"/>
      <dgm:spPr/>
    </dgm:pt>
    <dgm:pt modelId="{97542CB9-6B4C-487E-99EB-75CF888D2435}" type="pres">
      <dgm:prSet presAssocID="{52044A15-62C6-48E3-90BE-976D3423A55B}" presName="LevelTwoTextNode" presStyleLbl="node2" presStyleIdx="1" presStyleCnt="4">
        <dgm:presLayoutVars>
          <dgm:chPref val="3"/>
        </dgm:presLayoutVars>
      </dgm:prSet>
      <dgm:spPr/>
    </dgm:pt>
    <dgm:pt modelId="{23A5AB6C-07FD-465A-8F67-03581CE46BFB}" type="pres">
      <dgm:prSet presAssocID="{52044A15-62C6-48E3-90BE-976D3423A55B}" presName="level3hierChild" presStyleCnt="0"/>
      <dgm:spPr/>
    </dgm:pt>
    <dgm:pt modelId="{3B01040F-9A1F-4534-BC57-892C05888F63}" type="pres">
      <dgm:prSet presAssocID="{4112D6FE-6371-4E3C-B7E3-ED3699E835DD}" presName="conn2-1" presStyleLbl="parChTrans1D3" presStyleIdx="1" presStyleCnt="4"/>
      <dgm:spPr/>
    </dgm:pt>
    <dgm:pt modelId="{5BACA570-E275-48D1-BB2E-A9EEA9D5FED4}" type="pres">
      <dgm:prSet presAssocID="{4112D6FE-6371-4E3C-B7E3-ED3699E835DD}" presName="connTx" presStyleLbl="parChTrans1D3" presStyleIdx="1" presStyleCnt="4"/>
      <dgm:spPr/>
    </dgm:pt>
    <dgm:pt modelId="{63537CA2-B599-43A3-A756-53D8B22E3B8C}" type="pres">
      <dgm:prSet presAssocID="{B2668E34-0258-43BE-B550-330A8869837E}" presName="root2" presStyleCnt="0"/>
      <dgm:spPr/>
    </dgm:pt>
    <dgm:pt modelId="{411E63AB-95FD-4874-8E64-DF8766FDDF37}" type="pres">
      <dgm:prSet presAssocID="{B2668E34-0258-43BE-B550-330A8869837E}" presName="LevelTwoTextNode" presStyleLbl="node3" presStyleIdx="1" presStyleCnt="4">
        <dgm:presLayoutVars>
          <dgm:chPref val="3"/>
        </dgm:presLayoutVars>
      </dgm:prSet>
      <dgm:spPr/>
    </dgm:pt>
    <dgm:pt modelId="{79EEFBAF-4A6C-4F51-8412-95EBA56085BA}" type="pres">
      <dgm:prSet presAssocID="{B2668E34-0258-43BE-B550-330A8869837E}" presName="level3hierChild" presStyleCnt="0"/>
      <dgm:spPr/>
    </dgm:pt>
    <dgm:pt modelId="{51D8D64B-EA00-4176-9F65-EDDEE8D306B6}" type="pres">
      <dgm:prSet presAssocID="{F87E61A2-DADA-415B-98B0-D07A59F00D30}" presName="root1" presStyleCnt="0"/>
      <dgm:spPr/>
    </dgm:pt>
    <dgm:pt modelId="{54AB7CC9-8961-4066-85FA-092A33D306C9}" type="pres">
      <dgm:prSet presAssocID="{F87E61A2-DADA-415B-98B0-D07A59F00D30}" presName="LevelOneTextNode" presStyleLbl="node0" presStyleIdx="1" presStyleCnt="2">
        <dgm:presLayoutVars>
          <dgm:chPref val="3"/>
        </dgm:presLayoutVars>
      </dgm:prSet>
      <dgm:spPr/>
    </dgm:pt>
    <dgm:pt modelId="{DD42B55E-9BC8-4DE5-A6C2-0B46E26FD286}" type="pres">
      <dgm:prSet presAssocID="{F87E61A2-DADA-415B-98B0-D07A59F00D30}" presName="level2hierChild" presStyleCnt="0"/>
      <dgm:spPr/>
    </dgm:pt>
    <dgm:pt modelId="{AAA14BCE-8B20-4B3D-888F-CCDABF6A85B5}" type="pres">
      <dgm:prSet presAssocID="{35AC2B38-80C4-449D-922C-3EA56B981E3C}" presName="conn2-1" presStyleLbl="parChTrans1D2" presStyleIdx="2" presStyleCnt="4"/>
      <dgm:spPr/>
    </dgm:pt>
    <dgm:pt modelId="{3F6611BC-F3BC-4DF8-AF52-C0624D1A9E04}" type="pres">
      <dgm:prSet presAssocID="{35AC2B38-80C4-449D-922C-3EA56B981E3C}" presName="connTx" presStyleLbl="parChTrans1D2" presStyleIdx="2" presStyleCnt="4"/>
      <dgm:spPr/>
    </dgm:pt>
    <dgm:pt modelId="{87F66A73-D295-4AF4-A08E-2CCFD126C5C3}" type="pres">
      <dgm:prSet presAssocID="{63839954-4F3B-4FEF-BAB5-9B0B474AA0CF}" presName="root2" presStyleCnt="0"/>
      <dgm:spPr/>
    </dgm:pt>
    <dgm:pt modelId="{1FBE0DAE-25F4-4351-B869-252A3846F5BC}" type="pres">
      <dgm:prSet presAssocID="{63839954-4F3B-4FEF-BAB5-9B0B474AA0CF}" presName="LevelTwoTextNode" presStyleLbl="node2" presStyleIdx="2" presStyleCnt="4">
        <dgm:presLayoutVars>
          <dgm:chPref val="3"/>
        </dgm:presLayoutVars>
      </dgm:prSet>
      <dgm:spPr/>
    </dgm:pt>
    <dgm:pt modelId="{4E8D3419-17EB-42C2-9062-C98641512D5F}" type="pres">
      <dgm:prSet presAssocID="{63839954-4F3B-4FEF-BAB5-9B0B474AA0CF}" presName="level3hierChild" presStyleCnt="0"/>
      <dgm:spPr/>
    </dgm:pt>
    <dgm:pt modelId="{385161E3-F377-41AE-8C77-1184E3AE8D80}" type="pres">
      <dgm:prSet presAssocID="{518C6BC7-79A9-4A08-8302-8A51D11AB3C3}" presName="conn2-1" presStyleLbl="parChTrans1D3" presStyleIdx="2" presStyleCnt="4"/>
      <dgm:spPr/>
    </dgm:pt>
    <dgm:pt modelId="{9F23C975-2CD7-4411-8B6E-1714A0D69F22}" type="pres">
      <dgm:prSet presAssocID="{518C6BC7-79A9-4A08-8302-8A51D11AB3C3}" presName="connTx" presStyleLbl="parChTrans1D3" presStyleIdx="2" presStyleCnt="4"/>
      <dgm:spPr/>
    </dgm:pt>
    <dgm:pt modelId="{9515AA61-1A67-4716-8E9F-C0293F216FBA}" type="pres">
      <dgm:prSet presAssocID="{0AC78E20-55DD-4061-B7C4-B4B54D2E3425}" presName="root2" presStyleCnt="0"/>
      <dgm:spPr/>
    </dgm:pt>
    <dgm:pt modelId="{19EEB710-656D-4BAA-8FE1-B42C1C11D5CA}" type="pres">
      <dgm:prSet presAssocID="{0AC78E20-55DD-4061-B7C4-B4B54D2E3425}" presName="LevelTwoTextNode" presStyleLbl="node3" presStyleIdx="2" presStyleCnt="4">
        <dgm:presLayoutVars>
          <dgm:chPref val="3"/>
        </dgm:presLayoutVars>
      </dgm:prSet>
      <dgm:spPr/>
    </dgm:pt>
    <dgm:pt modelId="{BBA508AF-A2DD-4322-AB0A-73B730E7D288}" type="pres">
      <dgm:prSet presAssocID="{0AC78E20-55DD-4061-B7C4-B4B54D2E3425}" presName="level3hierChild" presStyleCnt="0"/>
      <dgm:spPr/>
    </dgm:pt>
    <dgm:pt modelId="{5ABB4E1B-AD31-4D7F-8008-5631F8BEC47D}" type="pres">
      <dgm:prSet presAssocID="{979B6857-A01C-4F8A-AF06-8F27C0F0FEDE}" presName="conn2-1" presStyleLbl="parChTrans1D2" presStyleIdx="3" presStyleCnt="4"/>
      <dgm:spPr/>
    </dgm:pt>
    <dgm:pt modelId="{FB211924-393E-4227-8F8C-CFB322BD274D}" type="pres">
      <dgm:prSet presAssocID="{979B6857-A01C-4F8A-AF06-8F27C0F0FEDE}" presName="connTx" presStyleLbl="parChTrans1D2" presStyleIdx="3" presStyleCnt="4"/>
      <dgm:spPr/>
    </dgm:pt>
    <dgm:pt modelId="{C25FD9AF-86DC-44D8-A56A-BF8468E64BD2}" type="pres">
      <dgm:prSet presAssocID="{102B63DE-1096-40E8-8B09-B8221D8F470B}" presName="root2" presStyleCnt="0"/>
      <dgm:spPr/>
    </dgm:pt>
    <dgm:pt modelId="{2CC2ACBA-B78F-49FB-9CF0-847229A9CB46}" type="pres">
      <dgm:prSet presAssocID="{102B63DE-1096-40E8-8B09-B8221D8F470B}" presName="LevelTwoTextNode" presStyleLbl="node2" presStyleIdx="3" presStyleCnt="4">
        <dgm:presLayoutVars>
          <dgm:chPref val="3"/>
        </dgm:presLayoutVars>
      </dgm:prSet>
      <dgm:spPr/>
    </dgm:pt>
    <dgm:pt modelId="{EE1CD626-F200-4AA2-ABC4-BE1EDD8AF8EE}" type="pres">
      <dgm:prSet presAssocID="{102B63DE-1096-40E8-8B09-B8221D8F470B}" presName="level3hierChild" presStyleCnt="0"/>
      <dgm:spPr/>
    </dgm:pt>
    <dgm:pt modelId="{647BDEBB-8771-4229-BE91-E96F65C3B910}" type="pres">
      <dgm:prSet presAssocID="{5BDDB5B4-1E35-4BF6-92E9-404FBB27DCD2}" presName="conn2-1" presStyleLbl="parChTrans1D3" presStyleIdx="3" presStyleCnt="4"/>
      <dgm:spPr/>
    </dgm:pt>
    <dgm:pt modelId="{E44A3C6E-9448-4E11-ACA7-5BAF971039CB}" type="pres">
      <dgm:prSet presAssocID="{5BDDB5B4-1E35-4BF6-92E9-404FBB27DCD2}" presName="connTx" presStyleLbl="parChTrans1D3" presStyleIdx="3" presStyleCnt="4"/>
      <dgm:spPr/>
    </dgm:pt>
    <dgm:pt modelId="{87A2A7C6-3259-4580-918F-829074626C6C}" type="pres">
      <dgm:prSet presAssocID="{308390E4-1B18-44EF-88FB-EBCDFDCC8BD7}" presName="root2" presStyleCnt="0"/>
      <dgm:spPr/>
    </dgm:pt>
    <dgm:pt modelId="{B1A8B217-5CBE-4D0A-AAB1-2AF656FCA22B}" type="pres">
      <dgm:prSet presAssocID="{308390E4-1B18-44EF-88FB-EBCDFDCC8BD7}" presName="LevelTwoTextNode" presStyleLbl="node3" presStyleIdx="3" presStyleCnt="4">
        <dgm:presLayoutVars>
          <dgm:chPref val="3"/>
        </dgm:presLayoutVars>
      </dgm:prSet>
      <dgm:spPr/>
    </dgm:pt>
    <dgm:pt modelId="{C128C5F8-307D-473D-9847-293224591271}" type="pres">
      <dgm:prSet presAssocID="{308390E4-1B18-44EF-88FB-EBCDFDCC8BD7}" presName="level3hierChild" presStyleCnt="0"/>
      <dgm:spPr/>
    </dgm:pt>
  </dgm:ptLst>
  <dgm:cxnLst>
    <dgm:cxn modelId="{9D80E40A-BE1E-4E5A-B5C4-F13DFFB3D8D3}" srcId="{F87E61A2-DADA-415B-98B0-D07A59F00D30}" destId="{102B63DE-1096-40E8-8B09-B8221D8F470B}" srcOrd="1" destOrd="0" parTransId="{979B6857-A01C-4F8A-AF06-8F27C0F0FEDE}" sibTransId="{BEF18F0B-A4AD-4EFD-B98D-97AE2182915C}"/>
    <dgm:cxn modelId="{A82E500D-B4F4-41D6-A675-B555F8234886}" srcId="{F87E61A2-DADA-415B-98B0-D07A59F00D30}" destId="{63839954-4F3B-4FEF-BAB5-9B0B474AA0CF}" srcOrd="0" destOrd="0" parTransId="{35AC2B38-80C4-449D-922C-3EA56B981E3C}" sibTransId="{921B163D-47FC-4D5D-AE6E-E143ABF3900B}"/>
    <dgm:cxn modelId="{A99B261A-ED2D-4979-AFF6-B76BE7364867}" type="presOf" srcId="{308390E4-1B18-44EF-88FB-EBCDFDCC8BD7}" destId="{B1A8B217-5CBE-4D0A-AAB1-2AF656FCA22B}" srcOrd="0" destOrd="0" presId="urn:microsoft.com/office/officeart/2005/8/layout/hierarchy2"/>
    <dgm:cxn modelId="{1222541A-5330-440E-83CC-E0EF66BA7AD7}" srcId="{102B63DE-1096-40E8-8B09-B8221D8F470B}" destId="{308390E4-1B18-44EF-88FB-EBCDFDCC8BD7}" srcOrd="0" destOrd="0" parTransId="{5BDDB5B4-1E35-4BF6-92E9-404FBB27DCD2}" sibTransId="{B1FCB14F-3390-4065-AD57-605360572C27}"/>
    <dgm:cxn modelId="{40B54721-675D-4D35-9599-43F5CF7B9BA4}" type="presOf" srcId="{52044A15-62C6-48E3-90BE-976D3423A55B}" destId="{97542CB9-6B4C-487E-99EB-75CF888D2435}" srcOrd="0" destOrd="0" presId="urn:microsoft.com/office/officeart/2005/8/layout/hierarchy2"/>
    <dgm:cxn modelId="{0632DB27-9562-4703-83D9-119A363BA26D}" type="presOf" srcId="{5BDDB5B4-1E35-4BF6-92E9-404FBB27DCD2}" destId="{647BDEBB-8771-4229-BE91-E96F65C3B910}" srcOrd="0" destOrd="0" presId="urn:microsoft.com/office/officeart/2005/8/layout/hierarchy2"/>
    <dgm:cxn modelId="{8BF29828-AB04-4AE4-BEEC-0E712F2B534E}" srcId="{63839954-4F3B-4FEF-BAB5-9B0B474AA0CF}" destId="{0AC78E20-55DD-4061-B7C4-B4B54D2E3425}" srcOrd="0" destOrd="0" parTransId="{518C6BC7-79A9-4A08-8302-8A51D11AB3C3}" sibTransId="{76988DEC-3258-459A-9214-DEF742993705}"/>
    <dgm:cxn modelId="{2D822D2C-B2CF-44E3-AFAB-63C3C2833B62}" type="presOf" srcId="{91910EDA-8A8A-4E33-9F74-293C7B7CFCEA}" destId="{BFF087C4-664B-4211-8294-35995729E95F}" srcOrd="0" destOrd="0" presId="urn:microsoft.com/office/officeart/2005/8/layout/hierarchy2"/>
    <dgm:cxn modelId="{7967CD34-7355-493E-B31E-0B50D2213C40}" type="presOf" srcId="{91910EDA-8A8A-4E33-9F74-293C7B7CFCEA}" destId="{7765AD96-A905-4DF0-8A69-96071B2C76A5}" srcOrd="1" destOrd="0" presId="urn:microsoft.com/office/officeart/2005/8/layout/hierarchy2"/>
    <dgm:cxn modelId="{3DB48935-6502-4BA5-A996-23108B77DB9D}" type="presOf" srcId="{FAC17FE3-6CA5-40D7-BFE4-BC3D085A1AA0}" destId="{73D69EB0-55E2-4196-8BA3-16B088B68B6A}" srcOrd="0" destOrd="0" presId="urn:microsoft.com/office/officeart/2005/8/layout/hierarchy2"/>
    <dgm:cxn modelId="{2F60B537-2940-4DA1-8BF3-8D9934A47C23}" type="presOf" srcId="{5BDDB5B4-1E35-4BF6-92E9-404FBB27DCD2}" destId="{E44A3C6E-9448-4E11-ACA7-5BAF971039CB}" srcOrd="1" destOrd="0" presId="urn:microsoft.com/office/officeart/2005/8/layout/hierarchy2"/>
    <dgm:cxn modelId="{4F02E33B-BD21-425B-93A1-351D29D7F09A}" type="presOf" srcId="{FAC17FE3-6CA5-40D7-BFE4-BC3D085A1AA0}" destId="{159BD560-0384-4A6F-B424-CFBAF30D61F1}" srcOrd="1" destOrd="0" presId="urn:microsoft.com/office/officeart/2005/8/layout/hierarchy2"/>
    <dgm:cxn modelId="{827B6F3E-7929-4158-BA5B-707D32AE29C5}" type="presOf" srcId="{4EA144AC-B9CD-4A0C-B7FA-966494717914}" destId="{A863346A-0295-4798-BAE3-569EDCA15E33}" srcOrd="0" destOrd="0" presId="urn:microsoft.com/office/officeart/2005/8/layout/hierarchy2"/>
    <dgm:cxn modelId="{C0589F3E-BCA4-43F8-BBB9-3080A9EE71A8}" srcId="{52044A15-62C6-48E3-90BE-976D3423A55B}" destId="{B2668E34-0258-43BE-B550-330A8869837E}" srcOrd="0" destOrd="0" parTransId="{4112D6FE-6371-4E3C-B7E3-ED3699E835DD}" sibTransId="{614D830C-A6A2-4C45-9A24-28A177977D95}"/>
    <dgm:cxn modelId="{3423B75C-EB39-4CE4-A859-11355503D3EC}" srcId="{F93EAE8B-B96B-4D6E-8373-04EF05F614BD}" destId="{F0017A5E-9F5D-434B-8CBE-ABEB8E57D0F3}" srcOrd="0" destOrd="0" parTransId="{91910EDA-8A8A-4E33-9F74-293C7B7CFCEA}" sibTransId="{6A81D9F4-2FED-4F43-9871-DDBA041E409E}"/>
    <dgm:cxn modelId="{FBCF2244-FF06-4295-BC0D-CCD62234EE16}" srcId="{4EA144AC-B9CD-4A0C-B7FA-966494717914}" destId="{F87E61A2-DADA-415B-98B0-D07A59F00D30}" srcOrd="1" destOrd="0" parTransId="{712FF380-1FC7-4402-BB6F-D77B1D1E92F2}" sibTransId="{7D27969E-BCA6-4300-818A-664147760E3F}"/>
    <dgm:cxn modelId="{42E9CB69-97A0-4CCC-A161-79EB3CFCD6AB}" type="presOf" srcId="{0AC78E20-55DD-4061-B7C4-B4B54D2E3425}" destId="{19EEB710-656D-4BAA-8FE1-B42C1C11D5CA}" srcOrd="0" destOrd="0" presId="urn:microsoft.com/office/officeart/2005/8/layout/hierarchy2"/>
    <dgm:cxn modelId="{70920D4C-FD84-473F-9DA7-61E32550D182}" type="presOf" srcId="{F93EAE8B-B96B-4D6E-8373-04EF05F614BD}" destId="{60706189-3FD7-4FA7-9035-7D7A3BF72C43}" srcOrd="0" destOrd="0" presId="urn:microsoft.com/office/officeart/2005/8/layout/hierarchy2"/>
    <dgm:cxn modelId="{7A74284D-AC7E-48A9-AB2E-0EC414CF2F9C}" type="presOf" srcId="{B2668E34-0258-43BE-B550-330A8869837E}" destId="{411E63AB-95FD-4874-8E64-DF8766FDDF37}" srcOrd="0" destOrd="0" presId="urn:microsoft.com/office/officeart/2005/8/layout/hierarchy2"/>
    <dgm:cxn modelId="{E214186F-4F1E-4994-9FE8-46F47A54C188}" type="presOf" srcId="{7C00A8B0-CEAB-4418-8722-55061EB3DCD4}" destId="{2CDCF3F4-14F5-47E4-9FBF-07766CA4858D}" srcOrd="0" destOrd="0" presId="urn:microsoft.com/office/officeart/2005/8/layout/hierarchy2"/>
    <dgm:cxn modelId="{F41EB772-DABD-45B9-862D-1027F88FE795}" srcId="{F0017A5E-9F5D-434B-8CBE-ABEB8E57D0F3}" destId="{7C00A8B0-CEAB-4418-8722-55061EB3DCD4}" srcOrd="0" destOrd="0" parTransId="{9DAFD0AA-8F34-4CD8-AC63-884F2A274085}" sibTransId="{90BBF668-2843-4596-B7BA-0726ECC14C2C}"/>
    <dgm:cxn modelId="{D37A5373-FA92-4557-93FA-0C7FCBD1A051}" type="presOf" srcId="{979B6857-A01C-4F8A-AF06-8F27C0F0FEDE}" destId="{5ABB4E1B-AD31-4D7F-8008-5631F8BEC47D}" srcOrd="0" destOrd="0" presId="urn:microsoft.com/office/officeart/2005/8/layout/hierarchy2"/>
    <dgm:cxn modelId="{68846F54-03FE-46C1-B686-95FD86E4CE98}" type="presOf" srcId="{35AC2B38-80C4-449D-922C-3EA56B981E3C}" destId="{3F6611BC-F3BC-4DF8-AF52-C0624D1A9E04}" srcOrd="1" destOrd="0" presId="urn:microsoft.com/office/officeart/2005/8/layout/hierarchy2"/>
    <dgm:cxn modelId="{346E8078-CDEB-4C2C-9EAB-3D76DF570F81}" type="presOf" srcId="{F87E61A2-DADA-415B-98B0-D07A59F00D30}" destId="{54AB7CC9-8961-4066-85FA-092A33D306C9}" srcOrd="0" destOrd="0" presId="urn:microsoft.com/office/officeart/2005/8/layout/hierarchy2"/>
    <dgm:cxn modelId="{F2580759-2D0D-468B-9D9F-3D4FC22118EE}" type="presOf" srcId="{4112D6FE-6371-4E3C-B7E3-ED3699E835DD}" destId="{5BACA570-E275-48D1-BB2E-A9EEA9D5FED4}" srcOrd="1" destOrd="0" presId="urn:microsoft.com/office/officeart/2005/8/layout/hierarchy2"/>
    <dgm:cxn modelId="{A255797F-EDD5-4072-B80B-05D5DC6A50EB}" type="presOf" srcId="{102B63DE-1096-40E8-8B09-B8221D8F470B}" destId="{2CC2ACBA-B78F-49FB-9CF0-847229A9CB46}" srcOrd="0" destOrd="0" presId="urn:microsoft.com/office/officeart/2005/8/layout/hierarchy2"/>
    <dgm:cxn modelId="{36D20686-A569-4F3A-B057-F8A128D554A0}" type="presOf" srcId="{979B6857-A01C-4F8A-AF06-8F27C0F0FEDE}" destId="{FB211924-393E-4227-8F8C-CFB322BD274D}" srcOrd="1" destOrd="0" presId="urn:microsoft.com/office/officeart/2005/8/layout/hierarchy2"/>
    <dgm:cxn modelId="{372AD092-89AB-4748-AC4E-92CF37B7F6B2}" srcId="{F93EAE8B-B96B-4D6E-8373-04EF05F614BD}" destId="{52044A15-62C6-48E3-90BE-976D3423A55B}" srcOrd="1" destOrd="0" parTransId="{FAC17FE3-6CA5-40D7-BFE4-BC3D085A1AA0}" sibTransId="{3278408B-3B87-41A7-81E7-1FDED9876327}"/>
    <dgm:cxn modelId="{5D203DB7-AE88-4BF9-9F23-9A2041FA5A3C}" type="presOf" srcId="{63839954-4F3B-4FEF-BAB5-9B0B474AA0CF}" destId="{1FBE0DAE-25F4-4351-B869-252A3846F5BC}" srcOrd="0" destOrd="0" presId="urn:microsoft.com/office/officeart/2005/8/layout/hierarchy2"/>
    <dgm:cxn modelId="{0C8ABEB8-CB39-45E4-B4A3-C1405E3A0B98}" type="presOf" srcId="{518C6BC7-79A9-4A08-8302-8A51D11AB3C3}" destId="{9F23C975-2CD7-4411-8B6E-1714A0D69F22}" srcOrd="1" destOrd="0" presId="urn:microsoft.com/office/officeart/2005/8/layout/hierarchy2"/>
    <dgm:cxn modelId="{B1EB92C8-BECE-4130-91F8-3CFED6CF2062}" type="presOf" srcId="{518C6BC7-79A9-4A08-8302-8A51D11AB3C3}" destId="{385161E3-F377-41AE-8C77-1184E3AE8D80}" srcOrd="0" destOrd="0" presId="urn:microsoft.com/office/officeart/2005/8/layout/hierarchy2"/>
    <dgm:cxn modelId="{BC0E35CE-26C3-40E5-91E1-DA98D7595AB5}" type="presOf" srcId="{4112D6FE-6371-4E3C-B7E3-ED3699E835DD}" destId="{3B01040F-9A1F-4534-BC57-892C05888F63}" srcOrd="0" destOrd="0" presId="urn:microsoft.com/office/officeart/2005/8/layout/hierarchy2"/>
    <dgm:cxn modelId="{F7F337DA-099E-4848-91D9-7CE6DFA8D017}" type="presOf" srcId="{9DAFD0AA-8F34-4CD8-AC63-884F2A274085}" destId="{994963F7-6D7E-4C80-BC07-17B51B273DA3}" srcOrd="0" destOrd="0" presId="urn:microsoft.com/office/officeart/2005/8/layout/hierarchy2"/>
    <dgm:cxn modelId="{18B1E2EA-C86B-4C39-9052-3651AF080B2A}" type="presOf" srcId="{F0017A5E-9F5D-434B-8CBE-ABEB8E57D0F3}" destId="{E23D8FA3-4B5D-4967-96FC-EAE07E1BADA2}" srcOrd="0" destOrd="0" presId="urn:microsoft.com/office/officeart/2005/8/layout/hierarchy2"/>
    <dgm:cxn modelId="{200EFFEA-A542-4981-A878-EA5DF1AC6D5E}" srcId="{4EA144AC-B9CD-4A0C-B7FA-966494717914}" destId="{F93EAE8B-B96B-4D6E-8373-04EF05F614BD}" srcOrd="0" destOrd="0" parTransId="{54D92920-C45F-46C5-BE8A-9FAADD42A607}" sibTransId="{FBDC4ABC-D394-4D35-9A01-03F240817736}"/>
    <dgm:cxn modelId="{414E9CF0-6BAB-4AFE-BFC2-22922F094479}" type="presOf" srcId="{35AC2B38-80C4-449D-922C-3EA56B981E3C}" destId="{AAA14BCE-8B20-4B3D-888F-CCDABF6A85B5}" srcOrd="0" destOrd="0" presId="urn:microsoft.com/office/officeart/2005/8/layout/hierarchy2"/>
    <dgm:cxn modelId="{F80040F2-661C-479F-891C-421FF4FE91A6}" type="presOf" srcId="{9DAFD0AA-8F34-4CD8-AC63-884F2A274085}" destId="{0556A4E9-BB44-4F3D-BE5B-70BB03B03739}" srcOrd="1" destOrd="0" presId="urn:microsoft.com/office/officeart/2005/8/layout/hierarchy2"/>
    <dgm:cxn modelId="{EE05BCAC-7F28-4048-B1C7-308A5C940978}" type="presParOf" srcId="{A863346A-0295-4798-BAE3-569EDCA15E33}" destId="{95D471F8-E5AE-46FE-A5D4-6A06DD06661F}" srcOrd="0" destOrd="0" presId="urn:microsoft.com/office/officeart/2005/8/layout/hierarchy2"/>
    <dgm:cxn modelId="{A90481A1-DAAD-490D-97C8-128DD53FB65B}" type="presParOf" srcId="{95D471F8-E5AE-46FE-A5D4-6A06DD06661F}" destId="{60706189-3FD7-4FA7-9035-7D7A3BF72C43}" srcOrd="0" destOrd="0" presId="urn:microsoft.com/office/officeart/2005/8/layout/hierarchy2"/>
    <dgm:cxn modelId="{9EFC0077-58F2-43D2-8E02-EA3BD8C5B9BF}" type="presParOf" srcId="{95D471F8-E5AE-46FE-A5D4-6A06DD06661F}" destId="{F0D43626-A5C4-42AA-B6E2-9204DFE518E9}" srcOrd="1" destOrd="0" presId="urn:microsoft.com/office/officeart/2005/8/layout/hierarchy2"/>
    <dgm:cxn modelId="{878EDFA5-9721-415D-84A7-E2BE27CA47D7}" type="presParOf" srcId="{F0D43626-A5C4-42AA-B6E2-9204DFE518E9}" destId="{BFF087C4-664B-4211-8294-35995729E95F}" srcOrd="0" destOrd="0" presId="urn:microsoft.com/office/officeart/2005/8/layout/hierarchy2"/>
    <dgm:cxn modelId="{7B3C1A3C-10E8-4C2A-B654-CD4E8304A9D2}" type="presParOf" srcId="{BFF087C4-664B-4211-8294-35995729E95F}" destId="{7765AD96-A905-4DF0-8A69-96071B2C76A5}" srcOrd="0" destOrd="0" presId="urn:microsoft.com/office/officeart/2005/8/layout/hierarchy2"/>
    <dgm:cxn modelId="{887FD84E-66C4-4E58-85F5-92942C514853}" type="presParOf" srcId="{F0D43626-A5C4-42AA-B6E2-9204DFE518E9}" destId="{4F391760-70AE-4C30-92BE-1EFF6FC4B27F}" srcOrd="1" destOrd="0" presId="urn:microsoft.com/office/officeart/2005/8/layout/hierarchy2"/>
    <dgm:cxn modelId="{B91E0EB8-F909-4D8C-AE01-7DEFF25C312C}" type="presParOf" srcId="{4F391760-70AE-4C30-92BE-1EFF6FC4B27F}" destId="{E23D8FA3-4B5D-4967-96FC-EAE07E1BADA2}" srcOrd="0" destOrd="0" presId="urn:microsoft.com/office/officeart/2005/8/layout/hierarchy2"/>
    <dgm:cxn modelId="{EBE9D520-C7EB-4304-9BF8-9490451CDDBE}" type="presParOf" srcId="{4F391760-70AE-4C30-92BE-1EFF6FC4B27F}" destId="{D50318B5-E860-4E51-A432-A8D9303AA49A}" srcOrd="1" destOrd="0" presId="urn:microsoft.com/office/officeart/2005/8/layout/hierarchy2"/>
    <dgm:cxn modelId="{6213A64D-2240-41A1-A5CE-6423F0EDDC36}" type="presParOf" srcId="{D50318B5-E860-4E51-A432-A8D9303AA49A}" destId="{994963F7-6D7E-4C80-BC07-17B51B273DA3}" srcOrd="0" destOrd="0" presId="urn:microsoft.com/office/officeart/2005/8/layout/hierarchy2"/>
    <dgm:cxn modelId="{E3F91B7E-F19A-4856-9BED-27972384D15C}" type="presParOf" srcId="{994963F7-6D7E-4C80-BC07-17B51B273DA3}" destId="{0556A4E9-BB44-4F3D-BE5B-70BB03B03739}" srcOrd="0" destOrd="0" presId="urn:microsoft.com/office/officeart/2005/8/layout/hierarchy2"/>
    <dgm:cxn modelId="{9D85C97D-BCD4-4CDE-B8F8-0E7964493CD6}" type="presParOf" srcId="{D50318B5-E860-4E51-A432-A8D9303AA49A}" destId="{C5E548E3-ACC5-468D-B8FF-02566826069F}" srcOrd="1" destOrd="0" presId="urn:microsoft.com/office/officeart/2005/8/layout/hierarchy2"/>
    <dgm:cxn modelId="{7EB3F8D3-8EE1-4D04-9387-CCD9D921B86F}" type="presParOf" srcId="{C5E548E3-ACC5-468D-B8FF-02566826069F}" destId="{2CDCF3F4-14F5-47E4-9FBF-07766CA4858D}" srcOrd="0" destOrd="0" presId="urn:microsoft.com/office/officeart/2005/8/layout/hierarchy2"/>
    <dgm:cxn modelId="{74B77131-ECD0-45D4-837A-A0B123B6D3BF}" type="presParOf" srcId="{C5E548E3-ACC5-468D-B8FF-02566826069F}" destId="{87584E37-F1C5-47BF-9BDD-D0962287A697}" srcOrd="1" destOrd="0" presId="urn:microsoft.com/office/officeart/2005/8/layout/hierarchy2"/>
    <dgm:cxn modelId="{2DCE1714-F9E6-4EC1-8104-41BCDCD4296C}" type="presParOf" srcId="{F0D43626-A5C4-42AA-B6E2-9204DFE518E9}" destId="{73D69EB0-55E2-4196-8BA3-16B088B68B6A}" srcOrd="2" destOrd="0" presId="urn:microsoft.com/office/officeart/2005/8/layout/hierarchy2"/>
    <dgm:cxn modelId="{6473D230-5839-4956-9F4A-01D1BAB8A934}" type="presParOf" srcId="{73D69EB0-55E2-4196-8BA3-16B088B68B6A}" destId="{159BD560-0384-4A6F-B424-CFBAF30D61F1}" srcOrd="0" destOrd="0" presId="urn:microsoft.com/office/officeart/2005/8/layout/hierarchy2"/>
    <dgm:cxn modelId="{13933109-85CE-4248-931B-F2344D3B81E5}" type="presParOf" srcId="{F0D43626-A5C4-42AA-B6E2-9204DFE518E9}" destId="{862B8613-091A-404A-8518-B3D9F80B7129}" srcOrd="3" destOrd="0" presId="urn:microsoft.com/office/officeart/2005/8/layout/hierarchy2"/>
    <dgm:cxn modelId="{9B8B49FE-34BB-4415-B0D1-532920A1EE38}" type="presParOf" srcId="{862B8613-091A-404A-8518-B3D9F80B7129}" destId="{97542CB9-6B4C-487E-99EB-75CF888D2435}" srcOrd="0" destOrd="0" presId="urn:microsoft.com/office/officeart/2005/8/layout/hierarchy2"/>
    <dgm:cxn modelId="{A9291416-3D8C-420E-95C0-E4FEA9C65DF6}" type="presParOf" srcId="{862B8613-091A-404A-8518-B3D9F80B7129}" destId="{23A5AB6C-07FD-465A-8F67-03581CE46BFB}" srcOrd="1" destOrd="0" presId="urn:microsoft.com/office/officeart/2005/8/layout/hierarchy2"/>
    <dgm:cxn modelId="{F6F0EAE2-3CF8-42C8-851C-BD3733DE025F}" type="presParOf" srcId="{23A5AB6C-07FD-465A-8F67-03581CE46BFB}" destId="{3B01040F-9A1F-4534-BC57-892C05888F63}" srcOrd="0" destOrd="0" presId="urn:microsoft.com/office/officeart/2005/8/layout/hierarchy2"/>
    <dgm:cxn modelId="{D67B5FE5-C446-4FFD-B1DD-8B2D229EDAE5}" type="presParOf" srcId="{3B01040F-9A1F-4534-BC57-892C05888F63}" destId="{5BACA570-E275-48D1-BB2E-A9EEA9D5FED4}" srcOrd="0" destOrd="0" presId="urn:microsoft.com/office/officeart/2005/8/layout/hierarchy2"/>
    <dgm:cxn modelId="{6BB56B8D-12C5-4FA2-BAB2-175A856FAF71}" type="presParOf" srcId="{23A5AB6C-07FD-465A-8F67-03581CE46BFB}" destId="{63537CA2-B599-43A3-A756-53D8B22E3B8C}" srcOrd="1" destOrd="0" presId="urn:microsoft.com/office/officeart/2005/8/layout/hierarchy2"/>
    <dgm:cxn modelId="{4C64A82F-8863-46C4-9A72-82E0C86F07F1}" type="presParOf" srcId="{63537CA2-B599-43A3-A756-53D8B22E3B8C}" destId="{411E63AB-95FD-4874-8E64-DF8766FDDF37}" srcOrd="0" destOrd="0" presId="urn:microsoft.com/office/officeart/2005/8/layout/hierarchy2"/>
    <dgm:cxn modelId="{606D7ECC-16A7-48A7-A4E9-8143B3A6D9F4}" type="presParOf" srcId="{63537CA2-B599-43A3-A756-53D8B22E3B8C}" destId="{79EEFBAF-4A6C-4F51-8412-95EBA56085BA}" srcOrd="1" destOrd="0" presId="urn:microsoft.com/office/officeart/2005/8/layout/hierarchy2"/>
    <dgm:cxn modelId="{FEC25187-A941-4937-9662-2A8855983025}" type="presParOf" srcId="{A863346A-0295-4798-BAE3-569EDCA15E33}" destId="{51D8D64B-EA00-4176-9F65-EDDEE8D306B6}" srcOrd="1" destOrd="0" presId="urn:microsoft.com/office/officeart/2005/8/layout/hierarchy2"/>
    <dgm:cxn modelId="{CED3A8A7-33F3-46C2-B2B2-D28054F5F568}" type="presParOf" srcId="{51D8D64B-EA00-4176-9F65-EDDEE8D306B6}" destId="{54AB7CC9-8961-4066-85FA-092A33D306C9}" srcOrd="0" destOrd="0" presId="urn:microsoft.com/office/officeart/2005/8/layout/hierarchy2"/>
    <dgm:cxn modelId="{C26DBCD3-B5A3-46C0-BDEF-DDEE3EB6F15A}" type="presParOf" srcId="{51D8D64B-EA00-4176-9F65-EDDEE8D306B6}" destId="{DD42B55E-9BC8-4DE5-A6C2-0B46E26FD286}" srcOrd="1" destOrd="0" presId="urn:microsoft.com/office/officeart/2005/8/layout/hierarchy2"/>
    <dgm:cxn modelId="{8D7AEE0F-C4D5-499C-9994-7621453D22AB}" type="presParOf" srcId="{DD42B55E-9BC8-4DE5-A6C2-0B46E26FD286}" destId="{AAA14BCE-8B20-4B3D-888F-CCDABF6A85B5}" srcOrd="0" destOrd="0" presId="urn:microsoft.com/office/officeart/2005/8/layout/hierarchy2"/>
    <dgm:cxn modelId="{F5EFE59E-3AA2-4E8A-818D-EE516CC40832}" type="presParOf" srcId="{AAA14BCE-8B20-4B3D-888F-CCDABF6A85B5}" destId="{3F6611BC-F3BC-4DF8-AF52-C0624D1A9E04}" srcOrd="0" destOrd="0" presId="urn:microsoft.com/office/officeart/2005/8/layout/hierarchy2"/>
    <dgm:cxn modelId="{2BC61CF5-53BB-45AC-84CC-3E2999799C5F}" type="presParOf" srcId="{DD42B55E-9BC8-4DE5-A6C2-0B46E26FD286}" destId="{87F66A73-D295-4AF4-A08E-2CCFD126C5C3}" srcOrd="1" destOrd="0" presId="urn:microsoft.com/office/officeart/2005/8/layout/hierarchy2"/>
    <dgm:cxn modelId="{E1837D77-BD55-4143-9EDB-F0264038B756}" type="presParOf" srcId="{87F66A73-D295-4AF4-A08E-2CCFD126C5C3}" destId="{1FBE0DAE-25F4-4351-B869-252A3846F5BC}" srcOrd="0" destOrd="0" presId="urn:microsoft.com/office/officeart/2005/8/layout/hierarchy2"/>
    <dgm:cxn modelId="{112A5904-A6EB-4009-BF56-5EA4936DED12}" type="presParOf" srcId="{87F66A73-D295-4AF4-A08E-2CCFD126C5C3}" destId="{4E8D3419-17EB-42C2-9062-C98641512D5F}" srcOrd="1" destOrd="0" presId="urn:microsoft.com/office/officeart/2005/8/layout/hierarchy2"/>
    <dgm:cxn modelId="{C04B63A3-5D4F-4276-A88A-9A123C16F130}" type="presParOf" srcId="{4E8D3419-17EB-42C2-9062-C98641512D5F}" destId="{385161E3-F377-41AE-8C77-1184E3AE8D80}" srcOrd="0" destOrd="0" presId="urn:microsoft.com/office/officeart/2005/8/layout/hierarchy2"/>
    <dgm:cxn modelId="{6C631E80-3929-46AB-B7A2-1D8B395305B6}" type="presParOf" srcId="{385161E3-F377-41AE-8C77-1184E3AE8D80}" destId="{9F23C975-2CD7-4411-8B6E-1714A0D69F22}" srcOrd="0" destOrd="0" presId="urn:microsoft.com/office/officeart/2005/8/layout/hierarchy2"/>
    <dgm:cxn modelId="{CD784357-21E9-40D7-9AE6-CF55524DBDB8}" type="presParOf" srcId="{4E8D3419-17EB-42C2-9062-C98641512D5F}" destId="{9515AA61-1A67-4716-8E9F-C0293F216FBA}" srcOrd="1" destOrd="0" presId="urn:microsoft.com/office/officeart/2005/8/layout/hierarchy2"/>
    <dgm:cxn modelId="{F455ABA3-23AF-4C90-8332-CB000EBC7C23}" type="presParOf" srcId="{9515AA61-1A67-4716-8E9F-C0293F216FBA}" destId="{19EEB710-656D-4BAA-8FE1-B42C1C11D5CA}" srcOrd="0" destOrd="0" presId="urn:microsoft.com/office/officeart/2005/8/layout/hierarchy2"/>
    <dgm:cxn modelId="{38F2B72B-0C97-417D-9F73-D18F89BE694B}" type="presParOf" srcId="{9515AA61-1A67-4716-8E9F-C0293F216FBA}" destId="{BBA508AF-A2DD-4322-AB0A-73B730E7D288}" srcOrd="1" destOrd="0" presId="urn:microsoft.com/office/officeart/2005/8/layout/hierarchy2"/>
    <dgm:cxn modelId="{152FBF42-AAF5-4BC9-A955-2416A07E9E5F}" type="presParOf" srcId="{DD42B55E-9BC8-4DE5-A6C2-0B46E26FD286}" destId="{5ABB4E1B-AD31-4D7F-8008-5631F8BEC47D}" srcOrd="2" destOrd="0" presId="urn:microsoft.com/office/officeart/2005/8/layout/hierarchy2"/>
    <dgm:cxn modelId="{A81BE245-16C0-49E1-ACDD-D1D105728116}" type="presParOf" srcId="{5ABB4E1B-AD31-4D7F-8008-5631F8BEC47D}" destId="{FB211924-393E-4227-8F8C-CFB322BD274D}" srcOrd="0" destOrd="0" presId="urn:microsoft.com/office/officeart/2005/8/layout/hierarchy2"/>
    <dgm:cxn modelId="{163800E5-F613-4CDF-B83F-B16FACB2AE9A}" type="presParOf" srcId="{DD42B55E-9BC8-4DE5-A6C2-0B46E26FD286}" destId="{C25FD9AF-86DC-44D8-A56A-BF8468E64BD2}" srcOrd="3" destOrd="0" presId="urn:microsoft.com/office/officeart/2005/8/layout/hierarchy2"/>
    <dgm:cxn modelId="{BBAEE33C-CFAD-47D6-9454-6043128EB4FA}" type="presParOf" srcId="{C25FD9AF-86DC-44D8-A56A-BF8468E64BD2}" destId="{2CC2ACBA-B78F-49FB-9CF0-847229A9CB46}" srcOrd="0" destOrd="0" presId="urn:microsoft.com/office/officeart/2005/8/layout/hierarchy2"/>
    <dgm:cxn modelId="{8E31FE3B-A3DB-4AB1-8F87-ED6B8403A174}" type="presParOf" srcId="{C25FD9AF-86DC-44D8-A56A-BF8468E64BD2}" destId="{EE1CD626-F200-4AA2-ABC4-BE1EDD8AF8EE}" srcOrd="1" destOrd="0" presId="urn:microsoft.com/office/officeart/2005/8/layout/hierarchy2"/>
    <dgm:cxn modelId="{6D47015B-3D87-4EB7-B3CC-9FEAB8476A19}" type="presParOf" srcId="{EE1CD626-F200-4AA2-ABC4-BE1EDD8AF8EE}" destId="{647BDEBB-8771-4229-BE91-E96F65C3B910}" srcOrd="0" destOrd="0" presId="urn:microsoft.com/office/officeart/2005/8/layout/hierarchy2"/>
    <dgm:cxn modelId="{5699A721-EDF5-4D6B-B6F2-0F060EA350F7}" type="presParOf" srcId="{647BDEBB-8771-4229-BE91-E96F65C3B910}" destId="{E44A3C6E-9448-4E11-ACA7-5BAF971039CB}" srcOrd="0" destOrd="0" presId="urn:microsoft.com/office/officeart/2005/8/layout/hierarchy2"/>
    <dgm:cxn modelId="{625237F8-DC54-42B6-BF6B-7BC7F89E365C}" type="presParOf" srcId="{EE1CD626-F200-4AA2-ABC4-BE1EDD8AF8EE}" destId="{87A2A7C6-3259-4580-918F-829074626C6C}" srcOrd="1" destOrd="0" presId="urn:microsoft.com/office/officeart/2005/8/layout/hierarchy2"/>
    <dgm:cxn modelId="{8FA6FF04-F7A0-40DC-B423-8E5F872E7A70}" type="presParOf" srcId="{87A2A7C6-3259-4580-918F-829074626C6C}" destId="{B1A8B217-5CBE-4D0A-AAB1-2AF656FCA22B}" srcOrd="0" destOrd="0" presId="urn:microsoft.com/office/officeart/2005/8/layout/hierarchy2"/>
    <dgm:cxn modelId="{F7E099A5-A8EE-4445-948F-B084CA0ED2D0}" type="presParOf" srcId="{87A2A7C6-3259-4580-918F-829074626C6C}" destId="{C128C5F8-307D-473D-9847-29322459127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65F892-8146-488D-81DA-7597F5E61868}"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en-US"/>
        </a:p>
      </dgm:t>
    </dgm:pt>
    <dgm:pt modelId="{17416D2C-8747-476B-9D12-7C6BA3CB3F94}">
      <dgm:prSet custT="1"/>
      <dgm:spPr/>
      <dgm:t>
        <a:bodyPr/>
        <a:lstStyle/>
        <a:p>
          <a:r>
            <a:rPr lang="en-US" sz="1800"/>
            <a:t>Cholinergic Receptors</a:t>
          </a:r>
        </a:p>
      </dgm:t>
    </dgm:pt>
    <dgm:pt modelId="{8F56EBDF-DC2E-4EC4-B7B5-C95D47A74F76}" type="parTrans" cxnId="{05FFBA78-C5BF-4FB9-915F-D4D708245C8C}">
      <dgm:prSet/>
      <dgm:spPr/>
      <dgm:t>
        <a:bodyPr/>
        <a:lstStyle/>
        <a:p>
          <a:endParaRPr lang="en-US"/>
        </a:p>
      </dgm:t>
    </dgm:pt>
    <dgm:pt modelId="{372AA7EA-013A-4867-BA85-4C9D3D34C0A2}" type="sibTrans" cxnId="{05FFBA78-C5BF-4FB9-915F-D4D708245C8C}">
      <dgm:prSet/>
      <dgm:spPr/>
      <dgm:t>
        <a:bodyPr/>
        <a:lstStyle/>
        <a:p>
          <a:endParaRPr lang="en-US"/>
        </a:p>
      </dgm:t>
    </dgm:pt>
    <dgm:pt modelId="{F140F877-0279-46D0-B02D-1FA376121AF3}">
      <dgm:prSet custT="1"/>
      <dgm:spPr/>
      <dgm:t>
        <a:bodyPr/>
        <a:lstStyle/>
        <a:p>
          <a:r>
            <a:rPr lang="en-US" sz="1050"/>
            <a:t>Nicotinic Receptors (Non G-coupled)</a:t>
          </a:r>
        </a:p>
      </dgm:t>
    </dgm:pt>
    <dgm:pt modelId="{EDA95239-632E-4A38-AF77-83930DCBB727}" type="parTrans" cxnId="{DE75BD55-3626-4397-A85C-2AB6EFDAA7DA}">
      <dgm:prSet/>
      <dgm:spPr/>
      <dgm:t>
        <a:bodyPr/>
        <a:lstStyle/>
        <a:p>
          <a:endParaRPr lang="en-US" sz="2400"/>
        </a:p>
      </dgm:t>
    </dgm:pt>
    <dgm:pt modelId="{2EA10057-1949-4ADB-9155-0B4FADA52C81}" type="sibTrans" cxnId="{DE75BD55-3626-4397-A85C-2AB6EFDAA7DA}">
      <dgm:prSet/>
      <dgm:spPr/>
      <dgm:t>
        <a:bodyPr/>
        <a:lstStyle/>
        <a:p>
          <a:endParaRPr lang="en-US"/>
        </a:p>
      </dgm:t>
    </dgm:pt>
    <dgm:pt modelId="{88986EE2-6C76-4CEC-B23F-AA1CF5D65225}">
      <dgm:prSet custT="1"/>
      <dgm:spPr/>
      <dgm:t>
        <a:bodyPr/>
        <a:lstStyle/>
        <a:p>
          <a:r>
            <a:rPr lang="en-US" sz="1050"/>
            <a:t>Muscarinic Receptors ( Serpentine Receptors)</a:t>
          </a:r>
        </a:p>
      </dgm:t>
    </dgm:pt>
    <dgm:pt modelId="{6E85BF05-938A-4F5C-AC4A-C83B013D707B}" type="parTrans" cxnId="{660778E1-82AC-4EC1-A25C-52D8E93E6763}">
      <dgm:prSet/>
      <dgm:spPr/>
      <dgm:t>
        <a:bodyPr/>
        <a:lstStyle/>
        <a:p>
          <a:endParaRPr lang="en-US" sz="2400"/>
        </a:p>
      </dgm:t>
    </dgm:pt>
    <dgm:pt modelId="{C14C93F2-3B55-4C9C-BBCE-73507484DFFB}" type="sibTrans" cxnId="{660778E1-82AC-4EC1-A25C-52D8E93E6763}">
      <dgm:prSet/>
      <dgm:spPr/>
      <dgm:t>
        <a:bodyPr/>
        <a:lstStyle/>
        <a:p>
          <a:endParaRPr lang="en-US"/>
        </a:p>
      </dgm:t>
    </dgm:pt>
    <dgm:pt modelId="{A0777A36-26A8-4759-821C-6CFA61795FAF}">
      <dgm:prSet custT="1"/>
      <dgm:spPr/>
      <dgm:t>
        <a:bodyPr/>
        <a:lstStyle/>
        <a:p>
          <a:r>
            <a:rPr lang="en-US" sz="1800"/>
            <a:t>Adrenergic Receptors</a:t>
          </a:r>
        </a:p>
      </dgm:t>
    </dgm:pt>
    <dgm:pt modelId="{C5C5863A-F500-46AE-B7D1-77343EC0FABB}" type="parTrans" cxnId="{03C7ED15-62F8-4695-B0F0-16B8528D55A9}">
      <dgm:prSet/>
      <dgm:spPr/>
      <dgm:t>
        <a:bodyPr/>
        <a:lstStyle/>
        <a:p>
          <a:endParaRPr lang="en-US"/>
        </a:p>
      </dgm:t>
    </dgm:pt>
    <dgm:pt modelId="{F320EC3E-1F9E-47AF-8D7D-F32649E3A1F6}" type="sibTrans" cxnId="{03C7ED15-62F8-4695-B0F0-16B8528D55A9}">
      <dgm:prSet/>
      <dgm:spPr/>
      <dgm:t>
        <a:bodyPr/>
        <a:lstStyle/>
        <a:p>
          <a:endParaRPr lang="en-US"/>
        </a:p>
      </dgm:t>
    </dgm:pt>
    <dgm:pt modelId="{4CE8781B-0E41-47C5-BC4D-A891206ED59B}">
      <dgm:prSet custT="1"/>
      <dgm:spPr/>
      <dgm:t>
        <a:bodyPr/>
        <a:lstStyle/>
        <a:p>
          <a:r>
            <a:rPr lang="en-US" sz="1050" dirty="0"/>
            <a:t>Alpha-1 (</a:t>
          </a:r>
          <a:r>
            <a:rPr lang="en-US" sz="1050" dirty="0" err="1"/>
            <a:t>Gq</a:t>
          </a:r>
          <a:r>
            <a:rPr lang="en-US" sz="1050" dirty="0"/>
            <a:t> System)</a:t>
          </a:r>
        </a:p>
      </dgm:t>
    </dgm:pt>
    <dgm:pt modelId="{1F3D3B86-5A95-44E3-A007-F6D0C1E742A7}" type="parTrans" cxnId="{4689BA60-659C-4C16-B8B4-1ACB8489F311}">
      <dgm:prSet/>
      <dgm:spPr/>
      <dgm:t>
        <a:bodyPr/>
        <a:lstStyle/>
        <a:p>
          <a:endParaRPr lang="en-US" sz="2400"/>
        </a:p>
      </dgm:t>
    </dgm:pt>
    <dgm:pt modelId="{C38BD51D-7AF6-42C6-B7FD-A4527FFDA303}" type="sibTrans" cxnId="{4689BA60-659C-4C16-B8B4-1ACB8489F311}">
      <dgm:prSet/>
      <dgm:spPr/>
      <dgm:t>
        <a:bodyPr/>
        <a:lstStyle/>
        <a:p>
          <a:endParaRPr lang="en-US"/>
        </a:p>
      </dgm:t>
    </dgm:pt>
    <dgm:pt modelId="{601FD9EB-054A-4979-A581-3170325FBBD1}">
      <dgm:prSet custT="1"/>
      <dgm:spPr/>
      <dgm:t>
        <a:bodyPr/>
        <a:lstStyle/>
        <a:p>
          <a:r>
            <a:rPr lang="en-US" sz="1050"/>
            <a:t>Alpha-2 ( G inhibitory System)</a:t>
          </a:r>
        </a:p>
      </dgm:t>
    </dgm:pt>
    <dgm:pt modelId="{0C0DD47B-689E-46AE-857B-902487F447A1}" type="parTrans" cxnId="{7D14B1ED-9511-4E48-A2AE-FFC52EBAC35A}">
      <dgm:prSet/>
      <dgm:spPr/>
      <dgm:t>
        <a:bodyPr/>
        <a:lstStyle/>
        <a:p>
          <a:endParaRPr lang="en-US" sz="2400"/>
        </a:p>
      </dgm:t>
    </dgm:pt>
    <dgm:pt modelId="{EA17F99D-B6C7-4387-8843-4B07443C3090}" type="sibTrans" cxnId="{7D14B1ED-9511-4E48-A2AE-FFC52EBAC35A}">
      <dgm:prSet/>
      <dgm:spPr/>
      <dgm:t>
        <a:bodyPr/>
        <a:lstStyle/>
        <a:p>
          <a:endParaRPr lang="en-US"/>
        </a:p>
      </dgm:t>
    </dgm:pt>
    <dgm:pt modelId="{3B137BAD-B19F-436D-8594-D0D08C631D54}">
      <dgm:prSet custT="1"/>
      <dgm:spPr/>
      <dgm:t>
        <a:bodyPr/>
        <a:lstStyle/>
        <a:p>
          <a:r>
            <a:rPr lang="en-US" sz="1050"/>
            <a:t>Beta-1 ( G Stimulatory System)</a:t>
          </a:r>
        </a:p>
      </dgm:t>
    </dgm:pt>
    <dgm:pt modelId="{94557C2A-0FEE-41EE-BC63-5C59A8C2C2AB}" type="parTrans" cxnId="{CE587CEF-3B0C-4B54-AAA3-699FC15A0C74}">
      <dgm:prSet/>
      <dgm:spPr/>
      <dgm:t>
        <a:bodyPr/>
        <a:lstStyle/>
        <a:p>
          <a:endParaRPr lang="en-US" sz="2400"/>
        </a:p>
      </dgm:t>
    </dgm:pt>
    <dgm:pt modelId="{4C4DD3EA-5D5D-4E18-8EB3-9107FE2B8F2A}" type="sibTrans" cxnId="{CE587CEF-3B0C-4B54-AAA3-699FC15A0C74}">
      <dgm:prSet/>
      <dgm:spPr/>
      <dgm:t>
        <a:bodyPr/>
        <a:lstStyle/>
        <a:p>
          <a:endParaRPr lang="en-US"/>
        </a:p>
      </dgm:t>
    </dgm:pt>
    <dgm:pt modelId="{92836A3F-3B0A-4326-95EB-05E895F568E4}">
      <dgm:prSet custT="1"/>
      <dgm:spPr/>
      <dgm:t>
        <a:bodyPr/>
        <a:lstStyle/>
        <a:p>
          <a:r>
            <a:rPr lang="en-US" sz="1050"/>
            <a:t>Beta-2 ( G Stimulatory System)</a:t>
          </a:r>
        </a:p>
      </dgm:t>
    </dgm:pt>
    <dgm:pt modelId="{D7B7DD99-1B73-4C1C-B639-D9FBDD10E9EA}" type="parTrans" cxnId="{EE9358B3-36F4-457D-ADA1-CF442E16E1E9}">
      <dgm:prSet/>
      <dgm:spPr/>
      <dgm:t>
        <a:bodyPr/>
        <a:lstStyle/>
        <a:p>
          <a:endParaRPr lang="en-US" sz="2400"/>
        </a:p>
      </dgm:t>
    </dgm:pt>
    <dgm:pt modelId="{88A84A8E-57A2-4C43-932E-8ADA5AE41216}" type="sibTrans" cxnId="{EE9358B3-36F4-457D-ADA1-CF442E16E1E9}">
      <dgm:prSet/>
      <dgm:spPr/>
      <dgm:t>
        <a:bodyPr/>
        <a:lstStyle/>
        <a:p>
          <a:endParaRPr lang="en-US"/>
        </a:p>
      </dgm:t>
    </dgm:pt>
    <dgm:pt modelId="{0E571ADA-84EC-4DBE-A023-8B89D7790771}">
      <dgm:prSet custT="1"/>
      <dgm:spPr/>
      <dgm:t>
        <a:bodyPr/>
        <a:lstStyle/>
        <a:p>
          <a:r>
            <a:rPr lang="en-US" sz="1050"/>
            <a:t>Beta-3 ( G Stimulatory System)</a:t>
          </a:r>
        </a:p>
      </dgm:t>
    </dgm:pt>
    <dgm:pt modelId="{855EF327-576A-4FE6-AAEA-25C18929C0CB}" type="parTrans" cxnId="{E006215E-8CDA-4F90-B910-9B887C1343B2}">
      <dgm:prSet/>
      <dgm:spPr/>
      <dgm:t>
        <a:bodyPr/>
        <a:lstStyle/>
        <a:p>
          <a:endParaRPr lang="en-US" sz="2400"/>
        </a:p>
      </dgm:t>
    </dgm:pt>
    <dgm:pt modelId="{EF50D30A-DB3F-4DC5-8762-DF560EDBA9B0}" type="sibTrans" cxnId="{E006215E-8CDA-4F90-B910-9B887C1343B2}">
      <dgm:prSet/>
      <dgm:spPr/>
      <dgm:t>
        <a:bodyPr/>
        <a:lstStyle/>
        <a:p>
          <a:endParaRPr lang="en-US"/>
        </a:p>
      </dgm:t>
    </dgm:pt>
    <dgm:pt modelId="{69178FF9-C429-42A9-B500-F37E31168865}">
      <dgm:prSet custT="1"/>
      <dgm:spPr/>
      <dgm:t>
        <a:bodyPr/>
        <a:lstStyle/>
        <a:p>
          <a:r>
            <a:rPr lang="en-US" sz="1800" dirty="0"/>
            <a:t>Dopaminergic Receptors</a:t>
          </a:r>
        </a:p>
      </dgm:t>
    </dgm:pt>
    <dgm:pt modelId="{823D70DB-8DBE-4F22-87CE-6DE3A17F1738}" type="parTrans" cxnId="{3B82CAF6-C46A-4FA0-B291-102217AACD52}">
      <dgm:prSet/>
      <dgm:spPr/>
      <dgm:t>
        <a:bodyPr/>
        <a:lstStyle/>
        <a:p>
          <a:endParaRPr lang="en-US"/>
        </a:p>
      </dgm:t>
    </dgm:pt>
    <dgm:pt modelId="{7798AD95-F69F-40AF-9DC2-CDE5100FE027}" type="sibTrans" cxnId="{3B82CAF6-C46A-4FA0-B291-102217AACD52}">
      <dgm:prSet/>
      <dgm:spPr/>
      <dgm:t>
        <a:bodyPr/>
        <a:lstStyle/>
        <a:p>
          <a:endParaRPr lang="en-US"/>
        </a:p>
      </dgm:t>
    </dgm:pt>
    <dgm:pt modelId="{2282C013-7F85-4400-B45B-881C1C199CC7}">
      <dgm:prSet custT="1"/>
      <dgm:spPr/>
      <dgm:t>
        <a:bodyPr/>
        <a:lstStyle/>
        <a:p>
          <a:r>
            <a:rPr lang="en-US" sz="1050"/>
            <a:t>D-1 ( G Stimulatory System)</a:t>
          </a:r>
        </a:p>
      </dgm:t>
    </dgm:pt>
    <dgm:pt modelId="{9DD2037B-E9FF-4AD2-8584-A8F2735BC169}" type="parTrans" cxnId="{1A0BA0FD-1902-4FFE-8851-85BB1E10CC79}">
      <dgm:prSet/>
      <dgm:spPr/>
      <dgm:t>
        <a:bodyPr/>
        <a:lstStyle/>
        <a:p>
          <a:endParaRPr lang="en-US" sz="2400"/>
        </a:p>
      </dgm:t>
    </dgm:pt>
    <dgm:pt modelId="{0764B9DC-2231-4462-B272-78D720E7EBD1}" type="sibTrans" cxnId="{1A0BA0FD-1902-4FFE-8851-85BB1E10CC79}">
      <dgm:prSet/>
      <dgm:spPr/>
      <dgm:t>
        <a:bodyPr/>
        <a:lstStyle/>
        <a:p>
          <a:endParaRPr lang="en-US"/>
        </a:p>
      </dgm:t>
    </dgm:pt>
    <dgm:pt modelId="{7FD3A7A1-A7F4-4B17-9BF0-5BB49FE236C0}">
      <dgm:prSet custT="1"/>
      <dgm:spPr/>
      <dgm:t>
        <a:bodyPr/>
        <a:lstStyle/>
        <a:p>
          <a:r>
            <a:rPr lang="en-US" sz="1050"/>
            <a:t>D-2 ( G Inhibitory System)</a:t>
          </a:r>
        </a:p>
      </dgm:t>
    </dgm:pt>
    <dgm:pt modelId="{2589D193-41FE-4E3D-A746-F1099B5A1445}" type="parTrans" cxnId="{B00183BA-8C52-400A-BCE8-ACB5490AA928}">
      <dgm:prSet/>
      <dgm:spPr/>
      <dgm:t>
        <a:bodyPr/>
        <a:lstStyle/>
        <a:p>
          <a:endParaRPr lang="en-US" sz="2400"/>
        </a:p>
      </dgm:t>
    </dgm:pt>
    <dgm:pt modelId="{EDBC09C3-43E8-482D-8BE0-E0CD1EC2B64E}" type="sibTrans" cxnId="{B00183BA-8C52-400A-BCE8-ACB5490AA928}">
      <dgm:prSet/>
      <dgm:spPr/>
      <dgm:t>
        <a:bodyPr/>
        <a:lstStyle/>
        <a:p>
          <a:endParaRPr lang="en-US"/>
        </a:p>
      </dgm:t>
    </dgm:pt>
    <dgm:pt modelId="{FAB32711-A9F7-40C7-B107-B5D8E6EEC0AA}">
      <dgm:prSet custT="1"/>
      <dgm:spPr/>
      <dgm:t>
        <a:bodyPr/>
        <a:lstStyle/>
        <a:p>
          <a:r>
            <a:rPr lang="en-US" sz="1800"/>
            <a:t>Purinergic Receptors</a:t>
          </a:r>
        </a:p>
      </dgm:t>
    </dgm:pt>
    <dgm:pt modelId="{7013D2FC-1D90-468E-AF83-A13D3294DB5F}" type="parTrans" cxnId="{128D7223-4DDB-47D8-BD85-D460F5A554C8}">
      <dgm:prSet/>
      <dgm:spPr/>
      <dgm:t>
        <a:bodyPr/>
        <a:lstStyle/>
        <a:p>
          <a:endParaRPr lang="en-US"/>
        </a:p>
      </dgm:t>
    </dgm:pt>
    <dgm:pt modelId="{E5D914EA-EE73-4E80-9199-725D6229F6C2}" type="sibTrans" cxnId="{128D7223-4DDB-47D8-BD85-D460F5A554C8}">
      <dgm:prSet/>
      <dgm:spPr/>
      <dgm:t>
        <a:bodyPr/>
        <a:lstStyle/>
        <a:p>
          <a:endParaRPr lang="en-US"/>
        </a:p>
      </dgm:t>
    </dgm:pt>
    <dgm:pt modelId="{DAA9FCDB-231C-4E7B-AD3C-8541C9ED3137}">
      <dgm:prSet custT="1"/>
      <dgm:spPr/>
      <dgm:t>
        <a:bodyPr/>
        <a:lstStyle/>
        <a:p>
          <a:r>
            <a:rPr lang="en-US" sz="1050"/>
            <a:t>A-type (Adenosine)</a:t>
          </a:r>
        </a:p>
      </dgm:t>
    </dgm:pt>
    <dgm:pt modelId="{52192946-047E-4AAD-BC9B-5DDA3B68B6F7}" type="parTrans" cxnId="{29CF2A18-A451-4B41-B58B-457E1251B6D0}">
      <dgm:prSet/>
      <dgm:spPr/>
      <dgm:t>
        <a:bodyPr/>
        <a:lstStyle/>
        <a:p>
          <a:endParaRPr lang="en-US" sz="2400"/>
        </a:p>
      </dgm:t>
    </dgm:pt>
    <dgm:pt modelId="{14B9A1FF-4D44-4E78-B81C-D11D6583D927}" type="sibTrans" cxnId="{29CF2A18-A451-4B41-B58B-457E1251B6D0}">
      <dgm:prSet/>
      <dgm:spPr/>
      <dgm:t>
        <a:bodyPr/>
        <a:lstStyle/>
        <a:p>
          <a:endParaRPr lang="en-US"/>
        </a:p>
      </dgm:t>
    </dgm:pt>
    <dgm:pt modelId="{0A9619E2-6BA2-470D-BB26-9E60422E9BE2}">
      <dgm:prSet custT="1"/>
      <dgm:spPr/>
      <dgm:t>
        <a:bodyPr/>
        <a:lstStyle/>
        <a:p>
          <a:r>
            <a:rPr lang="en-US" sz="1050" dirty="0"/>
            <a:t>B-type (ATP)</a:t>
          </a:r>
        </a:p>
      </dgm:t>
    </dgm:pt>
    <dgm:pt modelId="{C543E6C6-EFD5-4E66-8C33-6D8E0E29191A}" type="parTrans" cxnId="{1A6EFC88-950B-440A-AC3A-1B3C4C775636}">
      <dgm:prSet/>
      <dgm:spPr/>
      <dgm:t>
        <a:bodyPr/>
        <a:lstStyle/>
        <a:p>
          <a:endParaRPr lang="en-US" sz="2400"/>
        </a:p>
      </dgm:t>
    </dgm:pt>
    <dgm:pt modelId="{CFC7E154-A379-462A-977A-067CACD50800}" type="sibTrans" cxnId="{1A6EFC88-950B-440A-AC3A-1B3C4C775636}">
      <dgm:prSet/>
      <dgm:spPr/>
      <dgm:t>
        <a:bodyPr/>
        <a:lstStyle/>
        <a:p>
          <a:endParaRPr lang="en-US"/>
        </a:p>
      </dgm:t>
    </dgm:pt>
    <dgm:pt modelId="{549E832F-F2A2-4A83-87EC-CC2348AC38B2}">
      <dgm:prSet custT="1"/>
      <dgm:spPr/>
      <dgm:t>
        <a:bodyPr/>
        <a:lstStyle/>
        <a:p>
          <a:r>
            <a:rPr lang="en-US" sz="1050"/>
            <a:t>GABA Receptors</a:t>
          </a:r>
          <a:endParaRPr lang="en-US" sz="1050" dirty="0"/>
        </a:p>
      </dgm:t>
    </dgm:pt>
    <dgm:pt modelId="{44FDF7CF-C431-47B0-A7B9-B1AD739FA8C8}" type="parTrans" cxnId="{C2DEEE55-7BE3-440F-A73A-7EA2EE8C9C51}">
      <dgm:prSet/>
      <dgm:spPr/>
      <dgm:t>
        <a:bodyPr/>
        <a:lstStyle/>
        <a:p>
          <a:endParaRPr lang="en-US"/>
        </a:p>
      </dgm:t>
    </dgm:pt>
    <dgm:pt modelId="{1F680332-5895-46CA-A8A1-C3AEC98C373F}" type="sibTrans" cxnId="{C2DEEE55-7BE3-440F-A73A-7EA2EE8C9C51}">
      <dgm:prSet/>
      <dgm:spPr/>
      <dgm:t>
        <a:bodyPr/>
        <a:lstStyle/>
        <a:p>
          <a:endParaRPr lang="en-US"/>
        </a:p>
      </dgm:t>
    </dgm:pt>
    <dgm:pt modelId="{968416A5-F900-4D01-B701-76C90CFC4183}">
      <dgm:prSet/>
      <dgm:spPr/>
      <dgm:t>
        <a:bodyPr/>
        <a:lstStyle/>
        <a:p>
          <a:r>
            <a:rPr lang="en-US" dirty="0"/>
            <a:t>GABA-1 (Chloride Influx)</a:t>
          </a:r>
        </a:p>
      </dgm:t>
    </dgm:pt>
    <dgm:pt modelId="{B2E37121-73EC-4912-A4C3-F1C29066A1FE}" type="parTrans" cxnId="{A32CBA70-E99F-49AA-84A9-A672BE71633C}">
      <dgm:prSet/>
      <dgm:spPr/>
      <dgm:t>
        <a:bodyPr/>
        <a:lstStyle/>
        <a:p>
          <a:endParaRPr lang="en-US"/>
        </a:p>
      </dgm:t>
    </dgm:pt>
    <dgm:pt modelId="{8C81B4D5-0261-4FE2-A807-AD1F961718C3}" type="sibTrans" cxnId="{A32CBA70-E99F-49AA-84A9-A672BE71633C}">
      <dgm:prSet/>
      <dgm:spPr/>
      <dgm:t>
        <a:bodyPr/>
        <a:lstStyle/>
        <a:p>
          <a:endParaRPr lang="en-US"/>
        </a:p>
      </dgm:t>
    </dgm:pt>
    <dgm:pt modelId="{F34B33BA-72C4-4937-AAE5-B7C9F7D0C3DA}">
      <dgm:prSet/>
      <dgm:spPr/>
      <dgm:t>
        <a:bodyPr/>
        <a:lstStyle/>
        <a:p>
          <a:r>
            <a:rPr lang="en-US" dirty="0"/>
            <a:t>GABA-2 ( Serpentine Receptors)</a:t>
          </a:r>
        </a:p>
      </dgm:t>
    </dgm:pt>
    <dgm:pt modelId="{2EC74E14-850E-4E6C-BAD5-84EDE53450D4}" type="parTrans" cxnId="{759DCDC8-DB6E-4CCD-BB65-F9CF1A1E0E5F}">
      <dgm:prSet/>
      <dgm:spPr/>
      <dgm:t>
        <a:bodyPr/>
        <a:lstStyle/>
        <a:p>
          <a:endParaRPr lang="en-US"/>
        </a:p>
      </dgm:t>
    </dgm:pt>
    <dgm:pt modelId="{FF0406A7-0A33-48BF-866F-7816897A2F74}" type="sibTrans" cxnId="{759DCDC8-DB6E-4CCD-BB65-F9CF1A1E0E5F}">
      <dgm:prSet/>
      <dgm:spPr/>
      <dgm:t>
        <a:bodyPr/>
        <a:lstStyle/>
        <a:p>
          <a:endParaRPr lang="en-US"/>
        </a:p>
      </dgm:t>
    </dgm:pt>
    <dgm:pt modelId="{BD02A485-B3FA-4454-97EA-9E76DAC1E17B}" type="pres">
      <dgm:prSet presAssocID="{3865F892-8146-488D-81DA-7597F5E61868}" presName="diagram" presStyleCnt="0">
        <dgm:presLayoutVars>
          <dgm:chPref val="1"/>
          <dgm:dir/>
          <dgm:animOne val="branch"/>
          <dgm:animLvl val="lvl"/>
          <dgm:resizeHandles/>
        </dgm:presLayoutVars>
      </dgm:prSet>
      <dgm:spPr/>
    </dgm:pt>
    <dgm:pt modelId="{06350DE7-6CF6-47D2-B5DD-1BDA69C94351}" type="pres">
      <dgm:prSet presAssocID="{17416D2C-8747-476B-9D12-7C6BA3CB3F94}" presName="root" presStyleCnt="0"/>
      <dgm:spPr/>
    </dgm:pt>
    <dgm:pt modelId="{0D301E63-A624-4734-8E4E-80E808101F12}" type="pres">
      <dgm:prSet presAssocID="{17416D2C-8747-476B-9D12-7C6BA3CB3F94}" presName="rootComposite" presStyleCnt="0"/>
      <dgm:spPr/>
    </dgm:pt>
    <dgm:pt modelId="{AF5A7B42-3F4A-46CE-9984-4A9E772F2903}" type="pres">
      <dgm:prSet presAssocID="{17416D2C-8747-476B-9D12-7C6BA3CB3F94}" presName="rootText" presStyleLbl="node1" presStyleIdx="0" presStyleCnt="5"/>
      <dgm:spPr/>
    </dgm:pt>
    <dgm:pt modelId="{59D7AE3A-1ED1-4A67-9FC7-64632757FB7A}" type="pres">
      <dgm:prSet presAssocID="{17416D2C-8747-476B-9D12-7C6BA3CB3F94}" presName="rootConnector" presStyleLbl="node1" presStyleIdx="0" presStyleCnt="5"/>
      <dgm:spPr/>
    </dgm:pt>
    <dgm:pt modelId="{579D6A9D-34DB-43E5-AC6B-CA4BB3F25A97}" type="pres">
      <dgm:prSet presAssocID="{17416D2C-8747-476B-9D12-7C6BA3CB3F94}" presName="childShape" presStyleCnt="0"/>
      <dgm:spPr/>
    </dgm:pt>
    <dgm:pt modelId="{838A51EF-1A82-46DE-BDE9-7411AA085E28}" type="pres">
      <dgm:prSet presAssocID="{EDA95239-632E-4A38-AF77-83930DCBB727}" presName="Name13" presStyleLbl="parChTrans1D2" presStyleIdx="0" presStyleCnt="13"/>
      <dgm:spPr/>
    </dgm:pt>
    <dgm:pt modelId="{E1C828A8-D142-4F47-B00D-0ECCA31A25EF}" type="pres">
      <dgm:prSet presAssocID="{F140F877-0279-46D0-B02D-1FA376121AF3}" presName="childText" presStyleLbl="bgAcc1" presStyleIdx="0" presStyleCnt="13">
        <dgm:presLayoutVars>
          <dgm:bulletEnabled val="1"/>
        </dgm:presLayoutVars>
      </dgm:prSet>
      <dgm:spPr/>
    </dgm:pt>
    <dgm:pt modelId="{62248EB1-F853-4BDB-B98B-173052181673}" type="pres">
      <dgm:prSet presAssocID="{6E85BF05-938A-4F5C-AC4A-C83B013D707B}" presName="Name13" presStyleLbl="parChTrans1D2" presStyleIdx="1" presStyleCnt="13"/>
      <dgm:spPr/>
    </dgm:pt>
    <dgm:pt modelId="{1289E074-E783-4E21-958A-FF4B944FFC50}" type="pres">
      <dgm:prSet presAssocID="{88986EE2-6C76-4CEC-B23F-AA1CF5D65225}" presName="childText" presStyleLbl="bgAcc1" presStyleIdx="1" presStyleCnt="13">
        <dgm:presLayoutVars>
          <dgm:bulletEnabled val="1"/>
        </dgm:presLayoutVars>
      </dgm:prSet>
      <dgm:spPr/>
    </dgm:pt>
    <dgm:pt modelId="{295B7A70-F598-4B43-B4B6-A03730B23D6B}" type="pres">
      <dgm:prSet presAssocID="{A0777A36-26A8-4759-821C-6CFA61795FAF}" presName="root" presStyleCnt="0"/>
      <dgm:spPr/>
    </dgm:pt>
    <dgm:pt modelId="{9640AE6A-9F21-4537-A940-8F9547E9A6A5}" type="pres">
      <dgm:prSet presAssocID="{A0777A36-26A8-4759-821C-6CFA61795FAF}" presName="rootComposite" presStyleCnt="0"/>
      <dgm:spPr/>
    </dgm:pt>
    <dgm:pt modelId="{2108309B-D318-47EF-881F-E86EADF0BCED}" type="pres">
      <dgm:prSet presAssocID="{A0777A36-26A8-4759-821C-6CFA61795FAF}" presName="rootText" presStyleLbl="node1" presStyleIdx="1" presStyleCnt="5"/>
      <dgm:spPr/>
    </dgm:pt>
    <dgm:pt modelId="{B892C8E4-2849-4AE2-A902-7F1398D803E1}" type="pres">
      <dgm:prSet presAssocID="{A0777A36-26A8-4759-821C-6CFA61795FAF}" presName="rootConnector" presStyleLbl="node1" presStyleIdx="1" presStyleCnt="5"/>
      <dgm:spPr/>
    </dgm:pt>
    <dgm:pt modelId="{03A5993C-EC85-404A-AA17-FAEE58CAAC18}" type="pres">
      <dgm:prSet presAssocID="{A0777A36-26A8-4759-821C-6CFA61795FAF}" presName="childShape" presStyleCnt="0"/>
      <dgm:spPr/>
    </dgm:pt>
    <dgm:pt modelId="{9D561674-A34F-4CEA-8270-72BC95F5BC2E}" type="pres">
      <dgm:prSet presAssocID="{1F3D3B86-5A95-44E3-A007-F6D0C1E742A7}" presName="Name13" presStyleLbl="parChTrans1D2" presStyleIdx="2" presStyleCnt="13"/>
      <dgm:spPr/>
    </dgm:pt>
    <dgm:pt modelId="{A23D8ED3-C817-418F-A1E0-96972DF0D085}" type="pres">
      <dgm:prSet presAssocID="{4CE8781B-0E41-47C5-BC4D-A891206ED59B}" presName="childText" presStyleLbl="bgAcc1" presStyleIdx="2" presStyleCnt="13">
        <dgm:presLayoutVars>
          <dgm:bulletEnabled val="1"/>
        </dgm:presLayoutVars>
      </dgm:prSet>
      <dgm:spPr/>
    </dgm:pt>
    <dgm:pt modelId="{CCF4AF7D-B17D-43AF-A0BF-A1B218BC8A01}" type="pres">
      <dgm:prSet presAssocID="{0C0DD47B-689E-46AE-857B-902487F447A1}" presName="Name13" presStyleLbl="parChTrans1D2" presStyleIdx="3" presStyleCnt="13"/>
      <dgm:spPr/>
    </dgm:pt>
    <dgm:pt modelId="{48093EE2-714E-4B75-AE70-D18928048A5F}" type="pres">
      <dgm:prSet presAssocID="{601FD9EB-054A-4979-A581-3170325FBBD1}" presName="childText" presStyleLbl="bgAcc1" presStyleIdx="3" presStyleCnt="13">
        <dgm:presLayoutVars>
          <dgm:bulletEnabled val="1"/>
        </dgm:presLayoutVars>
      </dgm:prSet>
      <dgm:spPr/>
    </dgm:pt>
    <dgm:pt modelId="{5E30FF91-ED93-4D23-AB7B-8ADA56F82DD6}" type="pres">
      <dgm:prSet presAssocID="{94557C2A-0FEE-41EE-BC63-5C59A8C2C2AB}" presName="Name13" presStyleLbl="parChTrans1D2" presStyleIdx="4" presStyleCnt="13"/>
      <dgm:spPr/>
    </dgm:pt>
    <dgm:pt modelId="{D489EFA6-6F4E-430F-A8FF-E51C5C6251D6}" type="pres">
      <dgm:prSet presAssocID="{3B137BAD-B19F-436D-8594-D0D08C631D54}" presName="childText" presStyleLbl="bgAcc1" presStyleIdx="4" presStyleCnt="13">
        <dgm:presLayoutVars>
          <dgm:bulletEnabled val="1"/>
        </dgm:presLayoutVars>
      </dgm:prSet>
      <dgm:spPr/>
    </dgm:pt>
    <dgm:pt modelId="{D464EAD9-9B65-4E76-B5A6-52DD0FEE2A99}" type="pres">
      <dgm:prSet presAssocID="{D7B7DD99-1B73-4C1C-B639-D9FBDD10E9EA}" presName="Name13" presStyleLbl="parChTrans1D2" presStyleIdx="5" presStyleCnt="13"/>
      <dgm:spPr/>
    </dgm:pt>
    <dgm:pt modelId="{2510876B-FDBE-48E1-ACFA-D782A8B86250}" type="pres">
      <dgm:prSet presAssocID="{92836A3F-3B0A-4326-95EB-05E895F568E4}" presName="childText" presStyleLbl="bgAcc1" presStyleIdx="5" presStyleCnt="13">
        <dgm:presLayoutVars>
          <dgm:bulletEnabled val="1"/>
        </dgm:presLayoutVars>
      </dgm:prSet>
      <dgm:spPr/>
    </dgm:pt>
    <dgm:pt modelId="{B9EB5209-8028-4201-A557-3FFF3C0F1479}" type="pres">
      <dgm:prSet presAssocID="{855EF327-576A-4FE6-AAEA-25C18929C0CB}" presName="Name13" presStyleLbl="parChTrans1D2" presStyleIdx="6" presStyleCnt="13"/>
      <dgm:spPr/>
    </dgm:pt>
    <dgm:pt modelId="{2DFA21B0-2D52-4F1D-9F0A-0847997A5C4E}" type="pres">
      <dgm:prSet presAssocID="{0E571ADA-84EC-4DBE-A023-8B89D7790771}" presName="childText" presStyleLbl="bgAcc1" presStyleIdx="6" presStyleCnt="13">
        <dgm:presLayoutVars>
          <dgm:bulletEnabled val="1"/>
        </dgm:presLayoutVars>
      </dgm:prSet>
      <dgm:spPr/>
    </dgm:pt>
    <dgm:pt modelId="{3831B7E1-2C07-4183-B30B-96992B421129}" type="pres">
      <dgm:prSet presAssocID="{69178FF9-C429-42A9-B500-F37E31168865}" presName="root" presStyleCnt="0"/>
      <dgm:spPr/>
    </dgm:pt>
    <dgm:pt modelId="{8C41D3B5-C56A-4486-BA80-5656BA862C17}" type="pres">
      <dgm:prSet presAssocID="{69178FF9-C429-42A9-B500-F37E31168865}" presName="rootComposite" presStyleCnt="0"/>
      <dgm:spPr/>
    </dgm:pt>
    <dgm:pt modelId="{330F0150-1BBB-43B1-97D7-03A5AF424E8D}" type="pres">
      <dgm:prSet presAssocID="{69178FF9-C429-42A9-B500-F37E31168865}" presName="rootText" presStyleLbl="node1" presStyleIdx="2" presStyleCnt="5" custScaleX="125697"/>
      <dgm:spPr/>
    </dgm:pt>
    <dgm:pt modelId="{93AB6C39-CF78-4464-8A9B-F26C5BF1EE5B}" type="pres">
      <dgm:prSet presAssocID="{69178FF9-C429-42A9-B500-F37E31168865}" presName="rootConnector" presStyleLbl="node1" presStyleIdx="2" presStyleCnt="5"/>
      <dgm:spPr/>
    </dgm:pt>
    <dgm:pt modelId="{CF4DC671-5077-4991-B9C4-F289BA63149B}" type="pres">
      <dgm:prSet presAssocID="{69178FF9-C429-42A9-B500-F37E31168865}" presName="childShape" presStyleCnt="0"/>
      <dgm:spPr/>
    </dgm:pt>
    <dgm:pt modelId="{6BBA3F07-EC15-4E6A-A07E-108B60D977C9}" type="pres">
      <dgm:prSet presAssocID="{9DD2037B-E9FF-4AD2-8584-A8F2735BC169}" presName="Name13" presStyleLbl="parChTrans1D2" presStyleIdx="7" presStyleCnt="13"/>
      <dgm:spPr/>
    </dgm:pt>
    <dgm:pt modelId="{81F895F9-D596-426E-A65B-91927920CD4D}" type="pres">
      <dgm:prSet presAssocID="{2282C013-7F85-4400-B45B-881C1C199CC7}" presName="childText" presStyleLbl="bgAcc1" presStyleIdx="7" presStyleCnt="13">
        <dgm:presLayoutVars>
          <dgm:bulletEnabled val="1"/>
        </dgm:presLayoutVars>
      </dgm:prSet>
      <dgm:spPr/>
    </dgm:pt>
    <dgm:pt modelId="{2D21D926-507D-49FB-9CC5-41A56C953811}" type="pres">
      <dgm:prSet presAssocID="{2589D193-41FE-4E3D-A746-F1099B5A1445}" presName="Name13" presStyleLbl="parChTrans1D2" presStyleIdx="8" presStyleCnt="13"/>
      <dgm:spPr/>
    </dgm:pt>
    <dgm:pt modelId="{FAB822A1-F4F3-451E-B421-8B6AF7CBC018}" type="pres">
      <dgm:prSet presAssocID="{7FD3A7A1-A7F4-4B17-9BF0-5BB49FE236C0}" presName="childText" presStyleLbl="bgAcc1" presStyleIdx="8" presStyleCnt="13">
        <dgm:presLayoutVars>
          <dgm:bulletEnabled val="1"/>
        </dgm:presLayoutVars>
      </dgm:prSet>
      <dgm:spPr/>
    </dgm:pt>
    <dgm:pt modelId="{04FA0BAF-96E9-4AF9-A3C3-6A1A240018EA}" type="pres">
      <dgm:prSet presAssocID="{FAB32711-A9F7-40C7-B107-B5D8E6EEC0AA}" presName="root" presStyleCnt="0"/>
      <dgm:spPr/>
    </dgm:pt>
    <dgm:pt modelId="{1C823194-8ACA-4EA0-89D9-55DB4ABF5310}" type="pres">
      <dgm:prSet presAssocID="{FAB32711-A9F7-40C7-B107-B5D8E6EEC0AA}" presName="rootComposite" presStyleCnt="0"/>
      <dgm:spPr/>
    </dgm:pt>
    <dgm:pt modelId="{FDBE4582-B5B0-48D6-B505-66BF7EBC2087}" type="pres">
      <dgm:prSet presAssocID="{FAB32711-A9F7-40C7-B107-B5D8E6EEC0AA}" presName="rootText" presStyleLbl="node1" presStyleIdx="3" presStyleCnt="5"/>
      <dgm:spPr/>
    </dgm:pt>
    <dgm:pt modelId="{5800E130-0DEB-41C0-A602-75E4B666E374}" type="pres">
      <dgm:prSet presAssocID="{FAB32711-A9F7-40C7-B107-B5D8E6EEC0AA}" presName="rootConnector" presStyleLbl="node1" presStyleIdx="3" presStyleCnt="5"/>
      <dgm:spPr/>
    </dgm:pt>
    <dgm:pt modelId="{1CB1DBFA-5A16-4F32-9D96-198F165857E9}" type="pres">
      <dgm:prSet presAssocID="{FAB32711-A9F7-40C7-B107-B5D8E6EEC0AA}" presName="childShape" presStyleCnt="0"/>
      <dgm:spPr/>
    </dgm:pt>
    <dgm:pt modelId="{0CCFB889-53DC-4724-9BFA-9C4A97702B57}" type="pres">
      <dgm:prSet presAssocID="{52192946-047E-4AAD-BC9B-5DDA3B68B6F7}" presName="Name13" presStyleLbl="parChTrans1D2" presStyleIdx="9" presStyleCnt="13"/>
      <dgm:spPr/>
    </dgm:pt>
    <dgm:pt modelId="{7C2ADCEC-0F3A-46EC-A398-B9D5A44074B0}" type="pres">
      <dgm:prSet presAssocID="{DAA9FCDB-231C-4E7B-AD3C-8541C9ED3137}" presName="childText" presStyleLbl="bgAcc1" presStyleIdx="9" presStyleCnt="13">
        <dgm:presLayoutVars>
          <dgm:bulletEnabled val="1"/>
        </dgm:presLayoutVars>
      </dgm:prSet>
      <dgm:spPr/>
    </dgm:pt>
    <dgm:pt modelId="{4512133B-03D2-4874-99B9-C83F281EC01B}" type="pres">
      <dgm:prSet presAssocID="{C543E6C6-EFD5-4E66-8C33-6D8E0E29191A}" presName="Name13" presStyleLbl="parChTrans1D2" presStyleIdx="10" presStyleCnt="13"/>
      <dgm:spPr/>
    </dgm:pt>
    <dgm:pt modelId="{5E09EB0F-5987-41FE-B7E5-881A77BB96EF}" type="pres">
      <dgm:prSet presAssocID="{0A9619E2-6BA2-470D-BB26-9E60422E9BE2}" presName="childText" presStyleLbl="bgAcc1" presStyleIdx="10" presStyleCnt="13">
        <dgm:presLayoutVars>
          <dgm:bulletEnabled val="1"/>
        </dgm:presLayoutVars>
      </dgm:prSet>
      <dgm:spPr/>
    </dgm:pt>
    <dgm:pt modelId="{54059E6B-B836-4F28-B5E2-03EA383404B7}" type="pres">
      <dgm:prSet presAssocID="{549E832F-F2A2-4A83-87EC-CC2348AC38B2}" presName="root" presStyleCnt="0"/>
      <dgm:spPr/>
    </dgm:pt>
    <dgm:pt modelId="{121261BE-01DB-43FC-91A5-53FCC04A2D54}" type="pres">
      <dgm:prSet presAssocID="{549E832F-F2A2-4A83-87EC-CC2348AC38B2}" presName="rootComposite" presStyleCnt="0"/>
      <dgm:spPr/>
    </dgm:pt>
    <dgm:pt modelId="{08BC8EAE-79FB-40D8-A37E-ECD267D6DE16}" type="pres">
      <dgm:prSet presAssocID="{549E832F-F2A2-4A83-87EC-CC2348AC38B2}" presName="rootText" presStyleLbl="node1" presStyleIdx="4" presStyleCnt="5"/>
      <dgm:spPr/>
    </dgm:pt>
    <dgm:pt modelId="{F9C0D0C5-656C-4D63-89DC-1DF2FE98B657}" type="pres">
      <dgm:prSet presAssocID="{549E832F-F2A2-4A83-87EC-CC2348AC38B2}" presName="rootConnector" presStyleLbl="node1" presStyleIdx="4" presStyleCnt="5"/>
      <dgm:spPr/>
    </dgm:pt>
    <dgm:pt modelId="{2AF4EF64-0B3F-447F-8A2B-3F351AAEB634}" type="pres">
      <dgm:prSet presAssocID="{549E832F-F2A2-4A83-87EC-CC2348AC38B2}" presName="childShape" presStyleCnt="0"/>
      <dgm:spPr/>
    </dgm:pt>
    <dgm:pt modelId="{AD0EF8A2-0BE9-41BD-94CA-FD4CAA8D4D1B}" type="pres">
      <dgm:prSet presAssocID="{B2E37121-73EC-4912-A4C3-F1C29066A1FE}" presName="Name13" presStyleLbl="parChTrans1D2" presStyleIdx="11" presStyleCnt="13"/>
      <dgm:spPr/>
    </dgm:pt>
    <dgm:pt modelId="{661D65A4-CE63-4A5E-8D32-4B69B2F57426}" type="pres">
      <dgm:prSet presAssocID="{968416A5-F900-4D01-B701-76C90CFC4183}" presName="childText" presStyleLbl="bgAcc1" presStyleIdx="11" presStyleCnt="13">
        <dgm:presLayoutVars>
          <dgm:bulletEnabled val="1"/>
        </dgm:presLayoutVars>
      </dgm:prSet>
      <dgm:spPr/>
    </dgm:pt>
    <dgm:pt modelId="{EF5AF5D8-CF21-4379-B724-DF2F90A48755}" type="pres">
      <dgm:prSet presAssocID="{2EC74E14-850E-4E6C-BAD5-84EDE53450D4}" presName="Name13" presStyleLbl="parChTrans1D2" presStyleIdx="12" presStyleCnt="13"/>
      <dgm:spPr/>
    </dgm:pt>
    <dgm:pt modelId="{CE0406AD-A14A-4EF2-B21E-5850EF1D6702}" type="pres">
      <dgm:prSet presAssocID="{F34B33BA-72C4-4937-AAE5-B7C9F7D0C3DA}" presName="childText" presStyleLbl="bgAcc1" presStyleIdx="12" presStyleCnt="13">
        <dgm:presLayoutVars>
          <dgm:bulletEnabled val="1"/>
        </dgm:presLayoutVars>
      </dgm:prSet>
      <dgm:spPr/>
    </dgm:pt>
  </dgm:ptLst>
  <dgm:cxnLst>
    <dgm:cxn modelId="{7B982706-F58B-47A0-8F0C-168CB63F3763}" type="presOf" srcId="{F34B33BA-72C4-4937-AAE5-B7C9F7D0C3DA}" destId="{CE0406AD-A14A-4EF2-B21E-5850EF1D6702}" srcOrd="0" destOrd="0" presId="urn:microsoft.com/office/officeart/2005/8/layout/hierarchy3"/>
    <dgm:cxn modelId="{BF2A7710-FA4E-4086-AC3B-3D80CFDA15C6}" type="presOf" srcId="{2EC74E14-850E-4E6C-BAD5-84EDE53450D4}" destId="{EF5AF5D8-CF21-4379-B724-DF2F90A48755}" srcOrd="0" destOrd="0" presId="urn:microsoft.com/office/officeart/2005/8/layout/hierarchy3"/>
    <dgm:cxn modelId="{688A9F14-F433-4859-BCA0-420BF3A47A9C}" type="presOf" srcId="{549E832F-F2A2-4A83-87EC-CC2348AC38B2}" destId="{F9C0D0C5-656C-4D63-89DC-1DF2FE98B657}" srcOrd="1" destOrd="0" presId="urn:microsoft.com/office/officeart/2005/8/layout/hierarchy3"/>
    <dgm:cxn modelId="{03C7ED15-62F8-4695-B0F0-16B8528D55A9}" srcId="{3865F892-8146-488D-81DA-7597F5E61868}" destId="{A0777A36-26A8-4759-821C-6CFA61795FAF}" srcOrd="1" destOrd="0" parTransId="{C5C5863A-F500-46AE-B7D1-77343EC0FABB}" sibTransId="{F320EC3E-1F9E-47AF-8D7D-F32649E3A1F6}"/>
    <dgm:cxn modelId="{723A7317-F187-4AD1-8AA7-43A5EEB4FCF0}" type="presOf" srcId="{2589D193-41FE-4E3D-A746-F1099B5A1445}" destId="{2D21D926-507D-49FB-9CC5-41A56C953811}" srcOrd="0" destOrd="0" presId="urn:microsoft.com/office/officeart/2005/8/layout/hierarchy3"/>
    <dgm:cxn modelId="{29CF2A18-A451-4B41-B58B-457E1251B6D0}" srcId="{FAB32711-A9F7-40C7-B107-B5D8E6EEC0AA}" destId="{DAA9FCDB-231C-4E7B-AD3C-8541C9ED3137}" srcOrd="0" destOrd="0" parTransId="{52192946-047E-4AAD-BC9B-5DDA3B68B6F7}" sibTransId="{14B9A1FF-4D44-4E78-B81C-D11D6583D927}"/>
    <dgm:cxn modelId="{128D7223-4DDB-47D8-BD85-D460F5A554C8}" srcId="{3865F892-8146-488D-81DA-7597F5E61868}" destId="{FAB32711-A9F7-40C7-B107-B5D8E6EEC0AA}" srcOrd="3" destOrd="0" parTransId="{7013D2FC-1D90-468E-AF83-A13D3294DB5F}" sibTransId="{E5D914EA-EE73-4E80-9199-725D6229F6C2}"/>
    <dgm:cxn modelId="{227E4331-95D2-46C8-8BEE-A1B6C6CBB5D6}" type="presOf" srcId="{4CE8781B-0E41-47C5-BC4D-A891206ED59B}" destId="{A23D8ED3-C817-418F-A1E0-96972DF0D085}" srcOrd="0" destOrd="0" presId="urn:microsoft.com/office/officeart/2005/8/layout/hierarchy3"/>
    <dgm:cxn modelId="{30CDEE33-3106-4DE8-B883-D31F46F71879}" type="presOf" srcId="{0E571ADA-84EC-4DBE-A023-8B89D7790771}" destId="{2DFA21B0-2D52-4F1D-9F0A-0847997A5C4E}" srcOrd="0" destOrd="0" presId="urn:microsoft.com/office/officeart/2005/8/layout/hierarchy3"/>
    <dgm:cxn modelId="{4C14C53C-C615-4B1E-99C5-32521932455A}" type="presOf" srcId="{17416D2C-8747-476B-9D12-7C6BA3CB3F94}" destId="{AF5A7B42-3F4A-46CE-9984-4A9E772F2903}" srcOrd="0" destOrd="0" presId="urn:microsoft.com/office/officeart/2005/8/layout/hierarchy3"/>
    <dgm:cxn modelId="{E006215E-8CDA-4F90-B910-9B887C1343B2}" srcId="{A0777A36-26A8-4759-821C-6CFA61795FAF}" destId="{0E571ADA-84EC-4DBE-A023-8B89D7790771}" srcOrd="4" destOrd="0" parTransId="{855EF327-576A-4FE6-AAEA-25C18929C0CB}" sibTransId="{EF50D30A-DB3F-4DC5-8762-DF560EDBA9B0}"/>
    <dgm:cxn modelId="{4689BA60-659C-4C16-B8B4-1ACB8489F311}" srcId="{A0777A36-26A8-4759-821C-6CFA61795FAF}" destId="{4CE8781B-0E41-47C5-BC4D-A891206ED59B}" srcOrd="0" destOrd="0" parTransId="{1F3D3B86-5A95-44E3-A007-F6D0C1E742A7}" sibTransId="{C38BD51D-7AF6-42C6-B7FD-A4527FFDA303}"/>
    <dgm:cxn modelId="{CAAC9142-248B-4988-B21B-B37E9D22E426}" type="presOf" srcId="{549E832F-F2A2-4A83-87EC-CC2348AC38B2}" destId="{08BC8EAE-79FB-40D8-A37E-ECD267D6DE16}" srcOrd="0" destOrd="0" presId="urn:microsoft.com/office/officeart/2005/8/layout/hierarchy3"/>
    <dgm:cxn modelId="{A32CBA70-E99F-49AA-84A9-A672BE71633C}" srcId="{549E832F-F2A2-4A83-87EC-CC2348AC38B2}" destId="{968416A5-F900-4D01-B701-76C90CFC4183}" srcOrd="0" destOrd="0" parTransId="{B2E37121-73EC-4912-A4C3-F1C29066A1FE}" sibTransId="{8C81B4D5-0261-4FE2-A807-AD1F961718C3}"/>
    <dgm:cxn modelId="{CF0E9D52-685C-4525-9D11-6C93DA15C977}" type="presOf" srcId="{0C0DD47B-689E-46AE-857B-902487F447A1}" destId="{CCF4AF7D-B17D-43AF-A0BF-A1B218BC8A01}" srcOrd="0" destOrd="0" presId="urn:microsoft.com/office/officeart/2005/8/layout/hierarchy3"/>
    <dgm:cxn modelId="{DE75BD55-3626-4397-A85C-2AB6EFDAA7DA}" srcId="{17416D2C-8747-476B-9D12-7C6BA3CB3F94}" destId="{F140F877-0279-46D0-B02D-1FA376121AF3}" srcOrd="0" destOrd="0" parTransId="{EDA95239-632E-4A38-AF77-83930DCBB727}" sibTransId="{2EA10057-1949-4ADB-9155-0B4FADA52C81}"/>
    <dgm:cxn modelId="{C2DEEE55-7BE3-440F-A73A-7EA2EE8C9C51}" srcId="{3865F892-8146-488D-81DA-7597F5E61868}" destId="{549E832F-F2A2-4A83-87EC-CC2348AC38B2}" srcOrd="4" destOrd="0" parTransId="{44FDF7CF-C431-47B0-A7B9-B1AD739FA8C8}" sibTransId="{1F680332-5895-46CA-A8A1-C3AEC98C373F}"/>
    <dgm:cxn modelId="{AD2AE776-45D2-4FBE-A543-2BB4CE155200}" type="presOf" srcId="{3B137BAD-B19F-436D-8594-D0D08C631D54}" destId="{D489EFA6-6F4E-430F-A8FF-E51C5C6251D6}" srcOrd="0" destOrd="0" presId="urn:microsoft.com/office/officeart/2005/8/layout/hierarchy3"/>
    <dgm:cxn modelId="{05FFBA78-C5BF-4FB9-915F-D4D708245C8C}" srcId="{3865F892-8146-488D-81DA-7597F5E61868}" destId="{17416D2C-8747-476B-9D12-7C6BA3CB3F94}" srcOrd="0" destOrd="0" parTransId="{8F56EBDF-DC2E-4EC4-B7B5-C95D47A74F76}" sibTransId="{372AA7EA-013A-4867-BA85-4C9D3D34C0A2}"/>
    <dgm:cxn modelId="{FA37EC58-FAB8-422D-8F20-C2AB60C33C5D}" type="presOf" srcId="{3865F892-8146-488D-81DA-7597F5E61868}" destId="{BD02A485-B3FA-4454-97EA-9E76DAC1E17B}" srcOrd="0" destOrd="0" presId="urn:microsoft.com/office/officeart/2005/8/layout/hierarchy3"/>
    <dgm:cxn modelId="{2DD84359-F991-47FE-8B85-4CC6DD4CB43C}" type="presOf" srcId="{FAB32711-A9F7-40C7-B107-B5D8E6EEC0AA}" destId="{FDBE4582-B5B0-48D6-B505-66BF7EBC2087}" srcOrd="0" destOrd="0" presId="urn:microsoft.com/office/officeart/2005/8/layout/hierarchy3"/>
    <dgm:cxn modelId="{34B9DA59-8AF2-40AA-949B-B84FB3431978}" type="presOf" srcId="{7FD3A7A1-A7F4-4B17-9BF0-5BB49FE236C0}" destId="{FAB822A1-F4F3-451E-B421-8B6AF7CBC018}" srcOrd="0" destOrd="0" presId="urn:microsoft.com/office/officeart/2005/8/layout/hierarchy3"/>
    <dgm:cxn modelId="{969A7384-8A6F-4C89-94A0-463DC7E347C3}" type="presOf" srcId="{0A9619E2-6BA2-470D-BB26-9E60422E9BE2}" destId="{5E09EB0F-5987-41FE-B7E5-881A77BB96EF}" srcOrd="0" destOrd="0" presId="urn:microsoft.com/office/officeart/2005/8/layout/hierarchy3"/>
    <dgm:cxn modelId="{1A6EFC88-950B-440A-AC3A-1B3C4C775636}" srcId="{FAB32711-A9F7-40C7-B107-B5D8E6EEC0AA}" destId="{0A9619E2-6BA2-470D-BB26-9E60422E9BE2}" srcOrd="1" destOrd="0" parTransId="{C543E6C6-EFD5-4E66-8C33-6D8E0E29191A}" sibTransId="{CFC7E154-A379-462A-977A-067CACD50800}"/>
    <dgm:cxn modelId="{5652DE8C-7E6F-4278-862C-3D4B38C0515C}" type="presOf" srcId="{D7B7DD99-1B73-4C1C-B639-D9FBDD10E9EA}" destId="{D464EAD9-9B65-4E76-B5A6-52DD0FEE2A99}" srcOrd="0" destOrd="0" presId="urn:microsoft.com/office/officeart/2005/8/layout/hierarchy3"/>
    <dgm:cxn modelId="{C9AAE291-5B1E-46E1-92D9-A4211988A519}" type="presOf" srcId="{88986EE2-6C76-4CEC-B23F-AA1CF5D65225}" destId="{1289E074-E783-4E21-958A-FF4B944FFC50}" srcOrd="0" destOrd="0" presId="urn:microsoft.com/office/officeart/2005/8/layout/hierarchy3"/>
    <dgm:cxn modelId="{1C2D5893-5433-40AD-8B9A-20B8F2B47925}" type="presOf" srcId="{FAB32711-A9F7-40C7-B107-B5D8E6EEC0AA}" destId="{5800E130-0DEB-41C0-A602-75E4B666E374}" srcOrd="1" destOrd="0" presId="urn:microsoft.com/office/officeart/2005/8/layout/hierarchy3"/>
    <dgm:cxn modelId="{7E1AF49A-0A44-4AC2-B800-9D13753FFA8A}" type="presOf" srcId="{F140F877-0279-46D0-B02D-1FA376121AF3}" destId="{E1C828A8-D142-4F47-B00D-0ECCA31A25EF}" srcOrd="0" destOrd="0" presId="urn:microsoft.com/office/officeart/2005/8/layout/hierarchy3"/>
    <dgm:cxn modelId="{82B0EA9F-054F-4CD8-A420-47BA689F554C}" type="presOf" srcId="{69178FF9-C429-42A9-B500-F37E31168865}" destId="{93AB6C39-CF78-4464-8A9B-F26C5BF1EE5B}" srcOrd="1" destOrd="0" presId="urn:microsoft.com/office/officeart/2005/8/layout/hierarchy3"/>
    <dgm:cxn modelId="{84F73BA4-CE71-4EDA-8BBB-E502B42DB411}" type="presOf" srcId="{A0777A36-26A8-4759-821C-6CFA61795FAF}" destId="{B892C8E4-2849-4AE2-A902-7F1398D803E1}" srcOrd="1" destOrd="0" presId="urn:microsoft.com/office/officeart/2005/8/layout/hierarchy3"/>
    <dgm:cxn modelId="{39FFC7A7-2BDD-4053-9A68-1B8E1D7EC1B4}" type="presOf" srcId="{94557C2A-0FEE-41EE-BC63-5C59A8C2C2AB}" destId="{5E30FF91-ED93-4D23-AB7B-8ADA56F82DD6}" srcOrd="0" destOrd="0" presId="urn:microsoft.com/office/officeart/2005/8/layout/hierarchy3"/>
    <dgm:cxn modelId="{A060E6AA-BBD8-4B26-8A60-3ADC7AB61446}" type="presOf" srcId="{1F3D3B86-5A95-44E3-A007-F6D0C1E742A7}" destId="{9D561674-A34F-4CEA-8270-72BC95F5BC2E}" srcOrd="0" destOrd="0" presId="urn:microsoft.com/office/officeart/2005/8/layout/hierarchy3"/>
    <dgm:cxn modelId="{13B7E2B0-DEDF-4975-A993-B74B67908BA2}" type="presOf" srcId="{A0777A36-26A8-4759-821C-6CFA61795FAF}" destId="{2108309B-D318-47EF-881F-E86EADF0BCED}" srcOrd="0" destOrd="0" presId="urn:microsoft.com/office/officeart/2005/8/layout/hierarchy3"/>
    <dgm:cxn modelId="{EE9358B3-36F4-457D-ADA1-CF442E16E1E9}" srcId="{A0777A36-26A8-4759-821C-6CFA61795FAF}" destId="{92836A3F-3B0A-4326-95EB-05E895F568E4}" srcOrd="3" destOrd="0" parTransId="{D7B7DD99-1B73-4C1C-B639-D9FBDD10E9EA}" sibTransId="{88A84A8E-57A2-4C43-932E-8ADA5AE41216}"/>
    <dgm:cxn modelId="{EADCB4B7-CB3D-4D99-ABA9-42C1C4504084}" type="presOf" srcId="{6E85BF05-938A-4F5C-AC4A-C83B013D707B}" destId="{62248EB1-F853-4BDB-B98B-173052181673}" srcOrd="0" destOrd="0" presId="urn:microsoft.com/office/officeart/2005/8/layout/hierarchy3"/>
    <dgm:cxn modelId="{A32F01B9-B241-4577-BF56-CB0F98B74EC5}" type="presOf" srcId="{9DD2037B-E9FF-4AD2-8584-A8F2735BC169}" destId="{6BBA3F07-EC15-4E6A-A07E-108B60D977C9}" srcOrd="0" destOrd="0" presId="urn:microsoft.com/office/officeart/2005/8/layout/hierarchy3"/>
    <dgm:cxn modelId="{1B119EB9-26DB-44E8-B1A9-EE37CE8AEA1D}" type="presOf" srcId="{2282C013-7F85-4400-B45B-881C1C199CC7}" destId="{81F895F9-D596-426E-A65B-91927920CD4D}" srcOrd="0" destOrd="0" presId="urn:microsoft.com/office/officeart/2005/8/layout/hierarchy3"/>
    <dgm:cxn modelId="{B00183BA-8C52-400A-BCE8-ACB5490AA928}" srcId="{69178FF9-C429-42A9-B500-F37E31168865}" destId="{7FD3A7A1-A7F4-4B17-9BF0-5BB49FE236C0}" srcOrd="1" destOrd="0" parTransId="{2589D193-41FE-4E3D-A746-F1099B5A1445}" sibTransId="{EDBC09C3-43E8-482D-8BE0-E0CD1EC2B64E}"/>
    <dgm:cxn modelId="{E08FCAC8-FE11-46C3-B3D2-11A136356B40}" type="presOf" srcId="{69178FF9-C429-42A9-B500-F37E31168865}" destId="{330F0150-1BBB-43B1-97D7-03A5AF424E8D}" srcOrd="0" destOrd="0" presId="urn:microsoft.com/office/officeart/2005/8/layout/hierarchy3"/>
    <dgm:cxn modelId="{759DCDC8-DB6E-4CCD-BB65-F9CF1A1E0E5F}" srcId="{549E832F-F2A2-4A83-87EC-CC2348AC38B2}" destId="{F34B33BA-72C4-4937-AAE5-B7C9F7D0C3DA}" srcOrd="1" destOrd="0" parTransId="{2EC74E14-850E-4E6C-BAD5-84EDE53450D4}" sibTransId="{FF0406A7-0A33-48BF-866F-7816897A2F74}"/>
    <dgm:cxn modelId="{46FEC6D6-0715-4985-BA7A-EB18E8963C3D}" type="presOf" srcId="{52192946-047E-4AAD-BC9B-5DDA3B68B6F7}" destId="{0CCFB889-53DC-4724-9BFA-9C4A97702B57}" srcOrd="0" destOrd="0" presId="urn:microsoft.com/office/officeart/2005/8/layout/hierarchy3"/>
    <dgm:cxn modelId="{4638C5D8-691C-4C83-B481-FC67DC1CB9EB}" type="presOf" srcId="{DAA9FCDB-231C-4E7B-AD3C-8541C9ED3137}" destId="{7C2ADCEC-0F3A-46EC-A398-B9D5A44074B0}" srcOrd="0" destOrd="0" presId="urn:microsoft.com/office/officeart/2005/8/layout/hierarchy3"/>
    <dgm:cxn modelId="{660778E1-82AC-4EC1-A25C-52D8E93E6763}" srcId="{17416D2C-8747-476B-9D12-7C6BA3CB3F94}" destId="{88986EE2-6C76-4CEC-B23F-AA1CF5D65225}" srcOrd="1" destOrd="0" parTransId="{6E85BF05-938A-4F5C-AC4A-C83B013D707B}" sibTransId="{C14C93F2-3B55-4C9C-BBCE-73507484DFFB}"/>
    <dgm:cxn modelId="{F6D600E4-C542-4F32-A959-52A8704B536F}" type="presOf" srcId="{B2E37121-73EC-4912-A4C3-F1C29066A1FE}" destId="{AD0EF8A2-0BE9-41BD-94CA-FD4CAA8D4D1B}" srcOrd="0" destOrd="0" presId="urn:microsoft.com/office/officeart/2005/8/layout/hierarchy3"/>
    <dgm:cxn modelId="{D60F57E4-BD23-4FA7-840A-A6E6E61E517A}" type="presOf" srcId="{601FD9EB-054A-4979-A581-3170325FBBD1}" destId="{48093EE2-714E-4B75-AE70-D18928048A5F}" srcOrd="0" destOrd="0" presId="urn:microsoft.com/office/officeart/2005/8/layout/hierarchy3"/>
    <dgm:cxn modelId="{187C46E7-BFF3-482E-9BD9-407D7D1CB19A}" type="presOf" srcId="{17416D2C-8747-476B-9D12-7C6BA3CB3F94}" destId="{59D7AE3A-1ED1-4A67-9FC7-64632757FB7A}" srcOrd="1" destOrd="0" presId="urn:microsoft.com/office/officeart/2005/8/layout/hierarchy3"/>
    <dgm:cxn modelId="{58DAB8EB-8362-4EB3-A06F-B1CB2FAD7495}" type="presOf" srcId="{92836A3F-3B0A-4326-95EB-05E895F568E4}" destId="{2510876B-FDBE-48E1-ACFA-D782A8B86250}" srcOrd="0" destOrd="0" presId="urn:microsoft.com/office/officeart/2005/8/layout/hierarchy3"/>
    <dgm:cxn modelId="{04CA1EED-124E-43BA-96FC-CBCC6390A541}" type="presOf" srcId="{EDA95239-632E-4A38-AF77-83930DCBB727}" destId="{838A51EF-1A82-46DE-BDE9-7411AA085E28}" srcOrd="0" destOrd="0" presId="urn:microsoft.com/office/officeart/2005/8/layout/hierarchy3"/>
    <dgm:cxn modelId="{7D14B1ED-9511-4E48-A2AE-FFC52EBAC35A}" srcId="{A0777A36-26A8-4759-821C-6CFA61795FAF}" destId="{601FD9EB-054A-4979-A581-3170325FBBD1}" srcOrd="1" destOrd="0" parTransId="{0C0DD47B-689E-46AE-857B-902487F447A1}" sibTransId="{EA17F99D-B6C7-4387-8843-4B07443C3090}"/>
    <dgm:cxn modelId="{CE587CEF-3B0C-4B54-AAA3-699FC15A0C74}" srcId="{A0777A36-26A8-4759-821C-6CFA61795FAF}" destId="{3B137BAD-B19F-436D-8594-D0D08C631D54}" srcOrd="2" destOrd="0" parTransId="{94557C2A-0FEE-41EE-BC63-5C59A8C2C2AB}" sibTransId="{4C4DD3EA-5D5D-4E18-8EB3-9107FE2B8F2A}"/>
    <dgm:cxn modelId="{B3D772F2-B3B2-4ABD-ADAA-29C8AFD2669E}" type="presOf" srcId="{855EF327-576A-4FE6-AAEA-25C18929C0CB}" destId="{B9EB5209-8028-4201-A557-3FFF3C0F1479}" srcOrd="0" destOrd="0" presId="urn:microsoft.com/office/officeart/2005/8/layout/hierarchy3"/>
    <dgm:cxn modelId="{E46777F4-850F-4198-8053-6730801E4922}" type="presOf" srcId="{C543E6C6-EFD5-4E66-8C33-6D8E0E29191A}" destId="{4512133B-03D2-4874-99B9-C83F281EC01B}" srcOrd="0" destOrd="0" presId="urn:microsoft.com/office/officeart/2005/8/layout/hierarchy3"/>
    <dgm:cxn modelId="{3B82CAF6-C46A-4FA0-B291-102217AACD52}" srcId="{3865F892-8146-488D-81DA-7597F5E61868}" destId="{69178FF9-C429-42A9-B500-F37E31168865}" srcOrd="2" destOrd="0" parTransId="{823D70DB-8DBE-4F22-87CE-6DE3A17F1738}" sibTransId="{7798AD95-F69F-40AF-9DC2-CDE5100FE027}"/>
    <dgm:cxn modelId="{1A0BA0FD-1902-4FFE-8851-85BB1E10CC79}" srcId="{69178FF9-C429-42A9-B500-F37E31168865}" destId="{2282C013-7F85-4400-B45B-881C1C199CC7}" srcOrd="0" destOrd="0" parTransId="{9DD2037B-E9FF-4AD2-8584-A8F2735BC169}" sibTransId="{0764B9DC-2231-4462-B272-78D720E7EBD1}"/>
    <dgm:cxn modelId="{3A90E3FD-0AC8-47C3-8B32-52E7668CD011}" type="presOf" srcId="{968416A5-F900-4D01-B701-76C90CFC4183}" destId="{661D65A4-CE63-4A5E-8D32-4B69B2F57426}" srcOrd="0" destOrd="0" presId="urn:microsoft.com/office/officeart/2005/8/layout/hierarchy3"/>
    <dgm:cxn modelId="{7489BC8F-246B-415B-A8B4-71389FE124E3}" type="presParOf" srcId="{BD02A485-B3FA-4454-97EA-9E76DAC1E17B}" destId="{06350DE7-6CF6-47D2-B5DD-1BDA69C94351}" srcOrd="0" destOrd="0" presId="urn:microsoft.com/office/officeart/2005/8/layout/hierarchy3"/>
    <dgm:cxn modelId="{779944EC-18D7-4994-8B91-B2C70DABDA03}" type="presParOf" srcId="{06350DE7-6CF6-47D2-B5DD-1BDA69C94351}" destId="{0D301E63-A624-4734-8E4E-80E808101F12}" srcOrd="0" destOrd="0" presId="urn:microsoft.com/office/officeart/2005/8/layout/hierarchy3"/>
    <dgm:cxn modelId="{348451F5-5F5C-4A3F-9235-8DEE46921C70}" type="presParOf" srcId="{0D301E63-A624-4734-8E4E-80E808101F12}" destId="{AF5A7B42-3F4A-46CE-9984-4A9E772F2903}" srcOrd="0" destOrd="0" presId="urn:microsoft.com/office/officeart/2005/8/layout/hierarchy3"/>
    <dgm:cxn modelId="{1F105588-6028-41D5-9F1F-6442CE198D38}" type="presParOf" srcId="{0D301E63-A624-4734-8E4E-80E808101F12}" destId="{59D7AE3A-1ED1-4A67-9FC7-64632757FB7A}" srcOrd="1" destOrd="0" presId="urn:microsoft.com/office/officeart/2005/8/layout/hierarchy3"/>
    <dgm:cxn modelId="{55EFCC39-C64F-4B85-B51A-D02588EA8B3E}" type="presParOf" srcId="{06350DE7-6CF6-47D2-B5DD-1BDA69C94351}" destId="{579D6A9D-34DB-43E5-AC6B-CA4BB3F25A97}" srcOrd="1" destOrd="0" presId="urn:microsoft.com/office/officeart/2005/8/layout/hierarchy3"/>
    <dgm:cxn modelId="{97403258-F434-430F-AE7A-C70BC2AE6B90}" type="presParOf" srcId="{579D6A9D-34DB-43E5-AC6B-CA4BB3F25A97}" destId="{838A51EF-1A82-46DE-BDE9-7411AA085E28}" srcOrd="0" destOrd="0" presId="urn:microsoft.com/office/officeart/2005/8/layout/hierarchy3"/>
    <dgm:cxn modelId="{5683238A-287F-4EBC-BF0D-48F25E5D15FC}" type="presParOf" srcId="{579D6A9D-34DB-43E5-AC6B-CA4BB3F25A97}" destId="{E1C828A8-D142-4F47-B00D-0ECCA31A25EF}" srcOrd="1" destOrd="0" presId="urn:microsoft.com/office/officeart/2005/8/layout/hierarchy3"/>
    <dgm:cxn modelId="{0A02AF43-8467-482D-A75D-ABF2F3FFB857}" type="presParOf" srcId="{579D6A9D-34DB-43E5-AC6B-CA4BB3F25A97}" destId="{62248EB1-F853-4BDB-B98B-173052181673}" srcOrd="2" destOrd="0" presId="urn:microsoft.com/office/officeart/2005/8/layout/hierarchy3"/>
    <dgm:cxn modelId="{DA3756A9-503F-4D61-8984-9D07F1D2D017}" type="presParOf" srcId="{579D6A9D-34DB-43E5-AC6B-CA4BB3F25A97}" destId="{1289E074-E783-4E21-958A-FF4B944FFC50}" srcOrd="3" destOrd="0" presId="urn:microsoft.com/office/officeart/2005/8/layout/hierarchy3"/>
    <dgm:cxn modelId="{A58F4EB8-8BC6-43D3-8880-6F0B8CD27DDB}" type="presParOf" srcId="{BD02A485-B3FA-4454-97EA-9E76DAC1E17B}" destId="{295B7A70-F598-4B43-B4B6-A03730B23D6B}" srcOrd="1" destOrd="0" presId="urn:microsoft.com/office/officeart/2005/8/layout/hierarchy3"/>
    <dgm:cxn modelId="{9CF690A5-C07C-48A5-8958-6DA0CE97BDD5}" type="presParOf" srcId="{295B7A70-F598-4B43-B4B6-A03730B23D6B}" destId="{9640AE6A-9F21-4537-A940-8F9547E9A6A5}" srcOrd="0" destOrd="0" presId="urn:microsoft.com/office/officeart/2005/8/layout/hierarchy3"/>
    <dgm:cxn modelId="{8796352A-4C77-4FB8-A766-FC029DA73383}" type="presParOf" srcId="{9640AE6A-9F21-4537-A940-8F9547E9A6A5}" destId="{2108309B-D318-47EF-881F-E86EADF0BCED}" srcOrd="0" destOrd="0" presId="urn:microsoft.com/office/officeart/2005/8/layout/hierarchy3"/>
    <dgm:cxn modelId="{26A1A5DC-CD2A-4737-AA26-1097528AD0D4}" type="presParOf" srcId="{9640AE6A-9F21-4537-A940-8F9547E9A6A5}" destId="{B892C8E4-2849-4AE2-A902-7F1398D803E1}" srcOrd="1" destOrd="0" presId="urn:microsoft.com/office/officeart/2005/8/layout/hierarchy3"/>
    <dgm:cxn modelId="{E7106B0D-616B-49A1-BB02-D9BF2ED6F0CC}" type="presParOf" srcId="{295B7A70-F598-4B43-B4B6-A03730B23D6B}" destId="{03A5993C-EC85-404A-AA17-FAEE58CAAC18}" srcOrd="1" destOrd="0" presId="urn:microsoft.com/office/officeart/2005/8/layout/hierarchy3"/>
    <dgm:cxn modelId="{8A2A00E5-1F73-48F5-8A89-EDF7E2CAEF95}" type="presParOf" srcId="{03A5993C-EC85-404A-AA17-FAEE58CAAC18}" destId="{9D561674-A34F-4CEA-8270-72BC95F5BC2E}" srcOrd="0" destOrd="0" presId="urn:microsoft.com/office/officeart/2005/8/layout/hierarchy3"/>
    <dgm:cxn modelId="{1EE25C05-4AAB-47BB-9AA4-B20DA7125304}" type="presParOf" srcId="{03A5993C-EC85-404A-AA17-FAEE58CAAC18}" destId="{A23D8ED3-C817-418F-A1E0-96972DF0D085}" srcOrd="1" destOrd="0" presId="urn:microsoft.com/office/officeart/2005/8/layout/hierarchy3"/>
    <dgm:cxn modelId="{476F43E6-1894-4383-ABB7-CC1740CDEE6F}" type="presParOf" srcId="{03A5993C-EC85-404A-AA17-FAEE58CAAC18}" destId="{CCF4AF7D-B17D-43AF-A0BF-A1B218BC8A01}" srcOrd="2" destOrd="0" presId="urn:microsoft.com/office/officeart/2005/8/layout/hierarchy3"/>
    <dgm:cxn modelId="{0E7FA0DC-373C-4FE3-89CC-7084E2E3EF6F}" type="presParOf" srcId="{03A5993C-EC85-404A-AA17-FAEE58CAAC18}" destId="{48093EE2-714E-4B75-AE70-D18928048A5F}" srcOrd="3" destOrd="0" presId="urn:microsoft.com/office/officeart/2005/8/layout/hierarchy3"/>
    <dgm:cxn modelId="{F67916E8-53C0-43AE-BB95-7E1FFF8C0F2A}" type="presParOf" srcId="{03A5993C-EC85-404A-AA17-FAEE58CAAC18}" destId="{5E30FF91-ED93-4D23-AB7B-8ADA56F82DD6}" srcOrd="4" destOrd="0" presId="urn:microsoft.com/office/officeart/2005/8/layout/hierarchy3"/>
    <dgm:cxn modelId="{F76D2C3E-9C81-4538-871A-5CF4E7C28B43}" type="presParOf" srcId="{03A5993C-EC85-404A-AA17-FAEE58CAAC18}" destId="{D489EFA6-6F4E-430F-A8FF-E51C5C6251D6}" srcOrd="5" destOrd="0" presId="urn:microsoft.com/office/officeart/2005/8/layout/hierarchy3"/>
    <dgm:cxn modelId="{CE6DEA4B-7A3A-47E1-8EE8-B484E3571DC8}" type="presParOf" srcId="{03A5993C-EC85-404A-AA17-FAEE58CAAC18}" destId="{D464EAD9-9B65-4E76-B5A6-52DD0FEE2A99}" srcOrd="6" destOrd="0" presId="urn:microsoft.com/office/officeart/2005/8/layout/hierarchy3"/>
    <dgm:cxn modelId="{E3BFBBA1-BFDF-425D-95E8-3346252EABED}" type="presParOf" srcId="{03A5993C-EC85-404A-AA17-FAEE58CAAC18}" destId="{2510876B-FDBE-48E1-ACFA-D782A8B86250}" srcOrd="7" destOrd="0" presId="urn:microsoft.com/office/officeart/2005/8/layout/hierarchy3"/>
    <dgm:cxn modelId="{92FD3CCE-E028-4410-910B-23228CC5817F}" type="presParOf" srcId="{03A5993C-EC85-404A-AA17-FAEE58CAAC18}" destId="{B9EB5209-8028-4201-A557-3FFF3C0F1479}" srcOrd="8" destOrd="0" presId="urn:microsoft.com/office/officeart/2005/8/layout/hierarchy3"/>
    <dgm:cxn modelId="{08204321-7F2D-4BC8-8957-75EFD05E6CA1}" type="presParOf" srcId="{03A5993C-EC85-404A-AA17-FAEE58CAAC18}" destId="{2DFA21B0-2D52-4F1D-9F0A-0847997A5C4E}" srcOrd="9" destOrd="0" presId="urn:microsoft.com/office/officeart/2005/8/layout/hierarchy3"/>
    <dgm:cxn modelId="{C9A10DD4-8A7B-423C-9A5E-1A0BC0EA475C}" type="presParOf" srcId="{BD02A485-B3FA-4454-97EA-9E76DAC1E17B}" destId="{3831B7E1-2C07-4183-B30B-96992B421129}" srcOrd="2" destOrd="0" presId="urn:microsoft.com/office/officeart/2005/8/layout/hierarchy3"/>
    <dgm:cxn modelId="{AB1282B2-F4EA-4064-827B-D6DD850AC180}" type="presParOf" srcId="{3831B7E1-2C07-4183-B30B-96992B421129}" destId="{8C41D3B5-C56A-4486-BA80-5656BA862C17}" srcOrd="0" destOrd="0" presId="urn:microsoft.com/office/officeart/2005/8/layout/hierarchy3"/>
    <dgm:cxn modelId="{BD6E49E3-376B-4A1A-BFA5-9C7E0F093B5F}" type="presParOf" srcId="{8C41D3B5-C56A-4486-BA80-5656BA862C17}" destId="{330F0150-1BBB-43B1-97D7-03A5AF424E8D}" srcOrd="0" destOrd="0" presId="urn:microsoft.com/office/officeart/2005/8/layout/hierarchy3"/>
    <dgm:cxn modelId="{46ACC98A-6C6A-457F-BA5A-72FF4ACAEE2F}" type="presParOf" srcId="{8C41D3B5-C56A-4486-BA80-5656BA862C17}" destId="{93AB6C39-CF78-4464-8A9B-F26C5BF1EE5B}" srcOrd="1" destOrd="0" presId="urn:microsoft.com/office/officeart/2005/8/layout/hierarchy3"/>
    <dgm:cxn modelId="{DE08670C-6418-4A31-B691-984D838F4974}" type="presParOf" srcId="{3831B7E1-2C07-4183-B30B-96992B421129}" destId="{CF4DC671-5077-4991-B9C4-F289BA63149B}" srcOrd="1" destOrd="0" presId="urn:microsoft.com/office/officeart/2005/8/layout/hierarchy3"/>
    <dgm:cxn modelId="{54063146-3517-45D4-9721-16CCE9945575}" type="presParOf" srcId="{CF4DC671-5077-4991-B9C4-F289BA63149B}" destId="{6BBA3F07-EC15-4E6A-A07E-108B60D977C9}" srcOrd="0" destOrd="0" presId="urn:microsoft.com/office/officeart/2005/8/layout/hierarchy3"/>
    <dgm:cxn modelId="{2D4F12E7-FEBC-45CF-9AF4-323B488DEC82}" type="presParOf" srcId="{CF4DC671-5077-4991-B9C4-F289BA63149B}" destId="{81F895F9-D596-426E-A65B-91927920CD4D}" srcOrd="1" destOrd="0" presId="urn:microsoft.com/office/officeart/2005/8/layout/hierarchy3"/>
    <dgm:cxn modelId="{7D9C8873-97A3-4492-9326-1FF72E73B1C8}" type="presParOf" srcId="{CF4DC671-5077-4991-B9C4-F289BA63149B}" destId="{2D21D926-507D-49FB-9CC5-41A56C953811}" srcOrd="2" destOrd="0" presId="urn:microsoft.com/office/officeart/2005/8/layout/hierarchy3"/>
    <dgm:cxn modelId="{48C734E6-91C7-4B3B-A498-7E1A41E60517}" type="presParOf" srcId="{CF4DC671-5077-4991-B9C4-F289BA63149B}" destId="{FAB822A1-F4F3-451E-B421-8B6AF7CBC018}" srcOrd="3" destOrd="0" presId="urn:microsoft.com/office/officeart/2005/8/layout/hierarchy3"/>
    <dgm:cxn modelId="{E946657C-2FC0-4DAF-B29A-A92FB5617944}" type="presParOf" srcId="{BD02A485-B3FA-4454-97EA-9E76DAC1E17B}" destId="{04FA0BAF-96E9-4AF9-A3C3-6A1A240018EA}" srcOrd="3" destOrd="0" presId="urn:microsoft.com/office/officeart/2005/8/layout/hierarchy3"/>
    <dgm:cxn modelId="{45410588-61C0-45C5-84C5-61CACCBBF535}" type="presParOf" srcId="{04FA0BAF-96E9-4AF9-A3C3-6A1A240018EA}" destId="{1C823194-8ACA-4EA0-89D9-55DB4ABF5310}" srcOrd="0" destOrd="0" presId="urn:microsoft.com/office/officeart/2005/8/layout/hierarchy3"/>
    <dgm:cxn modelId="{0B719A07-A006-40E7-8060-71DCB913D172}" type="presParOf" srcId="{1C823194-8ACA-4EA0-89D9-55DB4ABF5310}" destId="{FDBE4582-B5B0-48D6-B505-66BF7EBC2087}" srcOrd="0" destOrd="0" presId="urn:microsoft.com/office/officeart/2005/8/layout/hierarchy3"/>
    <dgm:cxn modelId="{7C77677D-8073-4D54-9854-A9B0F8943A32}" type="presParOf" srcId="{1C823194-8ACA-4EA0-89D9-55DB4ABF5310}" destId="{5800E130-0DEB-41C0-A602-75E4B666E374}" srcOrd="1" destOrd="0" presId="urn:microsoft.com/office/officeart/2005/8/layout/hierarchy3"/>
    <dgm:cxn modelId="{40E06ABF-3F6F-4F74-81A1-47EC40613836}" type="presParOf" srcId="{04FA0BAF-96E9-4AF9-A3C3-6A1A240018EA}" destId="{1CB1DBFA-5A16-4F32-9D96-198F165857E9}" srcOrd="1" destOrd="0" presId="urn:microsoft.com/office/officeart/2005/8/layout/hierarchy3"/>
    <dgm:cxn modelId="{D6451A81-C8C9-4C0B-B3CE-C89970C147BA}" type="presParOf" srcId="{1CB1DBFA-5A16-4F32-9D96-198F165857E9}" destId="{0CCFB889-53DC-4724-9BFA-9C4A97702B57}" srcOrd="0" destOrd="0" presId="urn:microsoft.com/office/officeart/2005/8/layout/hierarchy3"/>
    <dgm:cxn modelId="{7AD93DB6-A8EA-4E61-8A9A-0D076BC43B2E}" type="presParOf" srcId="{1CB1DBFA-5A16-4F32-9D96-198F165857E9}" destId="{7C2ADCEC-0F3A-46EC-A398-B9D5A44074B0}" srcOrd="1" destOrd="0" presId="urn:microsoft.com/office/officeart/2005/8/layout/hierarchy3"/>
    <dgm:cxn modelId="{94B1B990-0239-4C98-AB46-CC2F3EA8C08C}" type="presParOf" srcId="{1CB1DBFA-5A16-4F32-9D96-198F165857E9}" destId="{4512133B-03D2-4874-99B9-C83F281EC01B}" srcOrd="2" destOrd="0" presId="urn:microsoft.com/office/officeart/2005/8/layout/hierarchy3"/>
    <dgm:cxn modelId="{004AAFAB-173E-45E1-A8C8-74EC7FA7F6F0}" type="presParOf" srcId="{1CB1DBFA-5A16-4F32-9D96-198F165857E9}" destId="{5E09EB0F-5987-41FE-B7E5-881A77BB96EF}" srcOrd="3" destOrd="0" presId="urn:microsoft.com/office/officeart/2005/8/layout/hierarchy3"/>
    <dgm:cxn modelId="{59966FE7-77C3-46BA-85EF-876189A6C3A9}" type="presParOf" srcId="{BD02A485-B3FA-4454-97EA-9E76DAC1E17B}" destId="{54059E6B-B836-4F28-B5E2-03EA383404B7}" srcOrd="4" destOrd="0" presId="urn:microsoft.com/office/officeart/2005/8/layout/hierarchy3"/>
    <dgm:cxn modelId="{E1E1A4AC-64B2-4CC9-8693-55A5629646B6}" type="presParOf" srcId="{54059E6B-B836-4F28-B5E2-03EA383404B7}" destId="{121261BE-01DB-43FC-91A5-53FCC04A2D54}" srcOrd="0" destOrd="0" presId="urn:microsoft.com/office/officeart/2005/8/layout/hierarchy3"/>
    <dgm:cxn modelId="{3CA3BE8A-0C9F-415D-B03C-846C4521CF03}" type="presParOf" srcId="{121261BE-01DB-43FC-91A5-53FCC04A2D54}" destId="{08BC8EAE-79FB-40D8-A37E-ECD267D6DE16}" srcOrd="0" destOrd="0" presId="urn:microsoft.com/office/officeart/2005/8/layout/hierarchy3"/>
    <dgm:cxn modelId="{CC37CD1F-8183-4666-AAA6-0EEBF18A47C4}" type="presParOf" srcId="{121261BE-01DB-43FC-91A5-53FCC04A2D54}" destId="{F9C0D0C5-656C-4D63-89DC-1DF2FE98B657}" srcOrd="1" destOrd="0" presId="urn:microsoft.com/office/officeart/2005/8/layout/hierarchy3"/>
    <dgm:cxn modelId="{4C1F255D-AF15-41EB-AEEC-2D0368907A03}" type="presParOf" srcId="{54059E6B-B836-4F28-B5E2-03EA383404B7}" destId="{2AF4EF64-0B3F-447F-8A2B-3F351AAEB634}" srcOrd="1" destOrd="0" presId="urn:microsoft.com/office/officeart/2005/8/layout/hierarchy3"/>
    <dgm:cxn modelId="{B19C6E07-7947-4836-B817-D446DEFA3AA5}" type="presParOf" srcId="{2AF4EF64-0B3F-447F-8A2B-3F351AAEB634}" destId="{AD0EF8A2-0BE9-41BD-94CA-FD4CAA8D4D1B}" srcOrd="0" destOrd="0" presId="urn:microsoft.com/office/officeart/2005/8/layout/hierarchy3"/>
    <dgm:cxn modelId="{72E6327A-6F94-471F-8558-F126DC40248A}" type="presParOf" srcId="{2AF4EF64-0B3F-447F-8A2B-3F351AAEB634}" destId="{661D65A4-CE63-4A5E-8D32-4B69B2F57426}" srcOrd="1" destOrd="0" presId="urn:microsoft.com/office/officeart/2005/8/layout/hierarchy3"/>
    <dgm:cxn modelId="{2E11E729-73D1-4BFF-9E13-F19DDDD716DA}" type="presParOf" srcId="{2AF4EF64-0B3F-447F-8A2B-3F351AAEB634}" destId="{EF5AF5D8-CF21-4379-B724-DF2F90A48755}" srcOrd="2" destOrd="0" presId="urn:microsoft.com/office/officeart/2005/8/layout/hierarchy3"/>
    <dgm:cxn modelId="{7AF81C0C-6E36-4963-B6F9-CDB7ECA4D125}" type="presParOf" srcId="{2AF4EF64-0B3F-447F-8A2B-3F351AAEB634}" destId="{CE0406AD-A14A-4EF2-B21E-5850EF1D670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65F892-8146-488D-81DA-7597F5E61868}"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en-US"/>
        </a:p>
      </dgm:t>
    </dgm:pt>
    <dgm:pt modelId="{A0777A36-26A8-4759-821C-6CFA61795FAF}">
      <dgm:prSet custT="1"/>
      <dgm:spPr/>
      <dgm:t>
        <a:bodyPr/>
        <a:lstStyle/>
        <a:p>
          <a:r>
            <a:rPr lang="en-US" sz="1200" dirty="0"/>
            <a:t>TSH Receptors (G-Protein)</a:t>
          </a:r>
        </a:p>
      </dgm:t>
    </dgm:pt>
    <dgm:pt modelId="{C5C5863A-F500-46AE-B7D1-77343EC0FABB}" type="parTrans" cxnId="{03C7ED15-62F8-4695-B0F0-16B8528D55A9}">
      <dgm:prSet/>
      <dgm:spPr/>
      <dgm:t>
        <a:bodyPr/>
        <a:lstStyle/>
        <a:p>
          <a:endParaRPr lang="en-US"/>
        </a:p>
      </dgm:t>
    </dgm:pt>
    <dgm:pt modelId="{F320EC3E-1F9E-47AF-8D7D-F32649E3A1F6}" type="sibTrans" cxnId="{03C7ED15-62F8-4695-B0F0-16B8528D55A9}">
      <dgm:prSet/>
      <dgm:spPr/>
      <dgm:t>
        <a:bodyPr/>
        <a:lstStyle/>
        <a:p>
          <a:endParaRPr lang="en-US"/>
        </a:p>
      </dgm:t>
    </dgm:pt>
    <dgm:pt modelId="{69178FF9-C429-42A9-B500-F37E31168865}">
      <dgm:prSet custT="1"/>
      <dgm:spPr/>
      <dgm:t>
        <a:bodyPr/>
        <a:lstStyle/>
        <a:p>
          <a:r>
            <a:rPr lang="en-US" sz="1200" dirty="0"/>
            <a:t>Luteinizing Hormone Receptors (G-Protein)</a:t>
          </a:r>
        </a:p>
      </dgm:t>
    </dgm:pt>
    <dgm:pt modelId="{823D70DB-8DBE-4F22-87CE-6DE3A17F1738}" type="parTrans" cxnId="{3B82CAF6-C46A-4FA0-B291-102217AACD52}">
      <dgm:prSet/>
      <dgm:spPr/>
      <dgm:t>
        <a:bodyPr/>
        <a:lstStyle/>
        <a:p>
          <a:endParaRPr lang="en-US"/>
        </a:p>
      </dgm:t>
    </dgm:pt>
    <dgm:pt modelId="{7798AD95-F69F-40AF-9DC2-CDE5100FE027}" type="sibTrans" cxnId="{3B82CAF6-C46A-4FA0-B291-102217AACD52}">
      <dgm:prSet/>
      <dgm:spPr/>
      <dgm:t>
        <a:bodyPr/>
        <a:lstStyle/>
        <a:p>
          <a:endParaRPr lang="en-US"/>
        </a:p>
      </dgm:t>
    </dgm:pt>
    <dgm:pt modelId="{FAB32711-A9F7-40C7-B107-B5D8E6EEC0AA}">
      <dgm:prSet custT="1"/>
      <dgm:spPr/>
      <dgm:t>
        <a:bodyPr/>
        <a:lstStyle/>
        <a:p>
          <a:r>
            <a:rPr lang="en-US" sz="1200" dirty="0"/>
            <a:t>ACTH Receptors ( Serpentine Receptors)</a:t>
          </a:r>
        </a:p>
      </dgm:t>
    </dgm:pt>
    <dgm:pt modelId="{7013D2FC-1D90-468E-AF83-A13D3294DB5F}" type="parTrans" cxnId="{128D7223-4DDB-47D8-BD85-D460F5A554C8}">
      <dgm:prSet/>
      <dgm:spPr/>
      <dgm:t>
        <a:bodyPr/>
        <a:lstStyle/>
        <a:p>
          <a:endParaRPr lang="en-US"/>
        </a:p>
      </dgm:t>
    </dgm:pt>
    <dgm:pt modelId="{E5D914EA-EE73-4E80-9199-725D6229F6C2}" type="sibTrans" cxnId="{128D7223-4DDB-47D8-BD85-D460F5A554C8}">
      <dgm:prSet/>
      <dgm:spPr/>
      <dgm:t>
        <a:bodyPr/>
        <a:lstStyle/>
        <a:p>
          <a:endParaRPr lang="en-US"/>
        </a:p>
      </dgm:t>
    </dgm:pt>
    <dgm:pt modelId="{DD8EB6F2-E4FB-4C47-9A5A-CF01A77A5EEA}">
      <dgm:prSet custT="1"/>
      <dgm:spPr/>
      <dgm:t>
        <a:bodyPr/>
        <a:lstStyle/>
        <a:p>
          <a:r>
            <a:rPr lang="en-US" sz="1200" dirty="0"/>
            <a:t>Rhodopsin Receptors (( Serpentine Receptors)</a:t>
          </a:r>
        </a:p>
      </dgm:t>
    </dgm:pt>
    <dgm:pt modelId="{F9052F83-C89C-40AD-9893-4307C658D8A9}" type="parTrans" cxnId="{5C789BDE-AA6D-47BF-A742-70E9AB3006A2}">
      <dgm:prSet/>
      <dgm:spPr/>
      <dgm:t>
        <a:bodyPr/>
        <a:lstStyle/>
        <a:p>
          <a:endParaRPr lang="en-US"/>
        </a:p>
      </dgm:t>
    </dgm:pt>
    <dgm:pt modelId="{8FFBF112-0452-4EE3-B389-B82B02858526}" type="sibTrans" cxnId="{5C789BDE-AA6D-47BF-A742-70E9AB3006A2}">
      <dgm:prSet/>
      <dgm:spPr/>
      <dgm:t>
        <a:bodyPr/>
        <a:lstStyle/>
        <a:p>
          <a:endParaRPr lang="en-US"/>
        </a:p>
      </dgm:t>
    </dgm:pt>
    <dgm:pt modelId="{36237679-224A-4BC2-91DC-B08100F570AD}">
      <dgm:prSet custT="1"/>
      <dgm:spPr/>
      <dgm:t>
        <a:bodyPr/>
        <a:lstStyle/>
        <a:p>
          <a:r>
            <a:rPr lang="en-US" sz="1200" dirty="0"/>
            <a:t>Vasopressin (ADH)</a:t>
          </a:r>
        </a:p>
      </dgm:t>
    </dgm:pt>
    <dgm:pt modelId="{9EEFF229-5DA2-4A3B-B4D9-83F478D3CEB4}" type="parTrans" cxnId="{70F7D915-2592-49D2-821A-2FC0EAEE893D}">
      <dgm:prSet/>
      <dgm:spPr/>
      <dgm:t>
        <a:bodyPr/>
        <a:lstStyle/>
        <a:p>
          <a:endParaRPr lang="en-US"/>
        </a:p>
      </dgm:t>
    </dgm:pt>
    <dgm:pt modelId="{BABD4AF0-F8B1-4551-B9E5-0E5D1FB1F2EE}" type="sibTrans" cxnId="{70F7D915-2592-49D2-821A-2FC0EAEE893D}">
      <dgm:prSet/>
      <dgm:spPr/>
      <dgm:t>
        <a:bodyPr/>
        <a:lstStyle/>
        <a:p>
          <a:endParaRPr lang="en-US"/>
        </a:p>
      </dgm:t>
    </dgm:pt>
    <dgm:pt modelId="{88A5776F-69F8-4729-AB3E-D8617D2AED88}">
      <dgm:prSet custT="1"/>
      <dgm:spPr/>
      <dgm:t>
        <a:bodyPr/>
        <a:lstStyle/>
        <a:p>
          <a:r>
            <a:rPr lang="en-US" sz="1200" dirty="0"/>
            <a:t>V-1 (Vascular System- Constriction)</a:t>
          </a:r>
        </a:p>
      </dgm:t>
    </dgm:pt>
    <dgm:pt modelId="{A147BEAE-CE76-4029-9242-22A6936546D6}" type="parTrans" cxnId="{FA6DE642-C617-4896-A275-BC23BE4A3568}">
      <dgm:prSet/>
      <dgm:spPr/>
      <dgm:t>
        <a:bodyPr/>
        <a:lstStyle/>
        <a:p>
          <a:endParaRPr lang="en-US" sz="1200"/>
        </a:p>
      </dgm:t>
    </dgm:pt>
    <dgm:pt modelId="{7D66E36F-6216-4762-9B3D-A17D1F4AFD49}" type="sibTrans" cxnId="{FA6DE642-C617-4896-A275-BC23BE4A3568}">
      <dgm:prSet/>
      <dgm:spPr/>
      <dgm:t>
        <a:bodyPr/>
        <a:lstStyle/>
        <a:p>
          <a:endParaRPr lang="en-US"/>
        </a:p>
      </dgm:t>
    </dgm:pt>
    <dgm:pt modelId="{3C086651-19D9-42CB-A6E3-2AEAC25B806A}">
      <dgm:prSet custT="1"/>
      <dgm:spPr/>
      <dgm:t>
        <a:bodyPr/>
        <a:lstStyle/>
        <a:p>
          <a:r>
            <a:rPr lang="en-US" sz="1200" dirty="0"/>
            <a:t>V-2 ( Nephron Last Part)</a:t>
          </a:r>
        </a:p>
      </dgm:t>
    </dgm:pt>
    <dgm:pt modelId="{C7BAC9E7-06DF-40BB-9F57-A410449F7468}" type="parTrans" cxnId="{4A60F857-7B27-4D18-A2C5-400EDFC335AE}">
      <dgm:prSet/>
      <dgm:spPr/>
      <dgm:t>
        <a:bodyPr/>
        <a:lstStyle/>
        <a:p>
          <a:endParaRPr lang="en-US" sz="1200"/>
        </a:p>
      </dgm:t>
    </dgm:pt>
    <dgm:pt modelId="{906E3500-0E04-4F9C-954D-EC5A39E980E8}" type="sibTrans" cxnId="{4A60F857-7B27-4D18-A2C5-400EDFC335AE}">
      <dgm:prSet/>
      <dgm:spPr/>
      <dgm:t>
        <a:bodyPr/>
        <a:lstStyle/>
        <a:p>
          <a:endParaRPr lang="en-US"/>
        </a:p>
      </dgm:t>
    </dgm:pt>
    <dgm:pt modelId="{BD02A485-B3FA-4454-97EA-9E76DAC1E17B}" type="pres">
      <dgm:prSet presAssocID="{3865F892-8146-488D-81DA-7597F5E61868}" presName="diagram" presStyleCnt="0">
        <dgm:presLayoutVars>
          <dgm:chPref val="1"/>
          <dgm:dir/>
          <dgm:animOne val="branch"/>
          <dgm:animLvl val="lvl"/>
          <dgm:resizeHandles/>
        </dgm:presLayoutVars>
      </dgm:prSet>
      <dgm:spPr/>
    </dgm:pt>
    <dgm:pt modelId="{295B7A70-F598-4B43-B4B6-A03730B23D6B}" type="pres">
      <dgm:prSet presAssocID="{A0777A36-26A8-4759-821C-6CFA61795FAF}" presName="root" presStyleCnt="0"/>
      <dgm:spPr/>
    </dgm:pt>
    <dgm:pt modelId="{9640AE6A-9F21-4537-A940-8F9547E9A6A5}" type="pres">
      <dgm:prSet presAssocID="{A0777A36-26A8-4759-821C-6CFA61795FAF}" presName="rootComposite" presStyleCnt="0"/>
      <dgm:spPr/>
    </dgm:pt>
    <dgm:pt modelId="{2108309B-D318-47EF-881F-E86EADF0BCED}" type="pres">
      <dgm:prSet presAssocID="{A0777A36-26A8-4759-821C-6CFA61795FAF}" presName="rootText" presStyleLbl="node1" presStyleIdx="0" presStyleCnt="5"/>
      <dgm:spPr/>
    </dgm:pt>
    <dgm:pt modelId="{B892C8E4-2849-4AE2-A902-7F1398D803E1}" type="pres">
      <dgm:prSet presAssocID="{A0777A36-26A8-4759-821C-6CFA61795FAF}" presName="rootConnector" presStyleLbl="node1" presStyleIdx="0" presStyleCnt="5"/>
      <dgm:spPr/>
    </dgm:pt>
    <dgm:pt modelId="{03A5993C-EC85-404A-AA17-FAEE58CAAC18}" type="pres">
      <dgm:prSet presAssocID="{A0777A36-26A8-4759-821C-6CFA61795FAF}" presName="childShape" presStyleCnt="0"/>
      <dgm:spPr/>
    </dgm:pt>
    <dgm:pt modelId="{3831B7E1-2C07-4183-B30B-96992B421129}" type="pres">
      <dgm:prSet presAssocID="{69178FF9-C429-42A9-B500-F37E31168865}" presName="root" presStyleCnt="0"/>
      <dgm:spPr/>
    </dgm:pt>
    <dgm:pt modelId="{8C41D3B5-C56A-4486-BA80-5656BA862C17}" type="pres">
      <dgm:prSet presAssocID="{69178FF9-C429-42A9-B500-F37E31168865}" presName="rootComposite" presStyleCnt="0"/>
      <dgm:spPr/>
    </dgm:pt>
    <dgm:pt modelId="{330F0150-1BBB-43B1-97D7-03A5AF424E8D}" type="pres">
      <dgm:prSet presAssocID="{69178FF9-C429-42A9-B500-F37E31168865}" presName="rootText" presStyleLbl="node1" presStyleIdx="1" presStyleCnt="5" custScaleX="125697"/>
      <dgm:spPr/>
    </dgm:pt>
    <dgm:pt modelId="{93AB6C39-CF78-4464-8A9B-F26C5BF1EE5B}" type="pres">
      <dgm:prSet presAssocID="{69178FF9-C429-42A9-B500-F37E31168865}" presName="rootConnector" presStyleLbl="node1" presStyleIdx="1" presStyleCnt="5"/>
      <dgm:spPr/>
    </dgm:pt>
    <dgm:pt modelId="{CF4DC671-5077-4991-B9C4-F289BA63149B}" type="pres">
      <dgm:prSet presAssocID="{69178FF9-C429-42A9-B500-F37E31168865}" presName="childShape" presStyleCnt="0"/>
      <dgm:spPr/>
    </dgm:pt>
    <dgm:pt modelId="{04FA0BAF-96E9-4AF9-A3C3-6A1A240018EA}" type="pres">
      <dgm:prSet presAssocID="{FAB32711-A9F7-40C7-B107-B5D8E6EEC0AA}" presName="root" presStyleCnt="0"/>
      <dgm:spPr/>
    </dgm:pt>
    <dgm:pt modelId="{1C823194-8ACA-4EA0-89D9-55DB4ABF5310}" type="pres">
      <dgm:prSet presAssocID="{FAB32711-A9F7-40C7-B107-B5D8E6EEC0AA}" presName="rootComposite" presStyleCnt="0"/>
      <dgm:spPr/>
    </dgm:pt>
    <dgm:pt modelId="{FDBE4582-B5B0-48D6-B505-66BF7EBC2087}" type="pres">
      <dgm:prSet presAssocID="{FAB32711-A9F7-40C7-B107-B5D8E6EEC0AA}" presName="rootText" presStyleLbl="node1" presStyleIdx="2" presStyleCnt="5"/>
      <dgm:spPr/>
    </dgm:pt>
    <dgm:pt modelId="{5800E130-0DEB-41C0-A602-75E4B666E374}" type="pres">
      <dgm:prSet presAssocID="{FAB32711-A9F7-40C7-B107-B5D8E6EEC0AA}" presName="rootConnector" presStyleLbl="node1" presStyleIdx="2" presStyleCnt="5"/>
      <dgm:spPr/>
    </dgm:pt>
    <dgm:pt modelId="{1CB1DBFA-5A16-4F32-9D96-198F165857E9}" type="pres">
      <dgm:prSet presAssocID="{FAB32711-A9F7-40C7-B107-B5D8E6EEC0AA}" presName="childShape" presStyleCnt="0"/>
      <dgm:spPr/>
    </dgm:pt>
    <dgm:pt modelId="{E773441C-F753-4422-A548-5A8E5C81E7C9}" type="pres">
      <dgm:prSet presAssocID="{DD8EB6F2-E4FB-4C47-9A5A-CF01A77A5EEA}" presName="root" presStyleCnt="0"/>
      <dgm:spPr/>
    </dgm:pt>
    <dgm:pt modelId="{CC0BB683-0C7E-407F-B046-F38200FEE3F8}" type="pres">
      <dgm:prSet presAssocID="{DD8EB6F2-E4FB-4C47-9A5A-CF01A77A5EEA}" presName="rootComposite" presStyleCnt="0"/>
      <dgm:spPr/>
    </dgm:pt>
    <dgm:pt modelId="{5A5BFC77-D228-484E-BB33-9222C8B1019E}" type="pres">
      <dgm:prSet presAssocID="{DD8EB6F2-E4FB-4C47-9A5A-CF01A77A5EEA}" presName="rootText" presStyleLbl="node1" presStyleIdx="3" presStyleCnt="5"/>
      <dgm:spPr/>
    </dgm:pt>
    <dgm:pt modelId="{E842B6DC-4A17-469C-9DF8-626B6760E56E}" type="pres">
      <dgm:prSet presAssocID="{DD8EB6F2-E4FB-4C47-9A5A-CF01A77A5EEA}" presName="rootConnector" presStyleLbl="node1" presStyleIdx="3" presStyleCnt="5"/>
      <dgm:spPr/>
    </dgm:pt>
    <dgm:pt modelId="{23B7D695-446C-437F-B77D-34E7FF4E9BA6}" type="pres">
      <dgm:prSet presAssocID="{DD8EB6F2-E4FB-4C47-9A5A-CF01A77A5EEA}" presName="childShape" presStyleCnt="0"/>
      <dgm:spPr/>
    </dgm:pt>
    <dgm:pt modelId="{08D607DF-B5BA-4E16-AC5B-2346286D5EA8}" type="pres">
      <dgm:prSet presAssocID="{36237679-224A-4BC2-91DC-B08100F570AD}" presName="root" presStyleCnt="0"/>
      <dgm:spPr/>
    </dgm:pt>
    <dgm:pt modelId="{7AF2CA8A-8647-464C-A53E-6AADCFDB6434}" type="pres">
      <dgm:prSet presAssocID="{36237679-224A-4BC2-91DC-B08100F570AD}" presName="rootComposite" presStyleCnt="0"/>
      <dgm:spPr/>
    </dgm:pt>
    <dgm:pt modelId="{0D4DF5A0-FFB0-42E8-8371-5528778EA3A0}" type="pres">
      <dgm:prSet presAssocID="{36237679-224A-4BC2-91DC-B08100F570AD}" presName="rootText" presStyleLbl="node1" presStyleIdx="4" presStyleCnt="5"/>
      <dgm:spPr/>
    </dgm:pt>
    <dgm:pt modelId="{408AA4DB-30EC-403B-90CE-7E6D555D1FC0}" type="pres">
      <dgm:prSet presAssocID="{36237679-224A-4BC2-91DC-B08100F570AD}" presName="rootConnector" presStyleLbl="node1" presStyleIdx="4" presStyleCnt="5"/>
      <dgm:spPr/>
    </dgm:pt>
    <dgm:pt modelId="{0C83513C-5994-4523-9C7B-3C0084F15AE9}" type="pres">
      <dgm:prSet presAssocID="{36237679-224A-4BC2-91DC-B08100F570AD}" presName="childShape" presStyleCnt="0"/>
      <dgm:spPr/>
    </dgm:pt>
    <dgm:pt modelId="{DE0E7CE9-B76A-4B9E-82DC-CA66FF5676BB}" type="pres">
      <dgm:prSet presAssocID="{A147BEAE-CE76-4029-9242-22A6936546D6}" presName="Name13" presStyleLbl="parChTrans1D2" presStyleIdx="0" presStyleCnt="2"/>
      <dgm:spPr/>
    </dgm:pt>
    <dgm:pt modelId="{C9394012-7688-4551-9590-3EEDF2CF3A5A}" type="pres">
      <dgm:prSet presAssocID="{88A5776F-69F8-4729-AB3E-D8617D2AED88}" presName="childText" presStyleLbl="bgAcc1" presStyleIdx="0" presStyleCnt="2">
        <dgm:presLayoutVars>
          <dgm:bulletEnabled val="1"/>
        </dgm:presLayoutVars>
      </dgm:prSet>
      <dgm:spPr/>
    </dgm:pt>
    <dgm:pt modelId="{BF218F4E-6953-4746-8ACC-4C962B51731D}" type="pres">
      <dgm:prSet presAssocID="{C7BAC9E7-06DF-40BB-9F57-A410449F7468}" presName="Name13" presStyleLbl="parChTrans1D2" presStyleIdx="1" presStyleCnt="2"/>
      <dgm:spPr/>
    </dgm:pt>
    <dgm:pt modelId="{7CBB741D-2ADB-4CA8-AC3E-5820440D8592}" type="pres">
      <dgm:prSet presAssocID="{3C086651-19D9-42CB-A6E3-2AEAC25B806A}" presName="childText" presStyleLbl="bgAcc1" presStyleIdx="1" presStyleCnt="2">
        <dgm:presLayoutVars>
          <dgm:bulletEnabled val="1"/>
        </dgm:presLayoutVars>
      </dgm:prSet>
      <dgm:spPr/>
    </dgm:pt>
  </dgm:ptLst>
  <dgm:cxnLst>
    <dgm:cxn modelId="{4A8EF903-2B58-45A9-A8E0-C51BDAAD4CF2}" type="presOf" srcId="{A147BEAE-CE76-4029-9242-22A6936546D6}" destId="{DE0E7CE9-B76A-4B9E-82DC-CA66FF5676BB}" srcOrd="0" destOrd="0" presId="urn:microsoft.com/office/officeart/2005/8/layout/hierarchy3"/>
    <dgm:cxn modelId="{35003C12-96D6-41E9-98AF-94BD54A3B95D}" type="presOf" srcId="{36237679-224A-4BC2-91DC-B08100F570AD}" destId="{0D4DF5A0-FFB0-42E8-8371-5528778EA3A0}" srcOrd="0" destOrd="0" presId="urn:microsoft.com/office/officeart/2005/8/layout/hierarchy3"/>
    <dgm:cxn modelId="{70F7D915-2592-49D2-821A-2FC0EAEE893D}" srcId="{3865F892-8146-488D-81DA-7597F5E61868}" destId="{36237679-224A-4BC2-91DC-B08100F570AD}" srcOrd="4" destOrd="0" parTransId="{9EEFF229-5DA2-4A3B-B4D9-83F478D3CEB4}" sibTransId="{BABD4AF0-F8B1-4551-B9E5-0E5D1FB1F2EE}"/>
    <dgm:cxn modelId="{03C7ED15-62F8-4695-B0F0-16B8528D55A9}" srcId="{3865F892-8146-488D-81DA-7597F5E61868}" destId="{A0777A36-26A8-4759-821C-6CFA61795FAF}" srcOrd="0" destOrd="0" parTransId="{C5C5863A-F500-46AE-B7D1-77343EC0FABB}" sibTransId="{F320EC3E-1F9E-47AF-8D7D-F32649E3A1F6}"/>
    <dgm:cxn modelId="{128D7223-4DDB-47D8-BD85-D460F5A554C8}" srcId="{3865F892-8146-488D-81DA-7597F5E61868}" destId="{FAB32711-A9F7-40C7-B107-B5D8E6EEC0AA}" srcOrd="2" destOrd="0" parTransId="{7013D2FC-1D90-468E-AF83-A13D3294DB5F}" sibTransId="{E5D914EA-EE73-4E80-9199-725D6229F6C2}"/>
    <dgm:cxn modelId="{E5344F2D-1AC7-4985-B9C0-82910A910ED7}" type="presOf" srcId="{88A5776F-69F8-4729-AB3E-D8617D2AED88}" destId="{C9394012-7688-4551-9590-3EEDF2CF3A5A}" srcOrd="0" destOrd="0" presId="urn:microsoft.com/office/officeart/2005/8/layout/hierarchy3"/>
    <dgm:cxn modelId="{FA6DE642-C617-4896-A275-BC23BE4A3568}" srcId="{36237679-224A-4BC2-91DC-B08100F570AD}" destId="{88A5776F-69F8-4729-AB3E-D8617D2AED88}" srcOrd="0" destOrd="0" parTransId="{A147BEAE-CE76-4029-9242-22A6936546D6}" sibTransId="{7D66E36F-6216-4762-9B3D-A17D1F4AFD49}"/>
    <dgm:cxn modelId="{B7AC2444-AD83-45C9-B108-C91345C039DA}" type="presOf" srcId="{DD8EB6F2-E4FB-4C47-9A5A-CF01A77A5EEA}" destId="{E842B6DC-4A17-469C-9DF8-626B6760E56E}" srcOrd="1" destOrd="0" presId="urn:microsoft.com/office/officeart/2005/8/layout/hierarchy3"/>
    <dgm:cxn modelId="{4A60F857-7B27-4D18-A2C5-400EDFC335AE}" srcId="{36237679-224A-4BC2-91DC-B08100F570AD}" destId="{3C086651-19D9-42CB-A6E3-2AEAC25B806A}" srcOrd="1" destOrd="0" parTransId="{C7BAC9E7-06DF-40BB-9F57-A410449F7468}" sibTransId="{906E3500-0E04-4F9C-954D-EC5A39E980E8}"/>
    <dgm:cxn modelId="{FA37EC58-FAB8-422D-8F20-C2AB60C33C5D}" type="presOf" srcId="{3865F892-8146-488D-81DA-7597F5E61868}" destId="{BD02A485-B3FA-4454-97EA-9E76DAC1E17B}" srcOrd="0" destOrd="0" presId="urn:microsoft.com/office/officeart/2005/8/layout/hierarchy3"/>
    <dgm:cxn modelId="{2DD84359-F991-47FE-8B85-4CC6DD4CB43C}" type="presOf" srcId="{FAB32711-A9F7-40C7-B107-B5D8E6EEC0AA}" destId="{FDBE4582-B5B0-48D6-B505-66BF7EBC2087}" srcOrd="0" destOrd="0" presId="urn:microsoft.com/office/officeart/2005/8/layout/hierarchy3"/>
    <dgm:cxn modelId="{1C2D5893-5433-40AD-8B9A-20B8F2B47925}" type="presOf" srcId="{FAB32711-A9F7-40C7-B107-B5D8E6EEC0AA}" destId="{5800E130-0DEB-41C0-A602-75E4B666E374}" srcOrd="1" destOrd="0" presId="urn:microsoft.com/office/officeart/2005/8/layout/hierarchy3"/>
    <dgm:cxn modelId="{F6869C98-EDF1-4754-9188-E01130C53085}" type="presOf" srcId="{C7BAC9E7-06DF-40BB-9F57-A410449F7468}" destId="{BF218F4E-6953-4746-8ACC-4C962B51731D}" srcOrd="0" destOrd="0" presId="urn:microsoft.com/office/officeart/2005/8/layout/hierarchy3"/>
    <dgm:cxn modelId="{82B0EA9F-054F-4CD8-A420-47BA689F554C}" type="presOf" srcId="{69178FF9-C429-42A9-B500-F37E31168865}" destId="{93AB6C39-CF78-4464-8A9B-F26C5BF1EE5B}" srcOrd="1" destOrd="0" presId="urn:microsoft.com/office/officeart/2005/8/layout/hierarchy3"/>
    <dgm:cxn modelId="{84F73BA4-CE71-4EDA-8BBB-E502B42DB411}" type="presOf" srcId="{A0777A36-26A8-4759-821C-6CFA61795FAF}" destId="{B892C8E4-2849-4AE2-A902-7F1398D803E1}" srcOrd="1" destOrd="0" presId="urn:microsoft.com/office/officeart/2005/8/layout/hierarchy3"/>
    <dgm:cxn modelId="{13B7E2B0-DEDF-4975-A993-B74B67908BA2}" type="presOf" srcId="{A0777A36-26A8-4759-821C-6CFA61795FAF}" destId="{2108309B-D318-47EF-881F-E86EADF0BCED}" srcOrd="0" destOrd="0" presId="urn:microsoft.com/office/officeart/2005/8/layout/hierarchy3"/>
    <dgm:cxn modelId="{E08FCAC8-FE11-46C3-B3D2-11A136356B40}" type="presOf" srcId="{69178FF9-C429-42A9-B500-F37E31168865}" destId="{330F0150-1BBB-43B1-97D7-03A5AF424E8D}" srcOrd="0" destOrd="0" presId="urn:microsoft.com/office/officeart/2005/8/layout/hierarchy3"/>
    <dgm:cxn modelId="{5C789BDE-AA6D-47BF-A742-70E9AB3006A2}" srcId="{3865F892-8146-488D-81DA-7597F5E61868}" destId="{DD8EB6F2-E4FB-4C47-9A5A-CF01A77A5EEA}" srcOrd="3" destOrd="0" parTransId="{F9052F83-C89C-40AD-9893-4307C658D8A9}" sibTransId="{8FFBF112-0452-4EE3-B389-B82B02858526}"/>
    <dgm:cxn modelId="{852617E6-FCF7-4A70-92D0-BAC53295D7FE}" type="presOf" srcId="{DD8EB6F2-E4FB-4C47-9A5A-CF01A77A5EEA}" destId="{5A5BFC77-D228-484E-BB33-9222C8B1019E}" srcOrd="0" destOrd="0" presId="urn:microsoft.com/office/officeart/2005/8/layout/hierarchy3"/>
    <dgm:cxn modelId="{7CB133E9-3F6F-49DC-86A8-16AD850A0E71}" type="presOf" srcId="{36237679-224A-4BC2-91DC-B08100F570AD}" destId="{408AA4DB-30EC-403B-90CE-7E6D555D1FC0}" srcOrd="1" destOrd="0" presId="urn:microsoft.com/office/officeart/2005/8/layout/hierarchy3"/>
    <dgm:cxn modelId="{3B82CAF6-C46A-4FA0-B291-102217AACD52}" srcId="{3865F892-8146-488D-81DA-7597F5E61868}" destId="{69178FF9-C429-42A9-B500-F37E31168865}" srcOrd="1" destOrd="0" parTransId="{823D70DB-8DBE-4F22-87CE-6DE3A17F1738}" sibTransId="{7798AD95-F69F-40AF-9DC2-CDE5100FE027}"/>
    <dgm:cxn modelId="{199A12F9-2523-4435-82D8-80680489215F}" type="presOf" srcId="{3C086651-19D9-42CB-A6E3-2AEAC25B806A}" destId="{7CBB741D-2ADB-4CA8-AC3E-5820440D8592}" srcOrd="0" destOrd="0" presId="urn:microsoft.com/office/officeart/2005/8/layout/hierarchy3"/>
    <dgm:cxn modelId="{A58F4EB8-8BC6-43D3-8880-6F0B8CD27DDB}" type="presParOf" srcId="{BD02A485-B3FA-4454-97EA-9E76DAC1E17B}" destId="{295B7A70-F598-4B43-B4B6-A03730B23D6B}" srcOrd="0" destOrd="0" presId="urn:microsoft.com/office/officeart/2005/8/layout/hierarchy3"/>
    <dgm:cxn modelId="{9CF690A5-C07C-48A5-8958-6DA0CE97BDD5}" type="presParOf" srcId="{295B7A70-F598-4B43-B4B6-A03730B23D6B}" destId="{9640AE6A-9F21-4537-A940-8F9547E9A6A5}" srcOrd="0" destOrd="0" presId="urn:microsoft.com/office/officeart/2005/8/layout/hierarchy3"/>
    <dgm:cxn modelId="{8796352A-4C77-4FB8-A766-FC029DA73383}" type="presParOf" srcId="{9640AE6A-9F21-4537-A940-8F9547E9A6A5}" destId="{2108309B-D318-47EF-881F-E86EADF0BCED}" srcOrd="0" destOrd="0" presId="urn:microsoft.com/office/officeart/2005/8/layout/hierarchy3"/>
    <dgm:cxn modelId="{26A1A5DC-CD2A-4737-AA26-1097528AD0D4}" type="presParOf" srcId="{9640AE6A-9F21-4537-A940-8F9547E9A6A5}" destId="{B892C8E4-2849-4AE2-A902-7F1398D803E1}" srcOrd="1" destOrd="0" presId="urn:microsoft.com/office/officeart/2005/8/layout/hierarchy3"/>
    <dgm:cxn modelId="{E7106B0D-616B-49A1-BB02-D9BF2ED6F0CC}" type="presParOf" srcId="{295B7A70-F598-4B43-B4B6-A03730B23D6B}" destId="{03A5993C-EC85-404A-AA17-FAEE58CAAC18}" srcOrd="1" destOrd="0" presId="urn:microsoft.com/office/officeart/2005/8/layout/hierarchy3"/>
    <dgm:cxn modelId="{C9A10DD4-8A7B-423C-9A5E-1A0BC0EA475C}" type="presParOf" srcId="{BD02A485-B3FA-4454-97EA-9E76DAC1E17B}" destId="{3831B7E1-2C07-4183-B30B-96992B421129}" srcOrd="1" destOrd="0" presId="urn:microsoft.com/office/officeart/2005/8/layout/hierarchy3"/>
    <dgm:cxn modelId="{AB1282B2-F4EA-4064-827B-D6DD850AC180}" type="presParOf" srcId="{3831B7E1-2C07-4183-B30B-96992B421129}" destId="{8C41D3B5-C56A-4486-BA80-5656BA862C17}" srcOrd="0" destOrd="0" presId="urn:microsoft.com/office/officeart/2005/8/layout/hierarchy3"/>
    <dgm:cxn modelId="{BD6E49E3-376B-4A1A-BFA5-9C7E0F093B5F}" type="presParOf" srcId="{8C41D3B5-C56A-4486-BA80-5656BA862C17}" destId="{330F0150-1BBB-43B1-97D7-03A5AF424E8D}" srcOrd="0" destOrd="0" presId="urn:microsoft.com/office/officeart/2005/8/layout/hierarchy3"/>
    <dgm:cxn modelId="{46ACC98A-6C6A-457F-BA5A-72FF4ACAEE2F}" type="presParOf" srcId="{8C41D3B5-C56A-4486-BA80-5656BA862C17}" destId="{93AB6C39-CF78-4464-8A9B-F26C5BF1EE5B}" srcOrd="1" destOrd="0" presId="urn:microsoft.com/office/officeart/2005/8/layout/hierarchy3"/>
    <dgm:cxn modelId="{DE08670C-6418-4A31-B691-984D838F4974}" type="presParOf" srcId="{3831B7E1-2C07-4183-B30B-96992B421129}" destId="{CF4DC671-5077-4991-B9C4-F289BA63149B}" srcOrd="1" destOrd="0" presId="urn:microsoft.com/office/officeart/2005/8/layout/hierarchy3"/>
    <dgm:cxn modelId="{E946657C-2FC0-4DAF-B29A-A92FB5617944}" type="presParOf" srcId="{BD02A485-B3FA-4454-97EA-9E76DAC1E17B}" destId="{04FA0BAF-96E9-4AF9-A3C3-6A1A240018EA}" srcOrd="2" destOrd="0" presId="urn:microsoft.com/office/officeart/2005/8/layout/hierarchy3"/>
    <dgm:cxn modelId="{45410588-61C0-45C5-84C5-61CACCBBF535}" type="presParOf" srcId="{04FA0BAF-96E9-4AF9-A3C3-6A1A240018EA}" destId="{1C823194-8ACA-4EA0-89D9-55DB4ABF5310}" srcOrd="0" destOrd="0" presId="urn:microsoft.com/office/officeart/2005/8/layout/hierarchy3"/>
    <dgm:cxn modelId="{0B719A07-A006-40E7-8060-71DCB913D172}" type="presParOf" srcId="{1C823194-8ACA-4EA0-89D9-55DB4ABF5310}" destId="{FDBE4582-B5B0-48D6-B505-66BF7EBC2087}" srcOrd="0" destOrd="0" presId="urn:microsoft.com/office/officeart/2005/8/layout/hierarchy3"/>
    <dgm:cxn modelId="{7C77677D-8073-4D54-9854-A9B0F8943A32}" type="presParOf" srcId="{1C823194-8ACA-4EA0-89D9-55DB4ABF5310}" destId="{5800E130-0DEB-41C0-A602-75E4B666E374}" srcOrd="1" destOrd="0" presId="urn:microsoft.com/office/officeart/2005/8/layout/hierarchy3"/>
    <dgm:cxn modelId="{40E06ABF-3F6F-4F74-81A1-47EC40613836}" type="presParOf" srcId="{04FA0BAF-96E9-4AF9-A3C3-6A1A240018EA}" destId="{1CB1DBFA-5A16-4F32-9D96-198F165857E9}" srcOrd="1" destOrd="0" presId="urn:microsoft.com/office/officeart/2005/8/layout/hierarchy3"/>
    <dgm:cxn modelId="{107BEC0E-DF72-4DA7-8B7B-30810CFCDE84}" type="presParOf" srcId="{BD02A485-B3FA-4454-97EA-9E76DAC1E17B}" destId="{E773441C-F753-4422-A548-5A8E5C81E7C9}" srcOrd="3" destOrd="0" presId="urn:microsoft.com/office/officeart/2005/8/layout/hierarchy3"/>
    <dgm:cxn modelId="{E7BA0FA3-B1F1-4BA4-BB06-5986109F0940}" type="presParOf" srcId="{E773441C-F753-4422-A548-5A8E5C81E7C9}" destId="{CC0BB683-0C7E-407F-B046-F38200FEE3F8}" srcOrd="0" destOrd="0" presId="urn:microsoft.com/office/officeart/2005/8/layout/hierarchy3"/>
    <dgm:cxn modelId="{257A0DD5-D487-4A21-B8FE-ADB3FDE349EA}" type="presParOf" srcId="{CC0BB683-0C7E-407F-B046-F38200FEE3F8}" destId="{5A5BFC77-D228-484E-BB33-9222C8B1019E}" srcOrd="0" destOrd="0" presId="urn:microsoft.com/office/officeart/2005/8/layout/hierarchy3"/>
    <dgm:cxn modelId="{0FA2D512-8A86-4D8A-87E5-EAD6276F05B5}" type="presParOf" srcId="{CC0BB683-0C7E-407F-B046-F38200FEE3F8}" destId="{E842B6DC-4A17-469C-9DF8-626B6760E56E}" srcOrd="1" destOrd="0" presId="urn:microsoft.com/office/officeart/2005/8/layout/hierarchy3"/>
    <dgm:cxn modelId="{E5202337-67C7-4803-8576-DFC295A2BAA3}" type="presParOf" srcId="{E773441C-F753-4422-A548-5A8E5C81E7C9}" destId="{23B7D695-446C-437F-B77D-34E7FF4E9BA6}" srcOrd="1" destOrd="0" presId="urn:microsoft.com/office/officeart/2005/8/layout/hierarchy3"/>
    <dgm:cxn modelId="{C6C3D2DC-294A-40B4-AC8E-339850B59DBE}" type="presParOf" srcId="{BD02A485-B3FA-4454-97EA-9E76DAC1E17B}" destId="{08D607DF-B5BA-4E16-AC5B-2346286D5EA8}" srcOrd="4" destOrd="0" presId="urn:microsoft.com/office/officeart/2005/8/layout/hierarchy3"/>
    <dgm:cxn modelId="{91956346-7CBA-40C3-949F-BE28A3DA1D20}" type="presParOf" srcId="{08D607DF-B5BA-4E16-AC5B-2346286D5EA8}" destId="{7AF2CA8A-8647-464C-A53E-6AADCFDB6434}" srcOrd="0" destOrd="0" presId="urn:microsoft.com/office/officeart/2005/8/layout/hierarchy3"/>
    <dgm:cxn modelId="{D10C6B57-AF33-45DC-BC72-F1D5092693B8}" type="presParOf" srcId="{7AF2CA8A-8647-464C-A53E-6AADCFDB6434}" destId="{0D4DF5A0-FFB0-42E8-8371-5528778EA3A0}" srcOrd="0" destOrd="0" presId="urn:microsoft.com/office/officeart/2005/8/layout/hierarchy3"/>
    <dgm:cxn modelId="{3EAEF904-80CF-4D3D-AAEC-61AAD97EDC45}" type="presParOf" srcId="{7AF2CA8A-8647-464C-A53E-6AADCFDB6434}" destId="{408AA4DB-30EC-403B-90CE-7E6D555D1FC0}" srcOrd="1" destOrd="0" presId="urn:microsoft.com/office/officeart/2005/8/layout/hierarchy3"/>
    <dgm:cxn modelId="{68898DCF-1FE9-4485-88E1-09BA3DB37F7A}" type="presParOf" srcId="{08D607DF-B5BA-4E16-AC5B-2346286D5EA8}" destId="{0C83513C-5994-4523-9C7B-3C0084F15AE9}" srcOrd="1" destOrd="0" presId="urn:microsoft.com/office/officeart/2005/8/layout/hierarchy3"/>
    <dgm:cxn modelId="{3B0F60E4-58D6-4AA7-831E-F313CB8B5509}" type="presParOf" srcId="{0C83513C-5994-4523-9C7B-3C0084F15AE9}" destId="{DE0E7CE9-B76A-4B9E-82DC-CA66FF5676BB}" srcOrd="0" destOrd="0" presId="urn:microsoft.com/office/officeart/2005/8/layout/hierarchy3"/>
    <dgm:cxn modelId="{D4A0ACB5-29B5-4163-9CC1-4F43A7AA8CF0}" type="presParOf" srcId="{0C83513C-5994-4523-9C7B-3C0084F15AE9}" destId="{C9394012-7688-4551-9590-3EEDF2CF3A5A}" srcOrd="1" destOrd="0" presId="urn:microsoft.com/office/officeart/2005/8/layout/hierarchy3"/>
    <dgm:cxn modelId="{58072DE9-8B74-4909-8CA1-414570A95D2F}" type="presParOf" srcId="{0C83513C-5994-4523-9C7B-3C0084F15AE9}" destId="{BF218F4E-6953-4746-8ACC-4C962B51731D}" srcOrd="2" destOrd="0" presId="urn:microsoft.com/office/officeart/2005/8/layout/hierarchy3"/>
    <dgm:cxn modelId="{6B21CD38-DA05-47E3-94DA-1178E9C2E6EA}" type="presParOf" srcId="{0C83513C-5994-4523-9C7B-3C0084F15AE9}" destId="{7CBB741D-2ADB-4CA8-AC3E-5820440D859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FD0BB0-B8D4-4852-9D0C-EE034882F474}"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BDEC002C-355B-4FBB-A955-6C691247987F}">
      <dgm:prSet custT="1"/>
      <dgm:spPr/>
      <dgm:t>
        <a:bodyPr/>
        <a:lstStyle/>
        <a:p>
          <a:r>
            <a:rPr lang="en-US" sz="1400" b="1" dirty="0"/>
            <a:t>Ligand binding</a:t>
          </a:r>
        </a:p>
      </dgm:t>
    </dgm:pt>
    <dgm:pt modelId="{BEDD1C8C-AEEE-4E6F-A6BE-95952315535E}" type="parTrans" cxnId="{036D767C-4D87-4C4B-84C2-AF9955E6D427}">
      <dgm:prSet/>
      <dgm:spPr/>
      <dgm:t>
        <a:bodyPr/>
        <a:lstStyle/>
        <a:p>
          <a:endParaRPr lang="en-US"/>
        </a:p>
      </dgm:t>
    </dgm:pt>
    <dgm:pt modelId="{B0933B6B-AE89-4031-9866-A1AEF1184036}" type="sibTrans" cxnId="{036D767C-4D87-4C4B-84C2-AF9955E6D427}">
      <dgm:prSet custT="1"/>
      <dgm:spPr/>
      <dgm:t>
        <a:bodyPr/>
        <a:lstStyle/>
        <a:p>
          <a:endParaRPr lang="en-US" sz="1100" b="1"/>
        </a:p>
      </dgm:t>
    </dgm:pt>
    <dgm:pt modelId="{1B02827D-AE0F-4EBA-A00E-C1B01B854210}">
      <dgm:prSet custT="1"/>
      <dgm:spPr/>
      <dgm:t>
        <a:bodyPr/>
        <a:lstStyle/>
        <a:p>
          <a:r>
            <a:rPr lang="en-US" sz="1400" b="1" dirty="0"/>
            <a:t>Receptor dimerization</a:t>
          </a:r>
        </a:p>
      </dgm:t>
    </dgm:pt>
    <dgm:pt modelId="{B9E467D9-1E9E-41BE-9315-5D869497B85E}" type="parTrans" cxnId="{D626F337-86CF-4026-B048-BE34F8B501C8}">
      <dgm:prSet/>
      <dgm:spPr/>
      <dgm:t>
        <a:bodyPr/>
        <a:lstStyle/>
        <a:p>
          <a:endParaRPr lang="en-US"/>
        </a:p>
      </dgm:t>
    </dgm:pt>
    <dgm:pt modelId="{3715BD3A-EF81-4A66-BC30-294755B5CB25}" type="sibTrans" cxnId="{D626F337-86CF-4026-B048-BE34F8B501C8}">
      <dgm:prSet custT="1"/>
      <dgm:spPr/>
      <dgm:t>
        <a:bodyPr/>
        <a:lstStyle/>
        <a:p>
          <a:endParaRPr lang="en-US" sz="1100" b="1"/>
        </a:p>
      </dgm:t>
    </dgm:pt>
    <dgm:pt modelId="{41A4AD33-B052-4E6C-8B00-2326BD2A669D}">
      <dgm:prSet custT="1"/>
      <dgm:spPr/>
      <dgm:t>
        <a:bodyPr/>
        <a:lstStyle/>
        <a:p>
          <a:r>
            <a:rPr lang="en-US" sz="1400" b="1" dirty="0"/>
            <a:t>phosphorylation of tyrosine residues</a:t>
          </a:r>
        </a:p>
      </dgm:t>
    </dgm:pt>
    <dgm:pt modelId="{1FB618ED-269A-4607-ACCE-B8733228C357}" type="parTrans" cxnId="{CA37C376-B60B-41DF-8EF6-590FB5DF3B48}">
      <dgm:prSet/>
      <dgm:spPr/>
      <dgm:t>
        <a:bodyPr/>
        <a:lstStyle/>
        <a:p>
          <a:endParaRPr lang="en-US"/>
        </a:p>
      </dgm:t>
    </dgm:pt>
    <dgm:pt modelId="{8625FCCC-3A84-4F32-A0C9-B4238D914D3F}" type="sibTrans" cxnId="{CA37C376-B60B-41DF-8EF6-590FB5DF3B48}">
      <dgm:prSet custT="1"/>
      <dgm:spPr/>
      <dgm:t>
        <a:bodyPr/>
        <a:lstStyle/>
        <a:p>
          <a:endParaRPr lang="en-US" sz="1100" b="1"/>
        </a:p>
      </dgm:t>
    </dgm:pt>
    <dgm:pt modelId="{8E5EF772-207D-4559-8960-43FA30DA20D3}">
      <dgm:prSet custT="1"/>
      <dgm:spPr/>
      <dgm:t>
        <a:bodyPr/>
        <a:lstStyle/>
        <a:p>
          <a:r>
            <a:rPr lang="en-US" sz="1400" b="1" dirty="0"/>
            <a:t>attachment of Sulfhydryl group with phosphorylated tyrosine</a:t>
          </a:r>
        </a:p>
      </dgm:t>
    </dgm:pt>
    <dgm:pt modelId="{4FCC3E46-2DE2-4664-BA4E-5A819E1C8D23}" type="parTrans" cxnId="{9D35DEB0-F00D-44C0-BC0C-9620C58C906C}">
      <dgm:prSet/>
      <dgm:spPr/>
      <dgm:t>
        <a:bodyPr/>
        <a:lstStyle/>
        <a:p>
          <a:endParaRPr lang="en-US"/>
        </a:p>
      </dgm:t>
    </dgm:pt>
    <dgm:pt modelId="{5CBB54EC-7F1C-460C-99A4-E6A5F20A02B5}" type="sibTrans" cxnId="{9D35DEB0-F00D-44C0-BC0C-9620C58C906C}">
      <dgm:prSet custT="1"/>
      <dgm:spPr/>
      <dgm:t>
        <a:bodyPr/>
        <a:lstStyle/>
        <a:p>
          <a:endParaRPr lang="en-US" sz="1100" b="1"/>
        </a:p>
      </dgm:t>
    </dgm:pt>
    <dgm:pt modelId="{47A6316F-D6FE-4357-8C51-44808B4CBF60}">
      <dgm:prSet custT="1"/>
      <dgm:spPr/>
      <dgm:t>
        <a:bodyPr/>
        <a:lstStyle/>
        <a:p>
          <a:r>
            <a:rPr lang="en-US" sz="1400" b="1" dirty="0"/>
            <a:t>SOS protein</a:t>
          </a:r>
        </a:p>
      </dgm:t>
    </dgm:pt>
    <dgm:pt modelId="{7AC5F77A-30F0-4233-951B-E598DFC124D0}" type="parTrans" cxnId="{AFA01148-35E9-472E-9ED2-40B8EFE47A36}">
      <dgm:prSet/>
      <dgm:spPr/>
      <dgm:t>
        <a:bodyPr/>
        <a:lstStyle/>
        <a:p>
          <a:endParaRPr lang="en-US"/>
        </a:p>
      </dgm:t>
    </dgm:pt>
    <dgm:pt modelId="{E6460AF4-B2F8-4F7F-B604-24FAB1FE43C0}" type="sibTrans" cxnId="{AFA01148-35E9-472E-9ED2-40B8EFE47A36}">
      <dgm:prSet custT="1"/>
      <dgm:spPr/>
      <dgm:t>
        <a:bodyPr/>
        <a:lstStyle/>
        <a:p>
          <a:endParaRPr lang="en-US" sz="1100" b="1"/>
        </a:p>
      </dgm:t>
    </dgm:pt>
    <dgm:pt modelId="{F22626B6-CCA0-4059-A813-D87CC9CC82AE}">
      <dgm:prSet custT="1"/>
      <dgm:spPr/>
      <dgm:t>
        <a:bodyPr/>
        <a:lstStyle/>
        <a:p>
          <a:r>
            <a:rPr lang="en-US" sz="1400" b="1" dirty="0"/>
            <a:t>RAF Protein Kinase</a:t>
          </a:r>
        </a:p>
      </dgm:t>
    </dgm:pt>
    <dgm:pt modelId="{7AC5F31C-6A91-4907-B0FF-2EFFBA873626}" type="parTrans" cxnId="{45EB714B-3FD6-416C-B0BE-D7AD003AC6A7}">
      <dgm:prSet/>
      <dgm:spPr/>
      <dgm:t>
        <a:bodyPr/>
        <a:lstStyle/>
        <a:p>
          <a:endParaRPr lang="en-US"/>
        </a:p>
      </dgm:t>
    </dgm:pt>
    <dgm:pt modelId="{32CA2A09-8830-4CD9-804E-1D8BCF397771}" type="sibTrans" cxnId="{45EB714B-3FD6-416C-B0BE-D7AD003AC6A7}">
      <dgm:prSet custT="1"/>
      <dgm:spPr/>
      <dgm:t>
        <a:bodyPr/>
        <a:lstStyle/>
        <a:p>
          <a:endParaRPr lang="en-US" sz="1100" b="1"/>
        </a:p>
      </dgm:t>
    </dgm:pt>
    <dgm:pt modelId="{455380CA-2C2B-407B-9FF5-C72DD8273A35}">
      <dgm:prSet custT="1"/>
      <dgm:spPr/>
      <dgm:t>
        <a:bodyPr/>
        <a:lstStyle/>
        <a:p>
          <a:r>
            <a:rPr lang="en-US" sz="1400" b="1" dirty="0"/>
            <a:t>DNA expression </a:t>
          </a:r>
        </a:p>
      </dgm:t>
    </dgm:pt>
    <dgm:pt modelId="{FE0A0E33-B173-4DF1-BE5D-A95ED12F1743}" type="parTrans" cxnId="{07C126AD-C6BF-493E-9FF9-EB8F5AE709FD}">
      <dgm:prSet/>
      <dgm:spPr/>
      <dgm:t>
        <a:bodyPr/>
        <a:lstStyle/>
        <a:p>
          <a:endParaRPr lang="en-US"/>
        </a:p>
      </dgm:t>
    </dgm:pt>
    <dgm:pt modelId="{8164F389-F4B5-4A29-BE6C-8E36668451EE}" type="sibTrans" cxnId="{07C126AD-C6BF-493E-9FF9-EB8F5AE709FD}">
      <dgm:prSet custT="1"/>
      <dgm:spPr/>
      <dgm:t>
        <a:bodyPr/>
        <a:lstStyle/>
        <a:p>
          <a:endParaRPr lang="en-US" sz="1100" b="1"/>
        </a:p>
      </dgm:t>
    </dgm:pt>
    <dgm:pt modelId="{A0830E92-F58C-4109-9A96-26BC894A048C}">
      <dgm:prSet custT="1"/>
      <dgm:spPr/>
      <dgm:t>
        <a:bodyPr/>
        <a:lstStyle/>
        <a:p>
          <a:r>
            <a:rPr lang="en-US" sz="1400" b="1" dirty="0"/>
            <a:t>RAS Protein (G-Protein)</a:t>
          </a:r>
        </a:p>
      </dgm:t>
    </dgm:pt>
    <dgm:pt modelId="{A07140FD-9859-44D0-B3AC-7B5EC9BC8AED}" type="parTrans" cxnId="{1258EC2B-9B9A-40A1-B04D-EB2EFC96875A}">
      <dgm:prSet/>
      <dgm:spPr/>
      <dgm:t>
        <a:bodyPr/>
        <a:lstStyle/>
        <a:p>
          <a:endParaRPr lang="en-US"/>
        </a:p>
      </dgm:t>
    </dgm:pt>
    <dgm:pt modelId="{595EA972-8C47-4A74-9A0D-5773CDB0B9C7}" type="sibTrans" cxnId="{1258EC2B-9B9A-40A1-B04D-EB2EFC96875A}">
      <dgm:prSet/>
      <dgm:spPr/>
      <dgm:t>
        <a:bodyPr/>
        <a:lstStyle/>
        <a:p>
          <a:endParaRPr lang="en-US" sz="2800" b="1"/>
        </a:p>
      </dgm:t>
    </dgm:pt>
    <dgm:pt modelId="{AC85D3AC-C267-4222-927B-600AB415DAA2}">
      <dgm:prSet custT="1"/>
      <dgm:spPr/>
      <dgm:t>
        <a:bodyPr/>
        <a:lstStyle/>
        <a:p>
          <a:r>
            <a:rPr lang="en-US" sz="1400" b="1" dirty="0"/>
            <a:t>MAP Kinase</a:t>
          </a:r>
        </a:p>
      </dgm:t>
    </dgm:pt>
    <dgm:pt modelId="{F1A4D49D-E4C3-4C6C-8169-8F529FC056AC}" type="parTrans" cxnId="{7117163E-A40B-4DF7-8C2D-E0C57D8CDDB2}">
      <dgm:prSet/>
      <dgm:spPr/>
      <dgm:t>
        <a:bodyPr/>
        <a:lstStyle/>
        <a:p>
          <a:endParaRPr lang="en-US"/>
        </a:p>
      </dgm:t>
    </dgm:pt>
    <dgm:pt modelId="{1CB8CF6B-CE9C-4E9E-BCAC-3334B3C5887B}" type="sibTrans" cxnId="{7117163E-A40B-4DF7-8C2D-E0C57D8CDDB2}">
      <dgm:prSet/>
      <dgm:spPr/>
      <dgm:t>
        <a:bodyPr/>
        <a:lstStyle/>
        <a:p>
          <a:endParaRPr lang="en-US" sz="2800" b="1"/>
        </a:p>
      </dgm:t>
    </dgm:pt>
    <dgm:pt modelId="{CE6CD42D-BECC-446C-8A9F-21FE6F87D21C}" type="pres">
      <dgm:prSet presAssocID="{A2FD0BB0-B8D4-4852-9D0C-EE034882F474}" presName="cycle" presStyleCnt="0">
        <dgm:presLayoutVars>
          <dgm:dir/>
          <dgm:resizeHandles val="exact"/>
        </dgm:presLayoutVars>
      </dgm:prSet>
      <dgm:spPr/>
    </dgm:pt>
    <dgm:pt modelId="{CC12867F-A259-430C-B54F-6EB0B2419DBB}" type="pres">
      <dgm:prSet presAssocID="{BDEC002C-355B-4FBB-A955-6C691247987F}" presName="dummy" presStyleCnt="0"/>
      <dgm:spPr/>
    </dgm:pt>
    <dgm:pt modelId="{2A488BC6-08F3-4711-BC49-8DD3FF6E31F8}" type="pres">
      <dgm:prSet presAssocID="{BDEC002C-355B-4FBB-A955-6C691247987F}" presName="node" presStyleLbl="revTx" presStyleIdx="0" presStyleCnt="9">
        <dgm:presLayoutVars>
          <dgm:bulletEnabled val="1"/>
        </dgm:presLayoutVars>
      </dgm:prSet>
      <dgm:spPr/>
    </dgm:pt>
    <dgm:pt modelId="{48EBF53F-0CC6-47BE-B8FD-2A26B25B4B82}" type="pres">
      <dgm:prSet presAssocID="{B0933B6B-AE89-4031-9866-A1AEF1184036}" presName="sibTrans" presStyleLbl="node1" presStyleIdx="0" presStyleCnt="9"/>
      <dgm:spPr/>
    </dgm:pt>
    <dgm:pt modelId="{365C88E7-DE1D-4AD3-979B-D25214607B18}" type="pres">
      <dgm:prSet presAssocID="{1B02827D-AE0F-4EBA-A00E-C1B01B854210}" presName="dummy" presStyleCnt="0"/>
      <dgm:spPr/>
    </dgm:pt>
    <dgm:pt modelId="{FAEAC376-7A7C-4C07-A496-2464DA176796}" type="pres">
      <dgm:prSet presAssocID="{1B02827D-AE0F-4EBA-A00E-C1B01B854210}" presName="node" presStyleLbl="revTx" presStyleIdx="1" presStyleCnt="9" custScaleX="282909" custScaleY="43713">
        <dgm:presLayoutVars>
          <dgm:bulletEnabled val="1"/>
        </dgm:presLayoutVars>
      </dgm:prSet>
      <dgm:spPr/>
    </dgm:pt>
    <dgm:pt modelId="{02FA6049-EEE6-46D1-BF59-C2415C9C41BA}" type="pres">
      <dgm:prSet presAssocID="{3715BD3A-EF81-4A66-BC30-294755B5CB25}" presName="sibTrans" presStyleLbl="node1" presStyleIdx="1" presStyleCnt="9"/>
      <dgm:spPr/>
    </dgm:pt>
    <dgm:pt modelId="{50ADDFBA-0DCF-4E73-983E-F6D0376D138A}" type="pres">
      <dgm:prSet presAssocID="{41A4AD33-B052-4E6C-8B00-2326BD2A669D}" presName="dummy" presStyleCnt="0"/>
      <dgm:spPr/>
    </dgm:pt>
    <dgm:pt modelId="{0F81E902-1E07-4EB3-843B-E9484AE187C7}" type="pres">
      <dgm:prSet presAssocID="{41A4AD33-B052-4E6C-8B00-2326BD2A669D}" presName="node" presStyleLbl="revTx" presStyleIdx="2" presStyleCnt="9" custScaleX="203520">
        <dgm:presLayoutVars>
          <dgm:bulletEnabled val="1"/>
        </dgm:presLayoutVars>
      </dgm:prSet>
      <dgm:spPr/>
    </dgm:pt>
    <dgm:pt modelId="{07380EB3-B280-4D16-B6C0-9CAE1F0C672E}" type="pres">
      <dgm:prSet presAssocID="{8625FCCC-3A84-4F32-A0C9-B4238D914D3F}" presName="sibTrans" presStyleLbl="node1" presStyleIdx="2" presStyleCnt="9" custScaleX="106297" custScaleY="95300" custLinFactNeighborX="-215"/>
      <dgm:spPr/>
    </dgm:pt>
    <dgm:pt modelId="{3D9D1656-780B-4B59-9172-FCED37AE84AF}" type="pres">
      <dgm:prSet presAssocID="{8E5EF772-207D-4559-8960-43FA30DA20D3}" presName="dummy" presStyleCnt="0"/>
      <dgm:spPr/>
    </dgm:pt>
    <dgm:pt modelId="{9A8455D5-FBB2-4419-B45B-4073DBFF6D45}" type="pres">
      <dgm:prSet presAssocID="{8E5EF772-207D-4559-8960-43FA30DA20D3}" presName="node" presStyleLbl="revTx" presStyleIdx="3" presStyleCnt="9" custScaleX="457423" custScaleY="68375">
        <dgm:presLayoutVars>
          <dgm:bulletEnabled val="1"/>
        </dgm:presLayoutVars>
      </dgm:prSet>
      <dgm:spPr/>
    </dgm:pt>
    <dgm:pt modelId="{840B062F-96E1-45A6-BEB8-69AAC387EAF3}" type="pres">
      <dgm:prSet presAssocID="{5CBB54EC-7F1C-460C-99A4-E6A5F20A02B5}" presName="sibTrans" presStyleLbl="node1" presStyleIdx="3" presStyleCnt="9"/>
      <dgm:spPr/>
    </dgm:pt>
    <dgm:pt modelId="{F1763166-63B8-4A75-8765-E8BBE369E549}" type="pres">
      <dgm:prSet presAssocID="{47A6316F-D6FE-4357-8C51-44808B4CBF60}" presName="dummy" presStyleCnt="0"/>
      <dgm:spPr/>
    </dgm:pt>
    <dgm:pt modelId="{96CC7459-F0A0-41B4-B07D-D24D431A63AE}" type="pres">
      <dgm:prSet presAssocID="{47A6316F-D6FE-4357-8C51-44808B4CBF60}" presName="node" presStyleLbl="revTx" presStyleIdx="4" presStyleCnt="9">
        <dgm:presLayoutVars>
          <dgm:bulletEnabled val="1"/>
        </dgm:presLayoutVars>
      </dgm:prSet>
      <dgm:spPr/>
    </dgm:pt>
    <dgm:pt modelId="{B4D63438-67FB-4ADA-A5EC-628014078191}" type="pres">
      <dgm:prSet presAssocID="{E6460AF4-B2F8-4F7F-B604-24FAB1FE43C0}" presName="sibTrans" presStyleLbl="node1" presStyleIdx="4" presStyleCnt="9"/>
      <dgm:spPr/>
    </dgm:pt>
    <dgm:pt modelId="{911178B9-F8CE-4C0A-BDD4-4EB29FDB8451}" type="pres">
      <dgm:prSet presAssocID="{A0830E92-F58C-4109-9A96-26BC894A048C}" presName="dummy" presStyleCnt="0"/>
      <dgm:spPr/>
    </dgm:pt>
    <dgm:pt modelId="{4DED7BFC-843D-4357-A7F5-F484CBBB96AC}" type="pres">
      <dgm:prSet presAssocID="{A0830E92-F58C-4109-9A96-26BC894A048C}" presName="node" presStyleLbl="revTx" presStyleIdx="5" presStyleCnt="9" custScaleX="267411" custScaleY="37674">
        <dgm:presLayoutVars>
          <dgm:bulletEnabled val="1"/>
        </dgm:presLayoutVars>
      </dgm:prSet>
      <dgm:spPr/>
    </dgm:pt>
    <dgm:pt modelId="{7F25F6D5-B485-4179-8C7C-360689017DAC}" type="pres">
      <dgm:prSet presAssocID="{595EA972-8C47-4A74-9A0D-5773CDB0B9C7}" presName="sibTrans" presStyleLbl="node1" presStyleIdx="5" presStyleCnt="9"/>
      <dgm:spPr/>
    </dgm:pt>
    <dgm:pt modelId="{37989DC1-5592-4C73-82C1-1C4445AD5DC7}" type="pres">
      <dgm:prSet presAssocID="{F22626B6-CCA0-4059-A813-D87CC9CC82AE}" presName="dummy" presStyleCnt="0"/>
      <dgm:spPr/>
    </dgm:pt>
    <dgm:pt modelId="{D946623D-6A3D-4A7E-BAC9-3778B6049853}" type="pres">
      <dgm:prSet presAssocID="{F22626B6-CCA0-4059-A813-D87CC9CC82AE}" presName="node" presStyleLbl="revTx" presStyleIdx="6" presStyleCnt="9">
        <dgm:presLayoutVars>
          <dgm:bulletEnabled val="1"/>
        </dgm:presLayoutVars>
      </dgm:prSet>
      <dgm:spPr/>
    </dgm:pt>
    <dgm:pt modelId="{A5FB8C8D-A4C2-4264-B422-8DF4A90B8F31}" type="pres">
      <dgm:prSet presAssocID="{32CA2A09-8830-4CD9-804E-1D8BCF397771}" presName="sibTrans" presStyleLbl="node1" presStyleIdx="6" presStyleCnt="9"/>
      <dgm:spPr/>
    </dgm:pt>
    <dgm:pt modelId="{A218E6A5-B8C8-4CAB-B839-51087CFA1C1B}" type="pres">
      <dgm:prSet presAssocID="{AC85D3AC-C267-4222-927B-600AB415DAA2}" presName="dummy" presStyleCnt="0"/>
      <dgm:spPr/>
    </dgm:pt>
    <dgm:pt modelId="{C7B188FC-14B6-4A02-84FC-8C2022B31ADF}" type="pres">
      <dgm:prSet presAssocID="{AC85D3AC-C267-4222-927B-600AB415DAA2}" presName="node" presStyleLbl="revTx" presStyleIdx="7" presStyleCnt="9">
        <dgm:presLayoutVars>
          <dgm:bulletEnabled val="1"/>
        </dgm:presLayoutVars>
      </dgm:prSet>
      <dgm:spPr/>
    </dgm:pt>
    <dgm:pt modelId="{B33A8E33-3072-4F51-9679-7E8980C5A298}" type="pres">
      <dgm:prSet presAssocID="{1CB8CF6B-CE9C-4E9E-BCAC-3334B3C5887B}" presName="sibTrans" presStyleLbl="node1" presStyleIdx="7" presStyleCnt="9"/>
      <dgm:spPr/>
    </dgm:pt>
    <dgm:pt modelId="{8C549E07-5734-4B76-8C79-EFD5E445E5C0}" type="pres">
      <dgm:prSet presAssocID="{455380CA-2C2B-407B-9FF5-C72DD8273A35}" presName="dummy" presStyleCnt="0"/>
      <dgm:spPr/>
    </dgm:pt>
    <dgm:pt modelId="{5FD8A56B-F2DC-4EEB-B165-3B6D82D40A66}" type="pres">
      <dgm:prSet presAssocID="{455380CA-2C2B-407B-9FF5-C72DD8273A35}" presName="node" presStyleLbl="revTx" presStyleIdx="8" presStyleCnt="9" custScaleX="216282">
        <dgm:presLayoutVars>
          <dgm:bulletEnabled val="1"/>
        </dgm:presLayoutVars>
      </dgm:prSet>
      <dgm:spPr/>
    </dgm:pt>
    <dgm:pt modelId="{AB794DF5-406D-478E-A27B-EDF0DE855D08}" type="pres">
      <dgm:prSet presAssocID="{8164F389-F4B5-4A29-BE6C-8E36668451EE}" presName="sibTrans" presStyleLbl="node1" presStyleIdx="8" presStyleCnt="9" custFlipVert="0" custFlipHor="1" custScaleX="27481" custScaleY="6108" custLinFactNeighborY="0"/>
      <dgm:spPr/>
    </dgm:pt>
  </dgm:ptLst>
  <dgm:cxnLst>
    <dgm:cxn modelId="{57152601-F1D9-4DFC-8BB0-5AF469467FDA}" type="presOf" srcId="{BDEC002C-355B-4FBB-A955-6C691247987F}" destId="{2A488BC6-08F3-4711-BC49-8DD3FF6E31F8}" srcOrd="0" destOrd="0" presId="urn:microsoft.com/office/officeart/2005/8/layout/cycle1"/>
    <dgm:cxn modelId="{E63AFF01-4CDB-47A3-8E3C-D9A807369584}" type="presOf" srcId="{E6460AF4-B2F8-4F7F-B604-24FAB1FE43C0}" destId="{B4D63438-67FB-4ADA-A5EC-628014078191}" srcOrd="0" destOrd="0" presId="urn:microsoft.com/office/officeart/2005/8/layout/cycle1"/>
    <dgm:cxn modelId="{4F1B7B21-3207-4C16-B056-91FE29853C43}" type="presOf" srcId="{455380CA-2C2B-407B-9FF5-C72DD8273A35}" destId="{5FD8A56B-F2DC-4EEB-B165-3B6D82D40A66}" srcOrd="0" destOrd="0" presId="urn:microsoft.com/office/officeart/2005/8/layout/cycle1"/>
    <dgm:cxn modelId="{19F96D24-E2BC-47F6-B8B7-9871FBDB6B47}" type="presOf" srcId="{A0830E92-F58C-4109-9A96-26BC894A048C}" destId="{4DED7BFC-843D-4357-A7F5-F484CBBB96AC}" srcOrd="0" destOrd="0" presId="urn:microsoft.com/office/officeart/2005/8/layout/cycle1"/>
    <dgm:cxn modelId="{9A00592A-B754-4B84-8B30-329FDA6B65A8}" type="presOf" srcId="{F22626B6-CCA0-4059-A813-D87CC9CC82AE}" destId="{D946623D-6A3D-4A7E-BAC9-3778B6049853}" srcOrd="0" destOrd="0" presId="urn:microsoft.com/office/officeart/2005/8/layout/cycle1"/>
    <dgm:cxn modelId="{1258EC2B-9B9A-40A1-B04D-EB2EFC96875A}" srcId="{A2FD0BB0-B8D4-4852-9D0C-EE034882F474}" destId="{A0830E92-F58C-4109-9A96-26BC894A048C}" srcOrd="5" destOrd="0" parTransId="{A07140FD-9859-44D0-B3AC-7B5EC9BC8AED}" sibTransId="{595EA972-8C47-4A74-9A0D-5773CDB0B9C7}"/>
    <dgm:cxn modelId="{A52A1B34-2676-43E1-9865-8809B05535A1}" type="presOf" srcId="{8164F389-F4B5-4A29-BE6C-8E36668451EE}" destId="{AB794DF5-406D-478E-A27B-EDF0DE855D08}" srcOrd="0" destOrd="0" presId="urn:microsoft.com/office/officeart/2005/8/layout/cycle1"/>
    <dgm:cxn modelId="{D626F337-86CF-4026-B048-BE34F8B501C8}" srcId="{A2FD0BB0-B8D4-4852-9D0C-EE034882F474}" destId="{1B02827D-AE0F-4EBA-A00E-C1B01B854210}" srcOrd="1" destOrd="0" parTransId="{B9E467D9-1E9E-41BE-9315-5D869497B85E}" sibTransId="{3715BD3A-EF81-4A66-BC30-294755B5CB25}"/>
    <dgm:cxn modelId="{5A0C1039-E6C3-4479-A289-62B188345899}" type="presOf" srcId="{595EA972-8C47-4A74-9A0D-5773CDB0B9C7}" destId="{7F25F6D5-B485-4179-8C7C-360689017DAC}" srcOrd="0" destOrd="0" presId="urn:microsoft.com/office/officeart/2005/8/layout/cycle1"/>
    <dgm:cxn modelId="{5E03CC3C-533A-4622-AB7D-D26BA6DC8474}" type="presOf" srcId="{1B02827D-AE0F-4EBA-A00E-C1B01B854210}" destId="{FAEAC376-7A7C-4C07-A496-2464DA176796}" srcOrd="0" destOrd="0" presId="urn:microsoft.com/office/officeart/2005/8/layout/cycle1"/>
    <dgm:cxn modelId="{7117163E-A40B-4DF7-8C2D-E0C57D8CDDB2}" srcId="{A2FD0BB0-B8D4-4852-9D0C-EE034882F474}" destId="{AC85D3AC-C267-4222-927B-600AB415DAA2}" srcOrd="7" destOrd="0" parTransId="{F1A4D49D-E4C3-4C6C-8169-8F529FC056AC}" sibTransId="{1CB8CF6B-CE9C-4E9E-BCAC-3334B3C5887B}"/>
    <dgm:cxn modelId="{AFA01148-35E9-472E-9ED2-40B8EFE47A36}" srcId="{A2FD0BB0-B8D4-4852-9D0C-EE034882F474}" destId="{47A6316F-D6FE-4357-8C51-44808B4CBF60}" srcOrd="4" destOrd="0" parTransId="{7AC5F77A-30F0-4233-951B-E598DFC124D0}" sibTransId="{E6460AF4-B2F8-4F7F-B604-24FAB1FE43C0}"/>
    <dgm:cxn modelId="{4D8FD56A-1139-46C7-A0E1-D95F8B715C17}" type="presOf" srcId="{3715BD3A-EF81-4A66-BC30-294755B5CB25}" destId="{02FA6049-EEE6-46D1-BF59-C2415C9C41BA}" srcOrd="0" destOrd="0" presId="urn:microsoft.com/office/officeart/2005/8/layout/cycle1"/>
    <dgm:cxn modelId="{45EB714B-3FD6-416C-B0BE-D7AD003AC6A7}" srcId="{A2FD0BB0-B8D4-4852-9D0C-EE034882F474}" destId="{F22626B6-CCA0-4059-A813-D87CC9CC82AE}" srcOrd="6" destOrd="0" parTransId="{7AC5F31C-6A91-4907-B0FF-2EFFBA873626}" sibTransId="{32CA2A09-8830-4CD9-804E-1D8BCF397771}"/>
    <dgm:cxn modelId="{28ED3670-BB24-4193-9934-1B7C7BC7360A}" type="presOf" srcId="{AC85D3AC-C267-4222-927B-600AB415DAA2}" destId="{C7B188FC-14B6-4A02-84FC-8C2022B31ADF}" srcOrd="0" destOrd="0" presId="urn:microsoft.com/office/officeart/2005/8/layout/cycle1"/>
    <dgm:cxn modelId="{4C8E4274-F5D7-4AA3-BC26-DA516B0E874F}" type="presOf" srcId="{8625FCCC-3A84-4F32-A0C9-B4238D914D3F}" destId="{07380EB3-B280-4D16-B6C0-9CAE1F0C672E}" srcOrd="0" destOrd="0" presId="urn:microsoft.com/office/officeart/2005/8/layout/cycle1"/>
    <dgm:cxn modelId="{CA37C376-B60B-41DF-8EF6-590FB5DF3B48}" srcId="{A2FD0BB0-B8D4-4852-9D0C-EE034882F474}" destId="{41A4AD33-B052-4E6C-8B00-2326BD2A669D}" srcOrd="2" destOrd="0" parTransId="{1FB618ED-269A-4607-ACCE-B8733228C357}" sibTransId="{8625FCCC-3A84-4F32-A0C9-B4238D914D3F}"/>
    <dgm:cxn modelId="{036D767C-4D87-4C4B-84C2-AF9955E6D427}" srcId="{A2FD0BB0-B8D4-4852-9D0C-EE034882F474}" destId="{BDEC002C-355B-4FBB-A955-6C691247987F}" srcOrd="0" destOrd="0" parTransId="{BEDD1C8C-AEEE-4E6F-A6BE-95952315535E}" sibTransId="{B0933B6B-AE89-4031-9866-A1AEF1184036}"/>
    <dgm:cxn modelId="{FE5C92A0-B79E-4192-9E9F-A634B0D25C6D}" type="presOf" srcId="{32CA2A09-8830-4CD9-804E-1D8BCF397771}" destId="{A5FB8C8D-A4C2-4264-B422-8DF4A90B8F31}" srcOrd="0" destOrd="0" presId="urn:microsoft.com/office/officeart/2005/8/layout/cycle1"/>
    <dgm:cxn modelId="{9E5556A4-B604-4D07-BAA4-A03C18116CF8}" type="presOf" srcId="{47A6316F-D6FE-4357-8C51-44808B4CBF60}" destId="{96CC7459-F0A0-41B4-B07D-D24D431A63AE}" srcOrd="0" destOrd="0" presId="urn:microsoft.com/office/officeart/2005/8/layout/cycle1"/>
    <dgm:cxn modelId="{07C126AD-C6BF-493E-9FF9-EB8F5AE709FD}" srcId="{A2FD0BB0-B8D4-4852-9D0C-EE034882F474}" destId="{455380CA-2C2B-407B-9FF5-C72DD8273A35}" srcOrd="8" destOrd="0" parTransId="{FE0A0E33-B173-4DF1-BE5D-A95ED12F1743}" sibTransId="{8164F389-F4B5-4A29-BE6C-8E36668451EE}"/>
    <dgm:cxn modelId="{FA9B0CB0-515F-47C2-AE13-BFBA3C98DF44}" type="presOf" srcId="{41A4AD33-B052-4E6C-8B00-2326BD2A669D}" destId="{0F81E902-1E07-4EB3-843B-E9484AE187C7}" srcOrd="0" destOrd="0" presId="urn:microsoft.com/office/officeart/2005/8/layout/cycle1"/>
    <dgm:cxn modelId="{9D35DEB0-F00D-44C0-BC0C-9620C58C906C}" srcId="{A2FD0BB0-B8D4-4852-9D0C-EE034882F474}" destId="{8E5EF772-207D-4559-8960-43FA30DA20D3}" srcOrd="3" destOrd="0" parTransId="{4FCC3E46-2DE2-4664-BA4E-5A819E1C8D23}" sibTransId="{5CBB54EC-7F1C-460C-99A4-E6A5F20A02B5}"/>
    <dgm:cxn modelId="{B79574B3-3DEC-4CC7-85E5-4D4CFA3524F5}" type="presOf" srcId="{8E5EF772-207D-4559-8960-43FA30DA20D3}" destId="{9A8455D5-FBB2-4419-B45B-4073DBFF6D45}" srcOrd="0" destOrd="0" presId="urn:microsoft.com/office/officeart/2005/8/layout/cycle1"/>
    <dgm:cxn modelId="{1C4DD7C1-1479-45D2-8E4E-43CC9082EDC8}" type="presOf" srcId="{1CB8CF6B-CE9C-4E9E-BCAC-3334B3C5887B}" destId="{B33A8E33-3072-4F51-9679-7E8980C5A298}" srcOrd="0" destOrd="0" presId="urn:microsoft.com/office/officeart/2005/8/layout/cycle1"/>
    <dgm:cxn modelId="{F443DECF-6E0B-45D4-B27A-1021C43156DA}" type="presOf" srcId="{A2FD0BB0-B8D4-4852-9D0C-EE034882F474}" destId="{CE6CD42D-BECC-446C-8A9F-21FE6F87D21C}" srcOrd="0" destOrd="0" presId="urn:microsoft.com/office/officeart/2005/8/layout/cycle1"/>
    <dgm:cxn modelId="{1840D4D4-6C85-4233-BE83-B56A0F57F28B}" type="presOf" srcId="{B0933B6B-AE89-4031-9866-A1AEF1184036}" destId="{48EBF53F-0CC6-47BE-B8FD-2A26B25B4B82}" srcOrd="0" destOrd="0" presId="urn:microsoft.com/office/officeart/2005/8/layout/cycle1"/>
    <dgm:cxn modelId="{96FA17FC-EB1D-4620-AE69-4593B0DA96BA}" type="presOf" srcId="{5CBB54EC-7F1C-460C-99A4-E6A5F20A02B5}" destId="{840B062F-96E1-45A6-BEB8-69AAC387EAF3}" srcOrd="0" destOrd="0" presId="urn:microsoft.com/office/officeart/2005/8/layout/cycle1"/>
    <dgm:cxn modelId="{E2CBE58E-0DB3-4B57-89A7-C71F678FCAEB}" type="presParOf" srcId="{CE6CD42D-BECC-446C-8A9F-21FE6F87D21C}" destId="{CC12867F-A259-430C-B54F-6EB0B2419DBB}" srcOrd="0" destOrd="0" presId="urn:microsoft.com/office/officeart/2005/8/layout/cycle1"/>
    <dgm:cxn modelId="{689654AC-04A2-4A9B-823F-7A0A494B0DA1}" type="presParOf" srcId="{CE6CD42D-BECC-446C-8A9F-21FE6F87D21C}" destId="{2A488BC6-08F3-4711-BC49-8DD3FF6E31F8}" srcOrd="1" destOrd="0" presId="urn:microsoft.com/office/officeart/2005/8/layout/cycle1"/>
    <dgm:cxn modelId="{2EC4318E-7CC2-4B84-900D-A6726B699F51}" type="presParOf" srcId="{CE6CD42D-BECC-446C-8A9F-21FE6F87D21C}" destId="{48EBF53F-0CC6-47BE-B8FD-2A26B25B4B82}" srcOrd="2" destOrd="0" presId="urn:microsoft.com/office/officeart/2005/8/layout/cycle1"/>
    <dgm:cxn modelId="{8479F359-E6C7-4C65-B0FA-E4AE3F4D9566}" type="presParOf" srcId="{CE6CD42D-BECC-446C-8A9F-21FE6F87D21C}" destId="{365C88E7-DE1D-4AD3-979B-D25214607B18}" srcOrd="3" destOrd="0" presId="urn:microsoft.com/office/officeart/2005/8/layout/cycle1"/>
    <dgm:cxn modelId="{4C132777-9A1C-428A-83DB-9CEF29609AF4}" type="presParOf" srcId="{CE6CD42D-BECC-446C-8A9F-21FE6F87D21C}" destId="{FAEAC376-7A7C-4C07-A496-2464DA176796}" srcOrd="4" destOrd="0" presId="urn:microsoft.com/office/officeart/2005/8/layout/cycle1"/>
    <dgm:cxn modelId="{29CC72AD-E980-48FB-9A89-4E3D70253F90}" type="presParOf" srcId="{CE6CD42D-BECC-446C-8A9F-21FE6F87D21C}" destId="{02FA6049-EEE6-46D1-BF59-C2415C9C41BA}" srcOrd="5" destOrd="0" presId="urn:microsoft.com/office/officeart/2005/8/layout/cycle1"/>
    <dgm:cxn modelId="{208FC312-8F8E-4CAB-B17B-B4FFABA7D946}" type="presParOf" srcId="{CE6CD42D-BECC-446C-8A9F-21FE6F87D21C}" destId="{50ADDFBA-0DCF-4E73-983E-F6D0376D138A}" srcOrd="6" destOrd="0" presId="urn:microsoft.com/office/officeart/2005/8/layout/cycle1"/>
    <dgm:cxn modelId="{B6A8E7A0-463C-40E3-AD7C-2B4AEF0BDC89}" type="presParOf" srcId="{CE6CD42D-BECC-446C-8A9F-21FE6F87D21C}" destId="{0F81E902-1E07-4EB3-843B-E9484AE187C7}" srcOrd="7" destOrd="0" presId="urn:microsoft.com/office/officeart/2005/8/layout/cycle1"/>
    <dgm:cxn modelId="{7D550831-75E0-4BFA-979F-CD5A9D5B6BEF}" type="presParOf" srcId="{CE6CD42D-BECC-446C-8A9F-21FE6F87D21C}" destId="{07380EB3-B280-4D16-B6C0-9CAE1F0C672E}" srcOrd="8" destOrd="0" presId="urn:microsoft.com/office/officeart/2005/8/layout/cycle1"/>
    <dgm:cxn modelId="{71A91BE5-DA2E-4390-ABA2-9583E204BAD6}" type="presParOf" srcId="{CE6CD42D-BECC-446C-8A9F-21FE6F87D21C}" destId="{3D9D1656-780B-4B59-9172-FCED37AE84AF}" srcOrd="9" destOrd="0" presId="urn:microsoft.com/office/officeart/2005/8/layout/cycle1"/>
    <dgm:cxn modelId="{645F2137-7AB8-4518-AB2F-375E80E4A41E}" type="presParOf" srcId="{CE6CD42D-BECC-446C-8A9F-21FE6F87D21C}" destId="{9A8455D5-FBB2-4419-B45B-4073DBFF6D45}" srcOrd="10" destOrd="0" presId="urn:microsoft.com/office/officeart/2005/8/layout/cycle1"/>
    <dgm:cxn modelId="{DAE93237-C401-4DD6-A311-70638DDBF809}" type="presParOf" srcId="{CE6CD42D-BECC-446C-8A9F-21FE6F87D21C}" destId="{840B062F-96E1-45A6-BEB8-69AAC387EAF3}" srcOrd="11" destOrd="0" presId="urn:microsoft.com/office/officeart/2005/8/layout/cycle1"/>
    <dgm:cxn modelId="{77A71A3B-28F4-4AE7-87E5-CEDD0F195514}" type="presParOf" srcId="{CE6CD42D-BECC-446C-8A9F-21FE6F87D21C}" destId="{F1763166-63B8-4A75-8765-E8BBE369E549}" srcOrd="12" destOrd="0" presId="urn:microsoft.com/office/officeart/2005/8/layout/cycle1"/>
    <dgm:cxn modelId="{48F9D05D-0334-42F7-BEA5-AC6C02224095}" type="presParOf" srcId="{CE6CD42D-BECC-446C-8A9F-21FE6F87D21C}" destId="{96CC7459-F0A0-41B4-B07D-D24D431A63AE}" srcOrd="13" destOrd="0" presId="urn:microsoft.com/office/officeart/2005/8/layout/cycle1"/>
    <dgm:cxn modelId="{BA74AA74-8E67-4BC8-821F-A24281DF2754}" type="presParOf" srcId="{CE6CD42D-BECC-446C-8A9F-21FE6F87D21C}" destId="{B4D63438-67FB-4ADA-A5EC-628014078191}" srcOrd="14" destOrd="0" presId="urn:microsoft.com/office/officeart/2005/8/layout/cycle1"/>
    <dgm:cxn modelId="{242B46D7-BC67-4150-8800-FFD871759FE6}" type="presParOf" srcId="{CE6CD42D-BECC-446C-8A9F-21FE6F87D21C}" destId="{911178B9-F8CE-4C0A-BDD4-4EB29FDB8451}" srcOrd="15" destOrd="0" presId="urn:microsoft.com/office/officeart/2005/8/layout/cycle1"/>
    <dgm:cxn modelId="{7EF7ECC0-22D6-4B68-B8FF-7439A3D0A86B}" type="presParOf" srcId="{CE6CD42D-BECC-446C-8A9F-21FE6F87D21C}" destId="{4DED7BFC-843D-4357-A7F5-F484CBBB96AC}" srcOrd="16" destOrd="0" presId="urn:microsoft.com/office/officeart/2005/8/layout/cycle1"/>
    <dgm:cxn modelId="{5AC3553D-E3E7-4087-A3C7-B5993CC45B59}" type="presParOf" srcId="{CE6CD42D-BECC-446C-8A9F-21FE6F87D21C}" destId="{7F25F6D5-B485-4179-8C7C-360689017DAC}" srcOrd="17" destOrd="0" presId="urn:microsoft.com/office/officeart/2005/8/layout/cycle1"/>
    <dgm:cxn modelId="{98019E2C-59ED-4AA6-AC96-DC3041EEEE1A}" type="presParOf" srcId="{CE6CD42D-BECC-446C-8A9F-21FE6F87D21C}" destId="{37989DC1-5592-4C73-82C1-1C4445AD5DC7}" srcOrd="18" destOrd="0" presId="urn:microsoft.com/office/officeart/2005/8/layout/cycle1"/>
    <dgm:cxn modelId="{AE4A0C45-0758-4523-AEDC-857F78257BAE}" type="presParOf" srcId="{CE6CD42D-BECC-446C-8A9F-21FE6F87D21C}" destId="{D946623D-6A3D-4A7E-BAC9-3778B6049853}" srcOrd="19" destOrd="0" presId="urn:microsoft.com/office/officeart/2005/8/layout/cycle1"/>
    <dgm:cxn modelId="{71A8B572-4D1A-4C74-B441-98C668957487}" type="presParOf" srcId="{CE6CD42D-BECC-446C-8A9F-21FE6F87D21C}" destId="{A5FB8C8D-A4C2-4264-B422-8DF4A90B8F31}" srcOrd="20" destOrd="0" presId="urn:microsoft.com/office/officeart/2005/8/layout/cycle1"/>
    <dgm:cxn modelId="{F780E045-C2CD-410E-986D-6B9481243DA3}" type="presParOf" srcId="{CE6CD42D-BECC-446C-8A9F-21FE6F87D21C}" destId="{A218E6A5-B8C8-4CAB-B839-51087CFA1C1B}" srcOrd="21" destOrd="0" presId="urn:microsoft.com/office/officeart/2005/8/layout/cycle1"/>
    <dgm:cxn modelId="{B0C9605C-94E8-47B6-9BC6-5944E043B365}" type="presParOf" srcId="{CE6CD42D-BECC-446C-8A9F-21FE6F87D21C}" destId="{C7B188FC-14B6-4A02-84FC-8C2022B31ADF}" srcOrd="22" destOrd="0" presId="urn:microsoft.com/office/officeart/2005/8/layout/cycle1"/>
    <dgm:cxn modelId="{0180D292-75B6-4224-B9D8-4F5B83942E16}" type="presParOf" srcId="{CE6CD42D-BECC-446C-8A9F-21FE6F87D21C}" destId="{B33A8E33-3072-4F51-9679-7E8980C5A298}" srcOrd="23" destOrd="0" presId="urn:microsoft.com/office/officeart/2005/8/layout/cycle1"/>
    <dgm:cxn modelId="{43D5F072-3F53-4180-80C7-B203CB4F4CB9}" type="presParOf" srcId="{CE6CD42D-BECC-446C-8A9F-21FE6F87D21C}" destId="{8C549E07-5734-4B76-8C79-EFD5E445E5C0}" srcOrd="24" destOrd="0" presId="urn:microsoft.com/office/officeart/2005/8/layout/cycle1"/>
    <dgm:cxn modelId="{340C28C5-8A62-481C-8A28-D097F6212800}" type="presParOf" srcId="{CE6CD42D-BECC-446C-8A9F-21FE6F87D21C}" destId="{5FD8A56B-F2DC-4EEB-B165-3B6D82D40A66}" srcOrd="25" destOrd="0" presId="urn:microsoft.com/office/officeart/2005/8/layout/cycle1"/>
    <dgm:cxn modelId="{883F15A9-51DB-410B-9571-A8833458CC5E}" type="presParOf" srcId="{CE6CD42D-BECC-446C-8A9F-21FE6F87D21C}" destId="{AB794DF5-406D-478E-A27B-EDF0DE855D08}" srcOrd="26"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23F89E-CE50-4D95-907B-0324AE1AA7A0}" type="doc">
      <dgm:prSet loTypeId="urn:microsoft.com/office/officeart/2005/8/layout/hProcess11" loCatId="process" qsTypeId="urn:microsoft.com/office/officeart/2005/8/quickstyle/simple2" qsCatId="simple" csTypeId="urn:microsoft.com/office/officeart/2005/8/colors/accent3_4" csCatId="accent3" phldr="1"/>
      <dgm:spPr/>
      <dgm:t>
        <a:bodyPr/>
        <a:lstStyle/>
        <a:p>
          <a:endParaRPr lang="en-US"/>
        </a:p>
      </dgm:t>
    </dgm:pt>
    <dgm:pt modelId="{AE63BD0F-D8D7-4203-A10E-882F8CAE743C}">
      <dgm:prSet custT="1"/>
      <dgm:spPr/>
      <dgm:t>
        <a:bodyPr/>
        <a:lstStyle/>
        <a:p>
          <a:r>
            <a:rPr lang="en-US" sz="1800" b="0" dirty="0"/>
            <a:t>Nitric oxide binds to Guanyl cyclase resulting in its activation which result in the conversion of GTP into cGMP (working as a 2</a:t>
          </a:r>
          <a:r>
            <a:rPr lang="en-US" sz="1800" b="0" baseline="30000" dirty="0"/>
            <a:t>nd</a:t>
          </a:r>
          <a:r>
            <a:rPr lang="en-US" sz="1800" b="0" dirty="0"/>
            <a:t> messenger) . cGMP can be degraded by PDE-5 (Sildenafil works here)</a:t>
          </a:r>
        </a:p>
      </dgm:t>
    </dgm:pt>
    <dgm:pt modelId="{BB7BF5D5-8D27-454E-BFCC-AC5D40EEF494}" type="parTrans" cxnId="{780E36C5-BB7F-449A-B5F2-24DC06D65B90}">
      <dgm:prSet/>
      <dgm:spPr/>
      <dgm:t>
        <a:bodyPr/>
        <a:lstStyle/>
        <a:p>
          <a:endParaRPr lang="en-US"/>
        </a:p>
      </dgm:t>
    </dgm:pt>
    <dgm:pt modelId="{92EB01DD-4922-45C6-B569-32FA0AE8F648}" type="sibTrans" cxnId="{780E36C5-BB7F-449A-B5F2-24DC06D65B90}">
      <dgm:prSet/>
      <dgm:spPr/>
      <dgm:t>
        <a:bodyPr/>
        <a:lstStyle/>
        <a:p>
          <a:endParaRPr lang="en-US"/>
        </a:p>
      </dgm:t>
    </dgm:pt>
    <dgm:pt modelId="{B2C77DF2-106D-4636-BE68-672CA665E262}">
      <dgm:prSet custT="1"/>
      <dgm:spPr/>
      <dgm:t>
        <a:bodyPr/>
        <a:lstStyle/>
        <a:p>
          <a:r>
            <a:rPr lang="en-US" sz="1800" b="0" dirty="0"/>
            <a:t>activate Protein Kinase-G  </a:t>
          </a:r>
        </a:p>
      </dgm:t>
    </dgm:pt>
    <dgm:pt modelId="{D2A38460-6839-49EC-A187-33CDF8820F7A}" type="parTrans" cxnId="{983AF9CD-F83D-4508-89DF-BA3734B0B60E}">
      <dgm:prSet/>
      <dgm:spPr/>
      <dgm:t>
        <a:bodyPr/>
        <a:lstStyle/>
        <a:p>
          <a:endParaRPr lang="en-US"/>
        </a:p>
      </dgm:t>
    </dgm:pt>
    <dgm:pt modelId="{6BD20BDC-D3B2-496B-A82D-B82DC2A89CD1}" type="sibTrans" cxnId="{983AF9CD-F83D-4508-89DF-BA3734B0B60E}">
      <dgm:prSet/>
      <dgm:spPr/>
      <dgm:t>
        <a:bodyPr/>
        <a:lstStyle/>
        <a:p>
          <a:endParaRPr lang="en-US"/>
        </a:p>
      </dgm:t>
    </dgm:pt>
    <dgm:pt modelId="{8A0766EA-5509-40D2-8A3B-79E183954A1A}">
      <dgm:prSet custT="1"/>
      <dgm:spPr/>
      <dgm:t>
        <a:bodyPr/>
        <a:lstStyle/>
        <a:p>
          <a:r>
            <a:rPr lang="en-US" sz="1800" b="0" dirty="0"/>
            <a:t>phosphorylation of MLCK (myosin light chain kinase). Results in deactivation of the MLCK . </a:t>
          </a:r>
        </a:p>
      </dgm:t>
    </dgm:pt>
    <dgm:pt modelId="{A0AD9F87-567F-41E8-B982-9BD971E3D0BA}" type="parTrans" cxnId="{49700A78-A7C3-4D1A-9B80-145B2CC3C336}">
      <dgm:prSet/>
      <dgm:spPr/>
      <dgm:t>
        <a:bodyPr/>
        <a:lstStyle/>
        <a:p>
          <a:endParaRPr lang="en-US"/>
        </a:p>
      </dgm:t>
    </dgm:pt>
    <dgm:pt modelId="{98DF2342-6164-4757-B456-DB15E10B2519}" type="sibTrans" cxnId="{49700A78-A7C3-4D1A-9B80-145B2CC3C336}">
      <dgm:prSet/>
      <dgm:spPr/>
      <dgm:t>
        <a:bodyPr/>
        <a:lstStyle/>
        <a:p>
          <a:endParaRPr lang="en-US"/>
        </a:p>
      </dgm:t>
    </dgm:pt>
    <dgm:pt modelId="{32E02753-4B66-4BA3-94B0-C0A95E625377}">
      <dgm:prSet custT="1"/>
      <dgm:spPr/>
      <dgm:t>
        <a:bodyPr/>
        <a:lstStyle/>
        <a:p>
          <a:r>
            <a:rPr lang="en-US" sz="1800" b="0" dirty="0"/>
            <a:t>MLCK unable to phosphorylate contractile proteins of the muscle </a:t>
          </a:r>
        </a:p>
      </dgm:t>
    </dgm:pt>
    <dgm:pt modelId="{7FDB229D-2066-49A2-A155-5F26D75E611C}" type="parTrans" cxnId="{F769E3DE-0959-4E1C-96E6-5FE5F90359A9}">
      <dgm:prSet/>
      <dgm:spPr/>
      <dgm:t>
        <a:bodyPr/>
        <a:lstStyle/>
        <a:p>
          <a:endParaRPr lang="en-US"/>
        </a:p>
      </dgm:t>
    </dgm:pt>
    <dgm:pt modelId="{FEC5C461-0818-4545-8CE1-1AEFF7C0F939}" type="sibTrans" cxnId="{F769E3DE-0959-4E1C-96E6-5FE5F90359A9}">
      <dgm:prSet/>
      <dgm:spPr/>
      <dgm:t>
        <a:bodyPr/>
        <a:lstStyle/>
        <a:p>
          <a:endParaRPr lang="en-US"/>
        </a:p>
      </dgm:t>
    </dgm:pt>
    <dgm:pt modelId="{2FCD45A2-34B8-449A-AA93-24BBBB218C0B}">
      <dgm:prSet custT="1"/>
      <dgm:spPr/>
      <dgm:t>
        <a:bodyPr/>
        <a:lstStyle/>
        <a:p>
          <a:r>
            <a:rPr lang="en-US" sz="1800" b="0" dirty="0"/>
            <a:t>Smooth muscles become dilated</a:t>
          </a:r>
        </a:p>
      </dgm:t>
    </dgm:pt>
    <dgm:pt modelId="{E2DA2802-3737-47DD-A264-309322E9EFD6}" type="parTrans" cxnId="{8264CEA7-3656-4216-B8C3-8D25B57A8AD1}">
      <dgm:prSet/>
      <dgm:spPr/>
      <dgm:t>
        <a:bodyPr/>
        <a:lstStyle/>
        <a:p>
          <a:endParaRPr lang="en-US"/>
        </a:p>
      </dgm:t>
    </dgm:pt>
    <dgm:pt modelId="{2D5095D4-E0B0-4D00-BEE3-F55D45878CFD}" type="sibTrans" cxnId="{8264CEA7-3656-4216-B8C3-8D25B57A8AD1}">
      <dgm:prSet/>
      <dgm:spPr/>
      <dgm:t>
        <a:bodyPr/>
        <a:lstStyle/>
        <a:p>
          <a:endParaRPr lang="en-US"/>
        </a:p>
      </dgm:t>
    </dgm:pt>
    <dgm:pt modelId="{4B669021-FBB7-425A-B6F1-892FD838A9D1}" type="pres">
      <dgm:prSet presAssocID="{2A23F89E-CE50-4D95-907B-0324AE1AA7A0}" presName="Name0" presStyleCnt="0">
        <dgm:presLayoutVars>
          <dgm:dir/>
          <dgm:resizeHandles val="exact"/>
        </dgm:presLayoutVars>
      </dgm:prSet>
      <dgm:spPr/>
    </dgm:pt>
    <dgm:pt modelId="{E78AF817-5EBA-459E-BA6D-CFD0D00013F8}" type="pres">
      <dgm:prSet presAssocID="{2A23F89E-CE50-4D95-907B-0324AE1AA7A0}" presName="arrow" presStyleLbl="bgShp" presStyleIdx="0" presStyleCnt="1"/>
      <dgm:spPr/>
    </dgm:pt>
    <dgm:pt modelId="{EE92ED3D-A691-411F-88CC-52EB2E8E85A3}" type="pres">
      <dgm:prSet presAssocID="{2A23F89E-CE50-4D95-907B-0324AE1AA7A0}" presName="points" presStyleCnt="0"/>
      <dgm:spPr/>
    </dgm:pt>
    <dgm:pt modelId="{526B8B94-FC85-4F0E-BD06-2DB7879B5373}" type="pres">
      <dgm:prSet presAssocID="{AE63BD0F-D8D7-4203-A10E-882F8CAE743C}" presName="compositeA" presStyleCnt="0"/>
      <dgm:spPr/>
    </dgm:pt>
    <dgm:pt modelId="{2966DF1A-8C08-4D73-851A-8E134321125D}" type="pres">
      <dgm:prSet presAssocID="{AE63BD0F-D8D7-4203-A10E-882F8CAE743C}" presName="textA" presStyleLbl="revTx" presStyleIdx="0" presStyleCnt="5" custScaleX="264865" custScaleY="75494" custLinFactNeighborX="1273" custLinFactNeighborY="11692">
        <dgm:presLayoutVars>
          <dgm:bulletEnabled val="1"/>
        </dgm:presLayoutVars>
      </dgm:prSet>
      <dgm:spPr/>
    </dgm:pt>
    <dgm:pt modelId="{658A1DE1-5F98-4CE8-B226-47C596BD4BAF}" type="pres">
      <dgm:prSet presAssocID="{AE63BD0F-D8D7-4203-A10E-882F8CAE743C}" presName="circleA" presStyleLbl="node1" presStyleIdx="0" presStyleCnt="5" custLinFactNeighborX="-12992" custLinFactNeighborY="31180"/>
      <dgm:spPr/>
    </dgm:pt>
    <dgm:pt modelId="{3F505A0E-6148-4334-B6AC-28E5B265C58B}" type="pres">
      <dgm:prSet presAssocID="{AE63BD0F-D8D7-4203-A10E-882F8CAE743C}" presName="spaceA" presStyleCnt="0"/>
      <dgm:spPr/>
    </dgm:pt>
    <dgm:pt modelId="{88B2AF32-CC79-4A93-AD43-1F3FBF383F9E}" type="pres">
      <dgm:prSet presAssocID="{92EB01DD-4922-45C6-B569-32FA0AE8F648}" presName="space" presStyleCnt="0"/>
      <dgm:spPr/>
    </dgm:pt>
    <dgm:pt modelId="{15BEC7E4-E258-4D5C-9F27-B82D0C1AD898}" type="pres">
      <dgm:prSet presAssocID="{B2C77DF2-106D-4636-BE68-672CA665E262}" presName="compositeB" presStyleCnt="0"/>
      <dgm:spPr/>
    </dgm:pt>
    <dgm:pt modelId="{612FDC60-B653-494B-B597-22592787C2AA}" type="pres">
      <dgm:prSet presAssocID="{B2C77DF2-106D-4636-BE68-672CA665E262}" presName="textB" presStyleLbl="revTx" presStyleIdx="1" presStyleCnt="5" custScaleX="140274" custScaleY="41538" custLinFactNeighborX="-3820" custLinFactNeighborY="-24684">
        <dgm:presLayoutVars>
          <dgm:bulletEnabled val="1"/>
        </dgm:presLayoutVars>
      </dgm:prSet>
      <dgm:spPr/>
    </dgm:pt>
    <dgm:pt modelId="{08009293-4E63-43AA-880A-1C3B0B9291E8}" type="pres">
      <dgm:prSet presAssocID="{B2C77DF2-106D-4636-BE68-672CA665E262}" presName="circleB" presStyleLbl="node1" presStyleIdx="1" presStyleCnt="5" custLinFactNeighborX="-15590" custLinFactNeighborY="-44172"/>
      <dgm:spPr/>
    </dgm:pt>
    <dgm:pt modelId="{DAC0D57D-9BD8-4B8C-9171-901A0DA9511B}" type="pres">
      <dgm:prSet presAssocID="{B2C77DF2-106D-4636-BE68-672CA665E262}" presName="spaceB" presStyleCnt="0"/>
      <dgm:spPr/>
    </dgm:pt>
    <dgm:pt modelId="{3CF37E7A-16B4-4B7B-BA11-36C1CB57103D}" type="pres">
      <dgm:prSet presAssocID="{6BD20BDC-D3B2-496B-A82D-B82DC2A89CD1}" presName="space" presStyleCnt="0"/>
      <dgm:spPr/>
    </dgm:pt>
    <dgm:pt modelId="{0DA8797D-D533-42BE-913C-25E38087251C}" type="pres">
      <dgm:prSet presAssocID="{8A0766EA-5509-40D2-8A3B-79E183954A1A}" presName="compositeA" presStyleCnt="0"/>
      <dgm:spPr/>
    </dgm:pt>
    <dgm:pt modelId="{05E40D99-6C95-4FD3-B95B-B7C550D7B431}" type="pres">
      <dgm:prSet presAssocID="{8A0766EA-5509-40D2-8A3B-79E183954A1A}" presName="textA" presStyleLbl="revTx" presStyleIdx="2" presStyleCnt="5" custScaleX="232229">
        <dgm:presLayoutVars>
          <dgm:bulletEnabled val="1"/>
        </dgm:presLayoutVars>
      </dgm:prSet>
      <dgm:spPr/>
    </dgm:pt>
    <dgm:pt modelId="{FE6256D6-BD46-4C70-872E-33B77AF8024D}" type="pres">
      <dgm:prSet presAssocID="{8A0766EA-5509-40D2-8A3B-79E183954A1A}" presName="circleA" presStyleLbl="node1" presStyleIdx="2" presStyleCnt="5"/>
      <dgm:spPr/>
    </dgm:pt>
    <dgm:pt modelId="{2F25C889-1E20-4E2D-BE1F-7022BD3CBF11}" type="pres">
      <dgm:prSet presAssocID="{8A0766EA-5509-40D2-8A3B-79E183954A1A}" presName="spaceA" presStyleCnt="0"/>
      <dgm:spPr/>
    </dgm:pt>
    <dgm:pt modelId="{1A50F43C-20DC-478E-A372-10B332224E7E}" type="pres">
      <dgm:prSet presAssocID="{98DF2342-6164-4757-B456-DB15E10B2519}" presName="space" presStyleCnt="0"/>
      <dgm:spPr/>
    </dgm:pt>
    <dgm:pt modelId="{3427A84A-AAC8-42E4-87D7-8E8A7A049B9C}" type="pres">
      <dgm:prSet presAssocID="{32E02753-4B66-4BA3-94B0-C0A95E625377}" presName="compositeB" presStyleCnt="0"/>
      <dgm:spPr/>
    </dgm:pt>
    <dgm:pt modelId="{D5FCBC27-09DA-412F-92A3-A156E57A0C58}" type="pres">
      <dgm:prSet presAssocID="{32E02753-4B66-4BA3-94B0-C0A95E625377}" presName="textB" presStyleLbl="revTx" presStyleIdx="3" presStyleCnt="5" custScaleX="259193">
        <dgm:presLayoutVars>
          <dgm:bulletEnabled val="1"/>
        </dgm:presLayoutVars>
      </dgm:prSet>
      <dgm:spPr/>
    </dgm:pt>
    <dgm:pt modelId="{B2D0803A-AE1B-4986-B773-1CBBE5717C7A}" type="pres">
      <dgm:prSet presAssocID="{32E02753-4B66-4BA3-94B0-C0A95E625377}" presName="circleB" presStyleLbl="node1" presStyleIdx="3" presStyleCnt="5"/>
      <dgm:spPr/>
    </dgm:pt>
    <dgm:pt modelId="{4C5115A1-FE82-42F5-9CE9-BC1AD13B39CA}" type="pres">
      <dgm:prSet presAssocID="{32E02753-4B66-4BA3-94B0-C0A95E625377}" presName="spaceB" presStyleCnt="0"/>
      <dgm:spPr/>
    </dgm:pt>
    <dgm:pt modelId="{DB639880-D5B4-4242-AF57-D6C5245E49F6}" type="pres">
      <dgm:prSet presAssocID="{FEC5C461-0818-4545-8CE1-1AEFF7C0F939}" presName="space" presStyleCnt="0"/>
      <dgm:spPr/>
    </dgm:pt>
    <dgm:pt modelId="{F465308D-F816-437B-9AAA-347FBD46AD93}" type="pres">
      <dgm:prSet presAssocID="{2FCD45A2-34B8-449A-AA93-24BBBB218C0B}" presName="compositeA" presStyleCnt="0"/>
      <dgm:spPr/>
    </dgm:pt>
    <dgm:pt modelId="{7D55628B-FEE2-44AB-BFE3-BCC14434EEE7}" type="pres">
      <dgm:prSet presAssocID="{2FCD45A2-34B8-449A-AA93-24BBBB218C0B}" presName="textA" presStyleLbl="revTx" presStyleIdx="4" presStyleCnt="5" custScaleX="305231">
        <dgm:presLayoutVars>
          <dgm:bulletEnabled val="1"/>
        </dgm:presLayoutVars>
      </dgm:prSet>
      <dgm:spPr/>
    </dgm:pt>
    <dgm:pt modelId="{4447817B-E536-4269-8412-528787865F8C}" type="pres">
      <dgm:prSet presAssocID="{2FCD45A2-34B8-449A-AA93-24BBBB218C0B}" presName="circleA" presStyleLbl="node1" presStyleIdx="4" presStyleCnt="5"/>
      <dgm:spPr/>
    </dgm:pt>
    <dgm:pt modelId="{BED18547-0FE4-4967-9057-F9023AF31E19}" type="pres">
      <dgm:prSet presAssocID="{2FCD45A2-34B8-449A-AA93-24BBBB218C0B}" presName="spaceA" presStyleCnt="0"/>
      <dgm:spPr/>
    </dgm:pt>
  </dgm:ptLst>
  <dgm:cxnLst>
    <dgm:cxn modelId="{EE24DB3D-6FD5-4C40-934B-713202C5ECFA}" type="presOf" srcId="{2FCD45A2-34B8-449A-AA93-24BBBB218C0B}" destId="{7D55628B-FEE2-44AB-BFE3-BCC14434EEE7}" srcOrd="0" destOrd="0" presId="urn:microsoft.com/office/officeart/2005/8/layout/hProcess11"/>
    <dgm:cxn modelId="{AFBD206D-90A1-49C7-85D4-BFEA51A0A809}" type="presOf" srcId="{B2C77DF2-106D-4636-BE68-672CA665E262}" destId="{612FDC60-B653-494B-B597-22592787C2AA}" srcOrd="0" destOrd="0" presId="urn:microsoft.com/office/officeart/2005/8/layout/hProcess11"/>
    <dgm:cxn modelId="{49700A78-A7C3-4D1A-9B80-145B2CC3C336}" srcId="{2A23F89E-CE50-4D95-907B-0324AE1AA7A0}" destId="{8A0766EA-5509-40D2-8A3B-79E183954A1A}" srcOrd="2" destOrd="0" parTransId="{A0AD9F87-567F-41E8-B982-9BD971E3D0BA}" sibTransId="{98DF2342-6164-4757-B456-DB15E10B2519}"/>
    <dgm:cxn modelId="{748EEB89-72CC-40CA-B5AF-346CCD9F38BD}" type="presOf" srcId="{32E02753-4B66-4BA3-94B0-C0A95E625377}" destId="{D5FCBC27-09DA-412F-92A3-A156E57A0C58}" srcOrd="0" destOrd="0" presId="urn:microsoft.com/office/officeart/2005/8/layout/hProcess11"/>
    <dgm:cxn modelId="{94C82CA5-4567-4977-8070-9DD35D4C27CB}" type="presOf" srcId="{8A0766EA-5509-40D2-8A3B-79E183954A1A}" destId="{05E40D99-6C95-4FD3-B95B-B7C550D7B431}" srcOrd="0" destOrd="0" presId="urn:microsoft.com/office/officeart/2005/8/layout/hProcess11"/>
    <dgm:cxn modelId="{8264CEA7-3656-4216-B8C3-8D25B57A8AD1}" srcId="{2A23F89E-CE50-4D95-907B-0324AE1AA7A0}" destId="{2FCD45A2-34B8-449A-AA93-24BBBB218C0B}" srcOrd="4" destOrd="0" parTransId="{E2DA2802-3737-47DD-A264-309322E9EFD6}" sibTransId="{2D5095D4-E0B0-4D00-BEE3-F55D45878CFD}"/>
    <dgm:cxn modelId="{09BEC0B3-C92E-41A2-AAFF-5453238B2CE0}" type="presOf" srcId="{AE63BD0F-D8D7-4203-A10E-882F8CAE743C}" destId="{2966DF1A-8C08-4D73-851A-8E134321125D}" srcOrd="0" destOrd="0" presId="urn:microsoft.com/office/officeart/2005/8/layout/hProcess11"/>
    <dgm:cxn modelId="{780E36C5-BB7F-449A-B5F2-24DC06D65B90}" srcId="{2A23F89E-CE50-4D95-907B-0324AE1AA7A0}" destId="{AE63BD0F-D8D7-4203-A10E-882F8CAE743C}" srcOrd="0" destOrd="0" parTransId="{BB7BF5D5-8D27-454E-BFCC-AC5D40EEF494}" sibTransId="{92EB01DD-4922-45C6-B569-32FA0AE8F648}"/>
    <dgm:cxn modelId="{983AF9CD-F83D-4508-89DF-BA3734B0B60E}" srcId="{2A23F89E-CE50-4D95-907B-0324AE1AA7A0}" destId="{B2C77DF2-106D-4636-BE68-672CA665E262}" srcOrd="1" destOrd="0" parTransId="{D2A38460-6839-49EC-A187-33CDF8820F7A}" sibTransId="{6BD20BDC-D3B2-496B-A82D-B82DC2A89CD1}"/>
    <dgm:cxn modelId="{F769E3DE-0959-4E1C-96E6-5FE5F90359A9}" srcId="{2A23F89E-CE50-4D95-907B-0324AE1AA7A0}" destId="{32E02753-4B66-4BA3-94B0-C0A95E625377}" srcOrd="3" destOrd="0" parTransId="{7FDB229D-2066-49A2-A155-5F26D75E611C}" sibTransId="{FEC5C461-0818-4545-8CE1-1AEFF7C0F939}"/>
    <dgm:cxn modelId="{C54055F1-4BE6-467D-B4A1-AC83695299A6}" type="presOf" srcId="{2A23F89E-CE50-4D95-907B-0324AE1AA7A0}" destId="{4B669021-FBB7-425A-B6F1-892FD838A9D1}" srcOrd="0" destOrd="0" presId="urn:microsoft.com/office/officeart/2005/8/layout/hProcess11"/>
    <dgm:cxn modelId="{5B7D9484-5195-4714-B55E-BA3AB1F8AE67}" type="presParOf" srcId="{4B669021-FBB7-425A-B6F1-892FD838A9D1}" destId="{E78AF817-5EBA-459E-BA6D-CFD0D00013F8}" srcOrd="0" destOrd="0" presId="urn:microsoft.com/office/officeart/2005/8/layout/hProcess11"/>
    <dgm:cxn modelId="{5BF1C963-B914-48E4-815B-154F69930976}" type="presParOf" srcId="{4B669021-FBB7-425A-B6F1-892FD838A9D1}" destId="{EE92ED3D-A691-411F-88CC-52EB2E8E85A3}" srcOrd="1" destOrd="0" presId="urn:microsoft.com/office/officeart/2005/8/layout/hProcess11"/>
    <dgm:cxn modelId="{99D8424B-3A3F-4052-8C9F-2681F21B00F8}" type="presParOf" srcId="{EE92ED3D-A691-411F-88CC-52EB2E8E85A3}" destId="{526B8B94-FC85-4F0E-BD06-2DB7879B5373}" srcOrd="0" destOrd="0" presId="urn:microsoft.com/office/officeart/2005/8/layout/hProcess11"/>
    <dgm:cxn modelId="{3C248E87-44B4-44B4-A7A2-932D32381592}" type="presParOf" srcId="{526B8B94-FC85-4F0E-BD06-2DB7879B5373}" destId="{2966DF1A-8C08-4D73-851A-8E134321125D}" srcOrd="0" destOrd="0" presId="urn:microsoft.com/office/officeart/2005/8/layout/hProcess11"/>
    <dgm:cxn modelId="{190BB5FF-27E0-41BF-929D-0C3F22519CAA}" type="presParOf" srcId="{526B8B94-FC85-4F0E-BD06-2DB7879B5373}" destId="{658A1DE1-5F98-4CE8-B226-47C596BD4BAF}" srcOrd="1" destOrd="0" presId="urn:microsoft.com/office/officeart/2005/8/layout/hProcess11"/>
    <dgm:cxn modelId="{1435493F-BF22-4129-B206-9C44B3DF1DC5}" type="presParOf" srcId="{526B8B94-FC85-4F0E-BD06-2DB7879B5373}" destId="{3F505A0E-6148-4334-B6AC-28E5B265C58B}" srcOrd="2" destOrd="0" presId="urn:microsoft.com/office/officeart/2005/8/layout/hProcess11"/>
    <dgm:cxn modelId="{31FF9486-D496-43D7-9407-58FCA695BC8C}" type="presParOf" srcId="{EE92ED3D-A691-411F-88CC-52EB2E8E85A3}" destId="{88B2AF32-CC79-4A93-AD43-1F3FBF383F9E}" srcOrd="1" destOrd="0" presId="urn:microsoft.com/office/officeart/2005/8/layout/hProcess11"/>
    <dgm:cxn modelId="{F86E539D-42B5-4120-8B74-6B7375FFD20B}" type="presParOf" srcId="{EE92ED3D-A691-411F-88CC-52EB2E8E85A3}" destId="{15BEC7E4-E258-4D5C-9F27-B82D0C1AD898}" srcOrd="2" destOrd="0" presId="urn:microsoft.com/office/officeart/2005/8/layout/hProcess11"/>
    <dgm:cxn modelId="{2CCD555C-B059-49D3-B581-874F0994655F}" type="presParOf" srcId="{15BEC7E4-E258-4D5C-9F27-B82D0C1AD898}" destId="{612FDC60-B653-494B-B597-22592787C2AA}" srcOrd="0" destOrd="0" presId="urn:microsoft.com/office/officeart/2005/8/layout/hProcess11"/>
    <dgm:cxn modelId="{29C92817-04B9-4AE7-BF0F-B6F291FD15E3}" type="presParOf" srcId="{15BEC7E4-E258-4D5C-9F27-B82D0C1AD898}" destId="{08009293-4E63-43AA-880A-1C3B0B9291E8}" srcOrd="1" destOrd="0" presId="urn:microsoft.com/office/officeart/2005/8/layout/hProcess11"/>
    <dgm:cxn modelId="{DDA9EF45-3C69-4242-A20C-383F75EA5DB4}" type="presParOf" srcId="{15BEC7E4-E258-4D5C-9F27-B82D0C1AD898}" destId="{DAC0D57D-9BD8-4B8C-9171-901A0DA9511B}" srcOrd="2" destOrd="0" presId="urn:microsoft.com/office/officeart/2005/8/layout/hProcess11"/>
    <dgm:cxn modelId="{B5AB416E-7034-41DB-8ECF-3985B3BA07D1}" type="presParOf" srcId="{EE92ED3D-A691-411F-88CC-52EB2E8E85A3}" destId="{3CF37E7A-16B4-4B7B-BA11-36C1CB57103D}" srcOrd="3" destOrd="0" presId="urn:microsoft.com/office/officeart/2005/8/layout/hProcess11"/>
    <dgm:cxn modelId="{1C2A1A11-B9B7-42D6-86CC-18D78A6DD2B2}" type="presParOf" srcId="{EE92ED3D-A691-411F-88CC-52EB2E8E85A3}" destId="{0DA8797D-D533-42BE-913C-25E38087251C}" srcOrd="4" destOrd="0" presId="urn:microsoft.com/office/officeart/2005/8/layout/hProcess11"/>
    <dgm:cxn modelId="{EEE7DAAC-F3CF-4313-AF48-B7098791BFAB}" type="presParOf" srcId="{0DA8797D-D533-42BE-913C-25E38087251C}" destId="{05E40D99-6C95-4FD3-B95B-B7C550D7B431}" srcOrd="0" destOrd="0" presId="urn:microsoft.com/office/officeart/2005/8/layout/hProcess11"/>
    <dgm:cxn modelId="{EBDCC490-2C9D-4D2D-A2AA-C4F8CAEC689E}" type="presParOf" srcId="{0DA8797D-D533-42BE-913C-25E38087251C}" destId="{FE6256D6-BD46-4C70-872E-33B77AF8024D}" srcOrd="1" destOrd="0" presId="urn:microsoft.com/office/officeart/2005/8/layout/hProcess11"/>
    <dgm:cxn modelId="{CCE335F8-A47E-4D12-B41F-3A7579F7F263}" type="presParOf" srcId="{0DA8797D-D533-42BE-913C-25E38087251C}" destId="{2F25C889-1E20-4E2D-BE1F-7022BD3CBF11}" srcOrd="2" destOrd="0" presId="urn:microsoft.com/office/officeart/2005/8/layout/hProcess11"/>
    <dgm:cxn modelId="{1D8ACA49-FDEC-4216-82BD-2B9306D8DFAC}" type="presParOf" srcId="{EE92ED3D-A691-411F-88CC-52EB2E8E85A3}" destId="{1A50F43C-20DC-478E-A372-10B332224E7E}" srcOrd="5" destOrd="0" presId="urn:microsoft.com/office/officeart/2005/8/layout/hProcess11"/>
    <dgm:cxn modelId="{98DBAF93-4286-4E33-A314-D23272D10DEA}" type="presParOf" srcId="{EE92ED3D-A691-411F-88CC-52EB2E8E85A3}" destId="{3427A84A-AAC8-42E4-87D7-8E8A7A049B9C}" srcOrd="6" destOrd="0" presId="urn:microsoft.com/office/officeart/2005/8/layout/hProcess11"/>
    <dgm:cxn modelId="{782D8B5D-AB87-4E4D-A08E-0F83B299C7A8}" type="presParOf" srcId="{3427A84A-AAC8-42E4-87D7-8E8A7A049B9C}" destId="{D5FCBC27-09DA-412F-92A3-A156E57A0C58}" srcOrd="0" destOrd="0" presId="urn:microsoft.com/office/officeart/2005/8/layout/hProcess11"/>
    <dgm:cxn modelId="{73E3D144-92B6-4992-B2E4-E0B22FE75E29}" type="presParOf" srcId="{3427A84A-AAC8-42E4-87D7-8E8A7A049B9C}" destId="{B2D0803A-AE1B-4986-B773-1CBBE5717C7A}" srcOrd="1" destOrd="0" presId="urn:microsoft.com/office/officeart/2005/8/layout/hProcess11"/>
    <dgm:cxn modelId="{B222E2CF-6077-4F93-B93E-44C372EB4960}" type="presParOf" srcId="{3427A84A-AAC8-42E4-87D7-8E8A7A049B9C}" destId="{4C5115A1-FE82-42F5-9CE9-BC1AD13B39CA}" srcOrd="2" destOrd="0" presId="urn:microsoft.com/office/officeart/2005/8/layout/hProcess11"/>
    <dgm:cxn modelId="{A538446F-2AC1-4904-9563-B1F51B5C14C0}" type="presParOf" srcId="{EE92ED3D-A691-411F-88CC-52EB2E8E85A3}" destId="{DB639880-D5B4-4242-AF57-D6C5245E49F6}" srcOrd="7" destOrd="0" presId="urn:microsoft.com/office/officeart/2005/8/layout/hProcess11"/>
    <dgm:cxn modelId="{018693E7-F34C-4C67-A2D3-56CD07315D7C}" type="presParOf" srcId="{EE92ED3D-A691-411F-88CC-52EB2E8E85A3}" destId="{F465308D-F816-437B-9AAA-347FBD46AD93}" srcOrd="8" destOrd="0" presId="urn:microsoft.com/office/officeart/2005/8/layout/hProcess11"/>
    <dgm:cxn modelId="{21553B11-B4F7-4508-8433-C3828AF1E88F}" type="presParOf" srcId="{F465308D-F816-437B-9AAA-347FBD46AD93}" destId="{7D55628B-FEE2-44AB-BFE3-BCC14434EEE7}" srcOrd="0" destOrd="0" presId="urn:microsoft.com/office/officeart/2005/8/layout/hProcess11"/>
    <dgm:cxn modelId="{8434A703-A05A-4A0C-8412-731D32DF2BA3}" type="presParOf" srcId="{F465308D-F816-437B-9AAA-347FBD46AD93}" destId="{4447817B-E536-4269-8412-528787865F8C}" srcOrd="1" destOrd="0" presId="urn:microsoft.com/office/officeart/2005/8/layout/hProcess11"/>
    <dgm:cxn modelId="{8719A671-EBB6-49E4-95CB-268B1FF2CFAD}" type="presParOf" srcId="{F465308D-F816-437B-9AAA-347FBD46AD93}" destId="{BED18547-0FE4-4967-9057-F9023AF31E1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06189-3FD7-4FA7-9035-7D7A3BF72C43}">
      <dsp:nvSpPr>
        <dsp:cNvPr id="0" name=""/>
        <dsp:cNvSpPr/>
      </dsp:nvSpPr>
      <dsp:spPr>
        <a:xfrm>
          <a:off x="482339" y="752311"/>
          <a:ext cx="2611798" cy="13058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Cell Surface Receptors</a:t>
          </a:r>
          <a:endParaRPr lang="en-US" sz="1800" kern="1200" dirty="0"/>
        </a:p>
      </dsp:txBody>
      <dsp:txXfrm>
        <a:off x="520587" y="790559"/>
        <a:ext cx="2535302" cy="1229403"/>
      </dsp:txXfrm>
    </dsp:sp>
    <dsp:sp modelId="{BFF087C4-664B-4211-8294-35995729E95F}">
      <dsp:nvSpPr>
        <dsp:cNvPr id="0" name=""/>
        <dsp:cNvSpPr/>
      </dsp:nvSpPr>
      <dsp:spPr>
        <a:xfrm rot="19457599">
          <a:off x="2973209" y="1009600"/>
          <a:ext cx="1286575" cy="40429"/>
        </a:xfrm>
        <a:custGeom>
          <a:avLst/>
          <a:gdLst/>
          <a:ahLst/>
          <a:cxnLst/>
          <a:rect l="0" t="0" r="0" b="0"/>
          <a:pathLst>
            <a:path>
              <a:moveTo>
                <a:pt x="0" y="20214"/>
              </a:moveTo>
              <a:lnTo>
                <a:pt x="1286575"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84332" y="997650"/>
        <a:ext cx="64328" cy="64328"/>
      </dsp:txXfrm>
    </dsp:sp>
    <dsp:sp modelId="{E23D8FA3-4B5D-4967-96FC-EAE07E1BADA2}">
      <dsp:nvSpPr>
        <dsp:cNvPr id="0" name=""/>
        <dsp:cNvSpPr/>
      </dsp:nvSpPr>
      <dsp:spPr>
        <a:xfrm>
          <a:off x="4138856" y="1419"/>
          <a:ext cx="2611798" cy="130589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Peptide Hormones </a:t>
          </a:r>
        </a:p>
        <a:p>
          <a:pPr marL="0" lvl="0" indent="0" algn="ctr" defTabSz="800100">
            <a:lnSpc>
              <a:spcPct val="90000"/>
            </a:lnSpc>
            <a:spcBef>
              <a:spcPct val="0"/>
            </a:spcBef>
            <a:spcAft>
              <a:spcPct val="35000"/>
            </a:spcAft>
            <a:buNone/>
          </a:pPr>
          <a:r>
            <a:rPr lang="en-US" sz="1800" kern="1200" dirty="0"/>
            <a:t>(large Molecules)</a:t>
          </a:r>
        </a:p>
      </dsp:txBody>
      <dsp:txXfrm>
        <a:off x="4177104" y="39667"/>
        <a:ext cx="2535302" cy="1229403"/>
      </dsp:txXfrm>
    </dsp:sp>
    <dsp:sp modelId="{994963F7-6D7E-4C80-BC07-17B51B273DA3}">
      <dsp:nvSpPr>
        <dsp:cNvPr id="0" name=""/>
        <dsp:cNvSpPr/>
      </dsp:nvSpPr>
      <dsp:spPr>
        <a:xfrm>
          <a:off x="6750655" y="634154"/>
          <a:ext cx="1044719" cy="40429"/>
        </a:xfrm>
        <a:custGeom>
          <a:avLst/>
          <a:gdLst/>
          <a:ahLst/>
          <a:cxnLst/>
          <a:rect l="0" t="0" r="0" b="0"/>
          <a:pathLst>
            <a:path>
              <a:moveTo>
                <a:pt x="0" y="20214"/>
              </a:moveTo>
              <a:lnTo>
                <a:pt x="1044719" y="2021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246896" y="628251"/>
        <a:ext cx="52235" cy="52235"/>
      </dsp:txXfrm>
    </dsp:sp>
    <dsp:sp modelId="{2CDCF3F4-14F5-47E4-9FBF-07766CA4858D}">
      <dsp:nvSpPr>
        <dsp:cNvPr id="0" name=""/>
        <dsp:cNvSpPr/>
      </dsp:nvSpPr>
      <dsp:spPr>
        <a:xfrm>
          <a:off x="7795374" y="1419"/>
          <a:ext cx="2611798" cy="130589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Insulin</a:t>
          </a:r>
          <a:r>
            <a:rPr lang="en-US" sz="1800" kern="1200"/>
            <a:t>, Growth Hormones, Prolactin’s, FSH, LH, TSH</a:t>
          </a:r>
          <a:endParaRPr lang="en-US" sz="1800" kern="1200" dirty="0"/>
        </a:p>
      </dsp:txBody>
      <dsp:txXfrm>
        <a:off x="7833622" y="39667"/>
        <a:ext cx="2535302" cy="1229403"/>
      </dsp:txXfrm>
    </dsp:sp>
    <dsp:sp modelId="{73D69EB0-55E2-4196-8BA3-16B088B68B6A}">
      <dsp:nvSpPr>
        <dsp:cNvPr id="0" name=""/>
        <dsp:cNvSpPr/>
      </dsp:nvSpPr>
      <dsp:spPr>
        <a:xfrm rot="2142401">
          <a:off x="2973209" y="1760492"/>
          <a:ext cx="1286575" cy="40429"/>
        </a:xfrm>
        <a:custGeom>
          <a:avLst/>
          <a:gdLst/>
          <a:ahLst/>
          <a:cxnLst/>
          <a:rect l="0" t="0" r="0" b="0"/>
          <a:pathLst>
            <a:path>
              <a:moveTo>
                <a:pt x="0" y="20214"/>
              </a:moveTo>
              <a:lnTo>
                <a:pt x="1286575"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84332" y="1748542"/>
        <a:ext cx="64328" cy="64328"/>
      </dsp:txXfrm>
    </dsp:sp>
    <dsp:sp modelId="{97542CB9-6B4C-487E-99EB-75CF888D2435}">
      <dsp:nvSpPr>
        <dsp:cNvPr id="0" name=""/>
        <dsp:cNvSpPr/>
      </dsp:nvSpPr>
      <dsp:spPr>
        <a:xfrm>
          <a:off x="4138856" y="1503203"/>
          <a:ext cx="2611798" cy="130589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Catecholamines </a:t>
          </a:r>
        </a:p>
        <a:p>
          <a:pPr marL="0" lvl="0" indent="0" algn="ctr" defTabSz="800100">
            <a:lnSpc>
              <a:spcPct val="90000"/>
            </a:lnSpc>
            <a:spcBef>
              <a:spcPct val="0"/>
            </a:spcBef>
            <a:spcAft>
              <a:spcPct val="35000"/>
            </a:spcAft>
            <a:buNone/>
          </a:pPr>
          <a:r>
            <a:rPr lang="en-US" sz="1800" kern="1200" dirty="0"/>
            <a:t>(Highly polar)</a:t>
          </a:r>
        </a:p>
      </dsp:txBody>
      <dsp:txXfrm>
        <a:off x="4177104" y="1541451"/>
        <a:ext cx="2535302" cy="1229403"/>
      </dsp:txXfrm>
    </dsp:sp>
    <dsp:sp modelId="{3B01040F-9A1F-4534-BC57-892C05888F63}">
      <dsp:nvSpPr>
        <dsp:cNvPr id="0" name=""/>
        <dsp:cNvSpPr/>
      </dsp:nvSpPr>
      <dsp:spPr>
        <a:xfrm>
          <a:off x="6750655" y="2135938"/>
          <a:ext cx="1044719" cy="40429"/>
        </a:xfrm>
        <a:custGeom>
          <a:avLst/>
          <a:gdLst/>
          <a:ahLst/>
          <a:cxnLst/>
          <a:rect l="0" t="0" r="0" b="0"/>
          <a:pathLst>
            <a:path>
              <a:moveTo>
                <a:pt x="0" y="20214"/>
              </a:moveTo>
              <a:lnTo>
                <a:pt x="1044719" y="2021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246896" y="2130035"/>
        <a:ext cx="52235" cy="52235"/>
      </dsp:txXfrm>
    </dsp:sp>
    <dsp:sp modelId="{411E63AB-95FD-4874-8E64-DF8766FDDF37}">
      <dsp:nvSpPr>
        <dsp:cNvPr id="0" name=""/>
        <dsp:cNvSpPr/>
      </dsp:nvSpPr>
      <dsp:spPr>
        <a:xfrm>
          <a:off x="7795374" y="1503203"/>
          <a:ext cx="2611798" cy="130589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Epinephrine, Norepinephrine, Dopamine, Prostaglandins, Histamines</a:t>
          </a:r>
          <a:endParaRPr lang="en-US" sz="1800" kern="1200" dirty="0"/>
        </a:p>
      </dsp:txBody>
      <dsp:txXfrm>
        <a:off x="7833622" y="1541451"/>
        <a:ext cx="2535302" cy="1229403"/>
      </dsp:txXfrm>
    </dsp:sp>
    <dsp:sp modelId="{54AB7CC9-8961-4066-85FA-092A33D306C9}">
      <dsp:nvSpPr>
        <dsp:cNvPr id="0" name=""/>
        <dsp:cNvSpPr/>
      </dsp:nvSpPr>
      <dsp:spPr>
        <a:xfrm>
          <a:off x="482339" y="3755879"/>
          <a:ext cx="2611798" cy="13058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Receptors within the cell</a:t>
          </a:r>
          <a:endParaRPr lang="en-US" sz="1800" kern="1200"/>
        </a:p>
      </dsp:txBody>
      <dsp:txXfrm>
        <a:off x="520587" y="3794127"/>
        <a:ext cx="2535302" cy="1229403"/>
      </dsp:txXfrm>
    </dsp:sp>
    <dsp:sp modelId="{AAA14BCE-8B20-4B3D-888F-CCDABF6A85B5}">
      <dsp:nvSpPr>
        <dsp:cNvPr id="0" name=""/>
        <dsp:cNvSpPr/>
      </dsp:nvSpPr>
      <dsp:spPr>
        <a:xfrm rot="19457599">
          <a:off x="2973209" y="4013168"/>
          <a:ext cx="1286575" cy="40429"/>
        </a:xfrm>
        <a:custGeom>
          <a:avLst/>
          <a:gdLst/>
          <a:ahLst/>
          <a:cxnLst/>
          <a:rect l="0" t="0" r="0" b="0"/>
          <a:pathLst>
            <a:path>
              <a:moveTo>
                <a:pt x="0" y="20214"/>
              </a:moveTo>
              <a:lnTo>
                <a:pt x="1286575"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84332" y="4001218"/>
        <a:ext cx="64328" cy="64328"/>
      </dsp:txXfrm>
    </dsp:sp>
    <dsp:sp modelId="{1FBE0DAE-25F4-4351-B869-252A3846F5BC}">
      <dsp:nvSpPr>
        <dsp:cNvPr id="0" name=""/>
        <dsp:cNvSpPr/>
      </dsp:nvSpPr>
      <dsp:spPr>
        <a:xfrm>
          <a:off x="4138856" y="3004987"/>
          <a:ext cx="2611798" cy="130589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Highly lipid soluble</a:t>
          </a:r>
        </a:p>
        <a:p>
          <a:pPr marL="0" lvl="0" indent="0" algn="ctr" defTabSz="800100">
            <a:lnSpc>
              <a:spcPct val="90000"/>
            </a:lnSpc>
            <a:spcBef>
              <a:spcPct val="0"/>
            </a:spcBef>
            <a:spcAft>
              <a:spcPct val="35000"/>
            </a:spcAft>
            <a:buNone/>
          </a:pPr>
          <a:r>
            <a:rPr lang="en-US" sz="1800" kern="1200" dirty="0"/>
            <a:t> ( Steroid Hormones)</a:t>
          </a:r>
        </a:p>
      </dsp:txBody>
      <dsp:txXfrm>
        <a:off x="4177104" y="3043235"/>
        <a:ext cx="2535302" cy="1229403"/>
      </dsp:txXfrm>
    </dsp:sp>
    <dsp:sp modelId="{385161E3-F377-41AE-8C77-1184E3AE8D80}">
      <dsp:nvSpPr>
        <dsp:cNvPr id="0" name=""/>
        <dsp:cNvSpPr/>
      </dsp:nvSpPr>
      <dsp:spPr>
        <a:xfrm>
          <a:off x="6750655" y="3637722"/>
          <a:ext cx="1044719" cy="40429"/>
        </a:xfrm>
        <a:custGeom>
          <a:avLst/>
          <a:gdLst/>
          <a:ahLst/>
          <a:cxnLst/>
          <a:rect l="0" t="0" r="0" b="0"/>
          <a:pathLst>
            <a:path>
              <a:moveTo>
                <a:pt x="0" y="20214"/>
              </a:moveTo>
              <a:lnTo>
                <a:pt x="1044719" y="2021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246896" y="3631819"/>
        <a:ext cx="52235" cy="52235"/>
      </dsp:txXfrm>
    </dsp:sp>
    <dsp:sp modelId="{19EEB710-656D-4BAA-8FE1-B42C1C11D5CA}">
      <dsp:nvSpPr>
        <dsp:cNvPr id="0" name=""/>
        <dsp:cNvSpPr/>
      </dsp:nvSpPr>
      <dsp:spPr>
        <a:xfrm>
          <a:off x="7795374" y="3004987"/>
          <a:ext cx="2611798" cy="130589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Testosterone, Progesterone, Estrogen, Aldosterone, Glucocorticoids, Vit-D</a:t>
          </a:r>
          <a:endParaRPr lang="en-US" sz="1800" kern="1200" dirty="0"/>
        </a:p>
      </dsp:txBody>
      <dsp:txXfrm>
        <a:off x="7833622" y="3043235"/>
        <a:ext cx="2535302" cy="1229403"/>
      </dsp:txXfrm>
    </dsp:sp>
    <dsp:sp modelId="{5ABB4E1B-AD31-4D7F-8008-5631F8BEC47D}">
      <dsp:nvSpPr>
        <dsp:cNvPr id="0" name=""/>
        <dsp:cNvSpPr/>
      </dsp:nvSpPr>
      <dsp:spPr>
        <a:xfrm rot="2142401">
          <a:off x="2973209" y="4764060"/>
          <a:ext cx="1286575" cy="40429"/>
        </a:xfrm>
        <a:custGeom>
          <a:avLst/>
          <a:gdLst/>
          <a:ahLst/>
          <a:cxnLst/>
          <a:rect l="0" t="0" r="0" b="0"/>
          <a:pathLst>
            <a:path>
              <a:moveTo>
                <a:pt x="0" y="20214"/>
              </a:moveTo>
              <a:lnTo>
                <a:pt x="1286575"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84332" y="4752110"/>
        <a:ext cx="64328" cy="64328"/>
      </dsp:txXfrm>
    </dsp:sp>
    <dsp:sp modelId="{2CC2ACBA-B78F-49FB-9CF0-847229A9CB46}">
      <dsp:nvSpPr>
        <dsp:cNvPr id="0" name=""/>
        <dsp:cNvSpPr/>
      </dsp:nvSpPr>
      <dsp:spPr>
        <a:xfrm>
          <a:off x="4138856" y="4506771"/>
          <a:ext cx="2611798" cy="130589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Small Molecular weight</a:t>
          </a:r>
        </a:p>
      </dsp:txBody>
      <dsp:txXfrm>
        <a:off x="4177104" y="4545019"/>
        <a:ext cx="2535302" cy="1229403"/>
      </dsp:txXfrm>
    </dsp:sp>
    <dsp:sp modelId="{647BDEBB-8771-4229-BE91-E96F65C3B910}">
      <dsp:nvSpPr>
        <dsp:cNvPr id="0" name=""/>
        <dsp:cNvSpPr/>
      </dsp:nvSpPr>
      <dsp:spPr>
        <a:xfrm>
          <a:off x="6750655" y="5139506"/>
          <a:ext cx="1044719" cy="40429"/>
        </a:xfrm>
        <a:custGeom>
          <a:avLst/>
          <a:gdLst/>
          <a:ahLst/>
          <a:cxnLst/>
          <a:rect l="0" t="0" r="0" b="0"/>
          <a:pathLst>
            <a:path>
              <a:moveTo>
                <a:pt x="0" y="20214"/>
              </a:moveTo>
              <a:lnTo>
                <a:pt x="1044719" y="2021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246896" y="5133603"/>
        <a:ext cx="52235" cy="52235"/>
      </dsp:txXfrm>
    </dsp:sp>
    <dsp:sp modelId="{B1A8B217-5CBE-4D0A-AAB1-2AF656FCA22B}">
      <dsp:nvSpPr>
        <dsp:cNvPr id="0" name=""/>
        <dsp:cNvSpPr/>
      </dsp:nvSpPr>
      <dsp:spPr>
        <a:xfrm>
          <a:off x="7795374" y="4506771"/>
          <a:ext cx="2611798" cy="130589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T3</a:t>
          </a:r>
          <a:r>
            <a:rPr lang="en-US" sz="1800" kern="1200"/>
            <a:t>, T4, Retinoids</a:t>
          </a:r>
          <a:endParaRPr lang="en-US" sz="1800" kern="1200" dirty="0"/>
        </a:p>
      </dsp:txBody>
      <dsp:txXfrm>
        <a:off x="7833622" y="4545019"/>
        <a:ext cx="2535302" cy="12294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A7B42-3F4A-46CE-9984-4A9E772F2903}">
      <dsp:nvSpPr>
        <dsp:cNvPr id="0" name=""/>
        <dsp:cNvSpPr/>
      </dsp:nvSpPr>
      <dsp:spPr>
        <a:xfrm>
          <a:off x="512075" y="2406"/>
          <a:ext cx="1199041" cy="59952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Cholinergic Receptors</a:t>
          </a:r>
        </a:p>
      </dsp:txBody>
      <dsp:txXfrm>
        <a:off x="529634" y="19965"/>
        <a:ext cx="1163923" cy="564402"/>
      </dsp:txXfrm>
    </dsp:sp>
    <dsp:sp modelId="{838A51EF-1A82-46DE-BDE9-7411AA085E28}">
      <dsp:nvSpPr>
        <dsp:cNvPr id="0" name=""/>
        <dsp:cNvSpPr/>
      </dsp:nvSpPr>
      <dsp:spPr>
        <a:xfrm>
          <a:off x="631979" y="601927"/>
          <a:ext cx="119904" cy="449640"/>
        </a:xfrm>
        <a:custGeom>
          <a:avLst/>
          <a:gdLst/>
          <a:ahLst/>
          <a:cxnLst/>
          <a:rect l="0" t="0" r="0" b="0"/>
          <a:pathLst>
            <a:path>
              <a:moveTo>
                <a:pt x="0" y="0"/>
              </a:moveTo>
              <a:lnTo>
                <a:pt x="0" y="449640"/>
              </a:lnTo>
              <a:lnTo>
                <a:pt x="119904" y="4496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C828A8-D142-4F47-B00D-0ECCA31A25EF}">
      <dsp:nvSpPr>
        <dsp:cNvPr id="0" name=""/>
        <dsp:cNvSpPr/>
      </dsp:nvSpPr>
      <dsp:spPr>
        <a:xfrm>
          <a:off x="751883" y="751807"/>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Nicotinic Receptors (Non G-coupled)</a:t>
          </a:r>
        </a:p>
      </dsp:txBody>
      <dsp:txXfrm>
        <a:off x="769442" y="769366"/>
        <a:ext cx="924115" cy="564402"/>
      </dsp:txXfrm>
    </dsp:sp>
    <dsp:sp modelId="{62248EB1-F853-4BDB-B98B-173052181673}">
      <dsp:nvSpPr>
        <dsp:cNvPr id="0" name=""/>
        <dsp:cNvSpPr/>
      </dsp:nvSpPr>
      <dsp:spPr>
        <a:xfrm>
          <a:off x="631979" y="601927"/>
          <a:ext cx="119904" cy="1199041"/>
        </a:xfrm>
        <a:custGeom>
          <a:avLst/>
          <a:gdLst/>
          <a:ahLst/>
          <a:cxnLst/>
          <a:rect l="0" t="0" r="0" b="0"/>
          <a:pathLst>
            <a:path>
              <a:moveTo>
                <a:pt x="0" y="0"/>
              </a:moveTo>
              <a:lnTo>
                <a:pt x="0" y="1199041"/>
              </a:lnTo>
              <a:lnTo>
                <a:pt x="119904" y="11990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89E074-E783-4E21-958A-FF4B944FFC50}">
      <dsp:nvSpPr>
        <dsp:cNvPr id="0" name=""/>
        <dsp:cNvSpPr/>
      </dsp:nvSpPr>
      <dsp:spPr>
        <a:xfrm>
          <a:off x="751883" y="1501208"/>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Muscarinic Receptors ( Serpentine Receptors)</a:t>
          </a:r>
        </a:p>
      </dsp:txBody>
      <dsp:txXfrm>
        <a:off x="769442" y="1518767"/>
        <a:ext cx="924115" cy="564402"/>
      </dsp:txXfrm>
    </dsp:sp>
    <dsp:sp modelId="{2108309B-D318-47EF-881F-E86EADF0BCED}">
      <dsp:nvSpPr>
        <dsp:cNvPr id="0" name=""/>
        <dsp:cNvSpPr/>
      </dsp:nvSpPr>
      <dsp:spPr>
        <a:xfrm>
          <a:off x="2010877" y="2406"/>
          <a:ext cx="1199041" cy="59952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Adrenergic Receptors</a:t>
          </a:r>
        </a:p>
      </dsp:txBody>
      <dsp:txXfrm>
        <a:off x="2028436" y="19965"/>
        <a:ext cx="1163923" cy="564402"/>
      </dsp:txXfrm>
    </dsp:sp>
    <dsp:sp modelId="{9D561674-A34F-4CEA-8270-72BC95F5BC2E}">
      <dsp:nvSpPr>
        <dsp:cNvPr id="0" name=""/>
        <dsp:cNvSpPr/>
      </dsp:nvSpPr>
      <dsp:spPr>
        <a:xfrm>
          <a:off x="2130781" y="601927"/>
          <a:ext cx="119904" cy="449640"/>
        </a:xfrm>
        <a:custGeom>
          <a:avLst/>
          <a:gdLst/>
          <a:ahLst/>
          <a:cxnLst/>
          <a:rect l="0" t="0" r="0" b="0"/>
          <a:pathLst>
            <a:path>
              <a:moveTo>
                <a:pt x="0" y="0"/>
              </a:moveTo>
              <a:lnTo>
                <a:pt x="0" y="449640"/>
              </a:lnTo>
              <a:lnTo>
                <a:pt x="119904" y="4496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3D8ED3-C817-418F-A1E0-96972DF0D085}">
      <dsp:nvSpPr>
        <dsp:cNvPr id="0" name=""/>
        <dsp:cNvSpPr/>
      </dsp:nvSpPr>
      <dsp:spPr>
        <a:xfrm>
          <a:off x="2250685" y="751807"/>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dirty="0"/>
            <a:t>Alpha-1 (</a:t>
          </a:r>
          <a:r>
            <a:rPr lang="en-US" sz="1050" kern="1200" dirty="0" err="1"/>
            <a:t>Gq</a:t>
          </a:r>
          <a:r>
            <a:rPr lang="en-US" sz="1050" kern="1200" dirty="0"/>
            <a:t> System)</a:t>
          </a:r>
        </a:p>
      </dsp:txBody>
      <dsp:txXfrm>
        <a:off x="2268244" y="769366"/>
        <a:ext cx="924115" cy="564402"/>
      </dsp:txXfrm>
    </dsp:sp>
    <dsp:sp modelId="{CCF4AF7D-B17D-43AF-A0BF-A1B218BC8A01}">
      <dsp:nvSpPr>
        <dsp:cNvPr id="0" name=""/>
        <dsp:cNvSpPr/>
      </dsp:nvSpPr>
      <dsp:spPr>
        <a:xfrm>
          <a:off x="2130781" y="601927"/>
          <a:ext cx="119904" cy="1199041"/>
        </a:xfrm>
        <a:custGeom>
          <a:avLst/>
          <a:gdLst/>
          <a:ahLst/>
          <a:cxnLst/>
          <a:rect l="0" t="0" r="0" b="0"/>
          <a:pathLst>
            <a:path>
              <a:moveTo>
                <a:pt x="0" y="0"/>
              </a:moveTo>
              <a:lnTo>
                <a:pt x="0" y="1199041"/>
              </a:lnTo>
              <a:lnTo>
                <a:pt x="119904" y="11990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093EE2-714E-4B75-AE70-D18928048A5F}">
      <dsp:nvSpPr>
        <dsp:cNvPr id="0" name=""/>
        <dsp:cNvSpPr/>
      </dsp:nvSpPr>
      <dsp:spPr>
        <a:xfrm>
          <a:off x="2250685" y="1501208"/>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Alpha-2 ( G inhibitory System)</a:t>
          </a:r>
        </a:p>
      </dsp:txBody>
      <dsp:txXfrm>
        <a:off x="2268244" y="1518767"/>
        <a:ext cx="924115" cy="564402"/>
      </dsp:txXfrm>
    </dsp:sp>
    <dsp:sp modelId="{5E30FF91-ED93-4D23-AB7B-8ADA56F82DD6}">
      <dsp:nvSpPr>
        <dsp:cNvPr id="0" name=""/>
        <dsp:cNvSpPr/>
      </dsp:nvSpPr>
      <dsp:spPr>
        <a:xfrm>
          <a:off x="2130781" y="601927"/>
          <a:ext cx="119904" cy="1948442"/>
        </a:xfrm>
        <a:custGeom>
          <a:avLst/>
          <a:gdLst/>
          <a:ahLst/>
          <a:cxnLst/>
          <a:rect l="0" t="0" r="0" b="0"/>
          <a:pathLst>
            <a:path>
              <a:moveTo>
                <a:pt x="0" y="0"/>
              </a:moveTo>
              <a:lnTo>
                <a:pt x="0" y="1948442"/>
              </a:lnTo>
              <a:lnTo>
                <a:pt x="119904" y="19484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89EFA6-6F4E-430F-A8FF-E51C5C6251D6}">
      <dsp:nvSpPr>
        <dsp:cNvPr id="0" name=""/>
        <dsp:cNvSpPr/>
      </dsp:nvSpPr>
      <dsp:spPr>
        <a:xfrm>
          <a:off x="2250685" y="2250609"/>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Beta-1 ( G Stimulatory System)</a:t>
          </a:r>
        </a:p>
      </dsp:txBody>
      <dsp:txXfrm>
        <a:off x="2268244" y="2268168"/>
        <a:ext cx="924115" cy="564402"/>
      </dsp:txXfrm>
    </dsp:sp>
    <dsp:sp modelId="{D464EAD9-9B65-4E76-B5A6-52DD0FEE2A99}">
      <dsp:nvSpPr>
        <dsp:cNvPr id="0" name=""/>
        <dsp:cNvSpPr/>
      </dsp:nvSpPr>
      <dsp:spPr>
        <a:xfrm>
          <a:off x="2130781" y="601927"/>
          <a:ext cx="119904" cy="2697843"/>
        </a:xfrm>
        <a:custGeom>
          <a:avLst/>
          <a:gdLst/>
          <a:ahLst/>
          <a:cxnLst/>
          <a:rect l="0" t="0" r="0" b="0"/>
          <a:pathLst>
            <a:path>
              <a:moveTo>
                <a:pt x="0" y="0"/>
              </a:moveTo>
              <a:lnTo>
                <a:pt x="0" y="2697843"/>
              </a:lnTo>
              <a:lnTo>
                <a:pt x="119904" y="26978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10876B-FDBE-48E1-ACFA-D782A8B86250}">
      <dsp:nvSpPr>
        <dsp:cNvPr id="0" name=""/>
        <dsp:cNvSpPr/>
      </dsp:nvSpPr>
      <dsp:spPr>
        <a:xfrm>
          <a:off x="2250685" y="3000009"/>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Beta-2 ( G Stimulatory System)</a:t>
          </a:r>
        </a:p>
      </dsp:txBody>
      <dsp:txXfrm>
        <a:off x="2268244" y="3017568"/>
        <a:ext cx="924115" cy="564402"/>
      </dsp:txXfrm>
    </dsp:sp>
    <dsp:sp modelId="{B9EB5209-8028-4201-A557-3FFF3C0F1479}">
      <dsp:nvSpPr>
        <dsp:cNvPr id="0" name=""/>
        <dsp:cNvSpPr/>
      </dsp:nvSpPr>
      <dsp:spPr>
        <a:xfrm>
          <a:off x="2130781" y="601927"/>
          <a:ext cx="119904" cy="3447244"/>
        </a:xfrm>
        <a:custGeom>
          <a:avLst/>
          <a:gdLst/>
          <a:ahLst/>
          <a:cxnLst/>
          <a:rect l="0" t="0" r="0" b="0"/>
          <a:pathLst>
            <a:path>
              <a:moveTo>
                <a:pt x="0" y="0"/>
              </a:moveTo>
              <a:lnTo>
                <a:pt x="0" y="3447244"/>
              </a:lnTo>
              <a:lnTo>
                <a:pt x="119904" y="34472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FA21B0-2D52-4F1D-9F0A-0847997A5C4E}">
      <dsp:nvSpPr>
        <dsp:cNvPr id="0" name=""/>
        <dsp:cNvSpPr/>
      </dsp:nvSpPr>
      <dsp:spPr>
        <a:xfrm>
          <a:off x="2250685" y="3749410"/>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Beta-3 ( G Stimulatory System)</a:t>
          </a:r>
        </a:p>
      </dsp:txBody>
      <dsp:txXfrm>
        <a:off x="2268244" y="3766969"/>
        <a:ext cx="924115" cy="564402"/>
      </dsp:txXfrm>
    </dsp:sp>
    <dsp:sp modelId="{330F0150-1BBB-43B1-97D7-03A5AF424E8D}">
      <dsp:nvSpPr>
        <dsp:cNvPr id="0" name=""/>
        <dsp:cNvSpPr/>
      </dsp:nvSpPr>
      <dsp:spPr>
        <a:xfrm>
          <a:off x="3509678" y="2406"/>
          <a:ext cx="1507159" cy="59952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Dopaminergic Receptors</a:t>
          </a:r>
        </a:p>
      </dsp:txBody>
      <dsp:txXfrm>
        <a:off x="3527237" y="19965"/>
        <a:ext cx="1472041" cy="564402"/>
      </dsp:txXfrm>
    </dsp:sp>
    <dsp:sp modelId="{6BBA3F07-EC15-4E6A-A07E-108B60D977C9}">
      <dsp:nvSpPr>
        <dsp:cNvPr id="0" name=""/>
        <dsp:cNvSpPr/>
      </dsp:nvSpPr>
      <dsp:spPr>
        <a:xfrm>
          <a:off x="3660394" y="601927"/>
          <a:ext cx="150715" cy="449640"/>
        </a:xfrm>
        <a:custGeom>
          <a:avLst/>
          <a:gdLst/>
          <a:ahLst/>
          <a:cxnLst/>
          <a:rect l="0" t="0" r="0" b="0"/>
          <a:pathLst>
            <a:path>
              <a:moveTo>
                <a:pt x="0" y="0"/>
              </a:moveTo>
              <a:lnTo>
                <a:pt x="0" y="449640"/>
              </a:lnTo>
              <a:lnTo>
                <a:pt x="150715" y="4496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F895F9-D596-426E-A65B-91927920CD4D}">
      <dsp:nvSpPr>
        <dsp:cNvPr id="0" name=""/>
        <dsp:cNvSpPr/>
      </dsp:nvSpPr>
      <dsp:spPr>
        <a:xfrm>
          <a:off x="3811110" y="751807"/>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D-1 ( G Stimulatory System)</a:t>
          </a:r>
        </a:p>
      </dsp:txBody>
      <dsp:txXfrm>
        <a:off x="3828669" y="769366"/>
        <a:ext cx="924115" cy="564402"/>
      </dsp:txXfrm>
    </dsp:sp>
    <dsp:sp modelId="{2D21D926-507D-49FB-9CC5-41A56C953811}">
      <dsp:nvSpPr>
        <dsp:cNvPr id="0" name=""/>
        <dsp:cNvSpPr/>
      </dsp:nvSpPr>
      <dsp:spPr>
        <a:xfrm>
          <a:off x="3660394" y="601927"/>
          <a:ext cx="150715" cy="1199041"/>
        </a:xfrm>
        <a:custGeom>
          <a:avLst/>
          <a:gdLst/>
          <a:ahLst/>
          <a:cxnLst/>
          <a:rect l="0" t="0" r="0" b="0"/>
          <a:pathLst>
            <a:path>
              <a:moveTo>
                <a:pt x="0" y="0"/>
              </a:moveTo>
              <a:lnTo>
                <a:pt x="0" y="1199041"/>
              </a:lnTo>
              <a:lnTo>
                <a:pt x="150715" y="11990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B822A1-F4F3-451E-B421-8B6AF7CBC018}">
      <dsp:nvSpPr>
        <dsp:cNvPr id="0" name=""/>
        <dsp:cNvSpPr/>
      </dsp:nvSpPr>
      <dsp:spPr>
        <a:xfrm>
          <a:off x="3811110" y="1501208"/>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D-2 ( G Inhibitory System)</a:t>
          </a:r>
        </a:p>
      </dsp:txBody>
      <dsp:txXfrm>
        <a:off x="3828669" y="1518767"/>
        <a:ext cx="924115" cy="564402"/>
      </dsp:txXfrm>
    </dsp:sp>
    <dsp:sp modelId="{FDBE4582-B5B0-48D6-B505-66BF7EBC2087}">
      <dsp:nvSpPr>
        <dsp:cNvPr id="0" name=""/>
        <dsp:cNvSpPr/>
      </dsp:nvSpPr>
      <dsp:spPr>
        <a:xfrm>
          <a:off x="5316598" y="2406"/>
          <a:ext cx="1199041" cy="59952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Purinergic Receptors</a:t>
          </a:r>
        </a:p>
      </dsp:txBody>
      <dsp:txXfrm>
        <a:off x="5334157" y="19965"/>
        <a:ext cx="1163923" cy="564402"/>
      </dsp:txXfrm>
    </dsp:sp>
    <dsp:sp modelId="{0CCFB889-53DC-4724-9BFA-9C4A97702B57}">
      <dsp:nvSpPr>
        <dsp:cNvPr id="0" name=""/>
        <dsp:cNvSpPr/>
      </dsp:nvSpPr>
      <dsp:spPr>
        <a:xfrm>
          <a:off x="5436502" y="601927"/>
          <a:ext cx="119904" cy="449640"/>
        </a:xfrm>
        <a:custGeom>
          <a:avLst/>
          <a:gdLst/>
          <a:ahLst/>
          <a:cxnLst/>
          <a:rect l="0" t="0" r="0" b="0"/>
          <a:pathLst>
            <a:path>
              <a:moveTo>
                <a:pt x="0" y="0"/>
              </a:moveTo>
              <a:lnTo>
                <a:pt x="0" y="449640"/>
              </a:lnTo>
              <a:lnTo>
                <a:pt x="119904" y="4496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2ADCEC-0F3A-46EC-A398-B9D5A44074B0}">
      <dsp:nvSpPr>
        <dsp:cNvPr id="0" name=""/>
        <dsp:cNvSpPr/>
      </dsp:nvSpPr>
      <dsp:spPr>
        <a:xfrm>
          <a:off x="5556406" y="751807"/>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A-type (Adenosine)</a:t>
          </a:r>
        </a:p>
      </dsp:txBody>
      <dsp:txXfrm>
        <a:off x="5573965" y="769366"/>
        <a:ext cx="924115" cy="564402"/>
      </dsp:txXfrm>
    </dsp:sp>
    <dsp:sp modelId="{4512133B-03D2-4874-99B9-C83F281EC01B}">
      <dsp:nvSpPr>
        <dsp:cNvPr id="0" name=""/>
        <dsp:cNvSpPr/>
      </dsp:nvSpPr>
      <dsp:spPr>
        <a:xfrm>
          <a:off x="5436502" y="601927"/>
          <a:ext cx="119904" cy="1199041"/>
        </a:xfrm>
        <a:custGeom>
          <a:avLst/>
          <a:gdLst/>
          <a:ahLst/>
          <a:cxnLst/>
          <a:rect l="0" t="0" r="0" b="0"/>
          <a:pathLst>
            <a:path>
              <a:moveTo>
                <a:pt x="0" y="0"/>
              </a:moveTo>
              <a:lnTo>
                <a:pt x="0" y="1199041"/>
              </a:lnTo>
              <a:lnTo>
                <a:pt x="119904" y="11990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09EB0F-5987-41FE-B7E5-881A77BB96EF}">
      <dsp:nvSpPr>
        <dsp:cNvPr id="0" name=""/>
        <dsp:cNvSpPr/>
      </dsp:nvSpPr>
      <dsp:spPr>
        <a:xfrm>
          <a:off x="5556406" y="1501208"/>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dirty="0"/>
            <a:t>B-type (ATP)</a:t>
          </a:r>
        </a:p>
      </dsp:txBody>
      <dsp:txXfrm>
        <a:off x="5573965" y="1518767"/>
        <a:ext cx="924115" cy="564402"/>
      </dsp:txXfrm>
    </dsp:sp>
    <dsp:sp modelId="{08BC8EAE-79FB-40D8-A37E-ECD267D6DE16}">
      <dsp:nvSpPr>
        <dsp:cNvPr id="0" name=""/>
        <dsp:cNvSpPr/>
      </dsp:nvSpPr>
      <dsp:spPr>
        <a:xfrm>
          <a:off x="6815400" y="2406"/>
          <a:ext cx="1199041" cy="59952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n-US" sz="1050" kern="1200"/>
            <a:t>GABA Receptors</a:t>
          </a:r>
          <a:endParaRPr lang="en-US" sz="1050" kern="1200" dirty="0"/>
        </a:p>
      </dsp:txBody>
      <dsp:txXfrm>
        <a:off x="6832959" y="19965"/>
        <a:ext cx="1163923" cy="564402"/>
      </dsp:txXfrm>
    </dsp:sp>
    <dsp:sp modelId="{AD0EF8A2-0BE9-41BD-94CA-FD4CAA8D4D1B}">
      <dsp:nvSpPr>
        <dsp:cNvPr id="0" name=""/>
        <dsp:cNvSpPr/>
      </dsp:nvSpPr>
      <dsp:spPr>
        <a:xfrm>
          <a:off x="6935304" y="601927"/>
          <a:ext cx="119904" cy="449640"/>
        </a:xfrm>
        <a:custGeom>
          <a:avLst/>
          <a:gdLst/>
          <a:ahLst/>
          <a:cxnLst/>
          <a:rect l="0" t="0" r="0" b="0"/>
          <a:pathLst>
            <a:path>
              <a:moveTo>
                <a:pt x="0" y="0"/>
              </a:moveTo>
              <a:lnTo>
                <a:pt x="0" y="449640"/>
              </a:lnTo>
              <a:lnTo>
                <a:pt x="119904" y="4496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1D65A4-CE63-4A5E-8D32-4B69B2F57426}">
      <dsp:nvSpPr>
        <dsp:cNvPr id="0" name=""/>
        <dsp:cNvSpPr/>
      </dsp:nvSpPr>
      <dsp:spPr>
        <a:xfrm>
          <a:off x="7055208" y="751807"/>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GABA-1 (Chloride Influx)</a:t>
          </a:r>
        </a:p>
      </dsp:txBody>
      <dsp:txXfrm>
        <a:off x="7072767" y="769366"/>
        <a:ext cx="924115" cy="564402"/>
      </dsp:txXfrm>
    </dsp:sp>
    <dsp:sp modelId="{EF5AF5D8-CF21-4379-B724-DF2F90A48755}">
      <dsp:nvSpPr>
        <dsp:cNvPr id="0" name=""/>
        <dsp:cNvSpPr/>
      </dsp:nvSpPr>
      <dsp:spPr>
        <a:xfrm>
          <a:off x="6935304" y="601927"/>
          <a:ext cx="119904" cy="1199041"/>
        </a:xfrm>
        <a:custGeom>
          <a:avLst/>
          <a:gdLst/>
          <a:ahLst/>
          <a:cxnLst/>
          <a:rect l="0" t="0" r="0" b="0"/>
          <a:pathLst>
            <a:path>
              <a:moveTo>
                <a:pt x="0" y="0"/>
              </a:moveTo>
              <a:lnTo>
                <a:pt x="0" y="1199041"/>
              </a:lnTo>
              <a:lnTo>
                <a:pt x="119904" y="11990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0406AD-A14A-4EF2-B21E-5850EF1D6702}">
      <dsp:nvSpPr>
        <dsp:cNvPr id="0" name=""/>
        <dsp:cNvSpPr/>
      </dsp:nvSpPr>
      <dsp:spPr>
        <a:xfrm>
          <a:off x="7055208" y="1501208"/>
          <a:ext cx="959233" cy="5995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GABA-2 ( Serpentine Receptors)</a:t>
          </a:r>
        </a:p>
      </dsp:txBody>
      <dsp:txXfrm>
        <a:off x="7072767" y="1518767"/>
        <a:ext cx="924115" cy="564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8309B-D318-47EF-881F-E86EADF0BCED}">
      <dsp:nvSpPr>
        <dsp:cNvPr id="0" name=""/>
        <dsp:cNvSpPr/>
      </dsp:nvSpPr>
      <dsp:spPr>
        <a:xfrm>
          <a:off x="4102" y="984433"/>
          <a:ext cx="1361411" cy="680705"/>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TSH Receptors (G-Protein)</a:t>
          </a:r>
        </a:p>
      </dsp:txBody>
      <dsp:txXfrm>
        <a:off x="24039" y="1004370"/>
        <a:ext cx="1321537" cy="640831"/>
      </dsp:txXfrm>
    </dsp:sp>
    <dsp:sp modelId="{330F0150-1BBB-43B1-97D7-03A5AF424E8D}">
      <dsp:nvSpPr>
        <dsp:cNvPr id="0" name=""/>
        <dsp:cNvSpPr/>
      </dsp:nvSpPr>
      <dsp:spPr>
        <a:xfrm>
          <a:off x="1705867" y="984433"/>
          <a:ext cx="1711253" cy="680705"/>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Luteinizing Hormone Receptors (G-Protein)</a:t>
          </a:r>
        </a:p>
      </dsp:txBody>
      <dsp:txXfrm>
        <a:off x="1725804" y="1004370"/>
        <a:ext cx="1671379" cy="640831"/>
      </dsp:txXfrm>
    </dsp:sp>
    <dsp:sp modelId="{FDBE4582-B5B0-48D6-B505-66BF7EBC2087}">
      <dsp:nvSpPr>
        <dsp:cNvPr id="0" name=""/>
        <dsp:cNvSpPr/>
      </dsp:nvSpPr>
      <dsp:spPr>
        <a:xfrm>
          <a:off x="3757473" y="984433"/>
          <a:ext cx="1361411" cy="680705"/>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ACTH Receptors ( Serpentine Receptors)</a:t>
          </a:r>
        </a:p>
      </dsp:txBody>
      <dsp:txXfrm>
        <a:off x="3777410" y="1004370"/>
        <a:ext cx="1321537" cy="640831"/>
      </dsp:txXfrm>
    </dsp:sp>
    <dsp:sp modelId="{5A5BFC77-D228-484E-BB33-9222C8B1019E}">
      <dsp:nvSpPr>
        <dsp:cNvPr id="0" name=""/>
        <dsp:cNvSpPr/>
      </dsp:nvSpPr>
      <dsp:spPr>
        <a:xfrm>
          <a:off x="5459238" y="984433"/>
          <a:ext cx="1361411" cy="680705"/>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Rhodopsin Receptors (( Serpentine Receptors)</a:t>
          </a:r>
        </a:p>
      </dsp:txBody>
      <dsp:txXfrm>
        <a:off x="5479175" y="1004370"/>
        <a:ext cx="1321537" cy="640831"/>
      </dsp:txXfrm>
    </dsp:sp>
    <dsp:sp modelId="{0D4DF5A0-FFB0-42E8-8371-5528778EA3A0}">
      <dsp:nvSpPr>
        <dsp:cNvPr id="0" name=""/>
        <dsp:cNvSpPr/>
      </dsp:nvSpPr>
      <dsp:spPr>
        <a:xfrm>
          <a:off x="7161002" y="984433"/>
          <a:ext cx="1361411" cy="680705"/>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Vasopressin (ADH)</a:t>
          </a:r>
        </a:p>
      </dsp:txBody>
      <dsp:txXfrm>
        <a:off x="7180939" y="1004370"/>
        <a:ext cx="1321537" cy="640831"/>
      </dsp:txXfrm>
    </dsp:sp>
    <dsp:sp modelId="{DE0E7CE9-B76A-4B9E-82DC-CA66FF5676BB}">
      <dsp:nvSpPr>
        <dsp:cNvPr id="0" name=""/>
        <dsp:cNvSpPr/>
      </dsp:nvSpPr>
      <dsp:spPr>
        <a:xfrm>
          <a:off x="7297143" y="1665139"/>
          <a:ext cx="136141" cy="510529"/>
        </a:xfrm>
        <a:custGeom>
          <a:avLst/>
          <a:gdLst/>
          <a:ahLst/>
          <a:cxnLst/>
          <a:rect l="0" t="0" r="0" b="0"/>
          <a:pathLst>
            <a:path>
              <a:moveTo>
                <a:pt x="0" y="0"/>
              </a:moveTo>
              <a:lnTo>
                <a:pt x="0" y="510529"/>
              </a:lnTo>
              <a:lnTo>
                <a:pt x="136141" y="510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394012-7688-4551-9590-3EEDF2CF3A5A}">
      <dsp:nvSpPr>
        <dsp:cNvPr id="0" name=""/>
        <dsp:cNvSpPr/>
      </dsp:nvSpPr>
      <dsp:spPr>
        <a:xfrm>
          <a:off x="7433285" y="1835316"/>
          <a:ext cx="1089129" cy="68070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V-1 (Vascular System- Constriction)</a:t>
          </a:r>
        </a:p>
      </dsp:txBody>
      <dsp:txXfrm>
        <a:off x="7453222" y="1855253"/>
        <a:ext cx="1049255" cy="640831"/>
      </dsp:txXfrm>
    </dsp:sp>
    <dsp:sp modelId="{BF218F4E-6953-4746-8ACC-4C962B51731D}">
      <dsp:nvSpPr>
        <dsp:cNvPr id="0" name=""/>
        <dsp:cNvSpPr/>
      </dsp:nvSpPr>
      <dsp:spPr>
        <a:xfrm>
          <a:off x="7297143" y="1665139"/>
          <a:ext cx="136141" cy="1361411"/>
        </a:xfrm>
        <a:custGeom>
          <a:avLst/>
          <a:gdLst/>
          <a:ahLst/>
          <a:cxnLst/>
          <a:rect l="0" t="0" r="0" b="0"/>
          <a:pathLst>
            <a:path>
              <a:moveTo>
                <a:pt x="0" y="0"/>
              </a:moveTo>
              <a:lnTo>
                <a:pt x="0" y="1361411"/>
              </a:lnTo>
              <a:lnTo>
                <a:pt x="136141" y="13614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BB741D-2ADB-4CA8-AC3E-5820440D8592}">
      <dsp:nvSpPr>
        <dsp:cNvPr id="0" name=""/>
        <dsp:cNvSpPr/>
      </dsp:nvSpPr>
      <dsp:spPr>
        <a:xfrm>
          <a:off x="7433285" y="2686198"/>
          <a:ext cx="1089129" cy="68070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V-2 ( Nephron Last Part)</a:t>
          </a:r>
        </a:p>
      </dsp:txBody>
      <dsp:txXfrm>
        <a:off x="7453222" y="2706135"/>
        <a:ext cx="1049255" cy="6408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88BC6-08F3-4711-BC49-8DD3FF6E31F8}">
      <dsp:nvSpPr>
        <dsp:cNvPr id="0" name=""/>
        <dsp:cNvSpPr/>
      </dsp:nvSpPr>
      <dsp:spPr>
        <a:xfrm>
          <a:off x="4754580" y="1004"/>
          <a:ext cx="667822" cy="66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Ligand binding</a:t>
          </a:r>
        </a:p>
      </dsp:txBody>
      <dsp:txXfrm>
        <a:off x="4754580" y="1004"/>
        <a:ext cx="667822" cy="667822"/>
      </dsp:txXfrm>
    </dsp:sp>
    <dsp:sp modelId="{48EBF53F-0CC6-47BE-B8FD-2A26B25B4B82}">
      <dsp:nvSpPr>
        <dsp:cNvPr id="0" name=""/>
        <dsp:cNvSpPr/>
      </dsp:nvSpPr>
      <dsp:spPr>
        <a:xfrm>
          <a:off x="2162508" y="68691"/>
          <a:ext cx="4432474" cy="4432474"/>
        </a:xfrm>
        <a:prstGeom prst="circularArrow">
          <a:avLst>
            <a:gd name="adj1" fmla="val 2938"/>
            <a:gd name="adj2" fmla="val 179799"/>
            <a:gd name="adj3" fmla="val 19333773"/>
            <a:gd name="adj4" fmla="val 18011638"/>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EAC376-7A7C-4C07-A496-2464DA176796}">
      <dsp:nvSpPr>
        <dsp:cNvPr id="0" name=""/>
        <dsp:cNvSpPr/>
      </dsp:nvSpPr>
      <dsp:spPr>
        <a:xfrm>
          <a:off x="5231221" y="1101385"/>
          <a:ext cx="1889330" cy="291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Receptor dimerization</a:t>
          </a:r>
        </a:p>
      </dsp:txBody>
      <dsp:txXfrm>
        <a:off x="5231221" y="1101385"/>
        <a:ext cx="1889330" cy="291925"/>
      </dsp:txXfrm>
    </dsp:sp>
    <dsp:sp modelId="{02FA6049-EEE6-46D1-BF59-C2415C9C41BA}">
      <dsp:nvSpPr>
        <dsp:cNvPr id="0" name=""/>
        <dsp:cNvSpPr/>
      </dsp:nvSpPr>
      <dsp:spPr>
        <a:xfrm>
          <a:off x="2162508" y="68691"/>
          <a:ext cx="4432474" cy="4432474"/>
        </a:xfrm>
        <a:prstGeom prst="circularArrow">
          <a:avLst>
            <a:gd name="adj1" fmla="val 2938"/>
            <a:gd name="adj2" fmla="val 179799"/>
            <a:gd name="adj3" fmla="val 21463998"/>
            <a:gd name="adj4" fmla="val 20073233"/>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81E902-1E07-4EB3-843B-E9484AE187C7}">
      <dsp:nvSpPr>
        <dsp:cNvPr id="0" name=""/>
        <dsp:cNvSpPr/>
      </dsp:nvSpPr>
      <dsp:spPr>
        <a:xfrm>
          <a:off x="5742802" y="2311364"/>
          <a:ext cx="1359152" cy="66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phosphorylation of tyrosine residues</a:t>
          </a:r>
        </a:p>
      </dsp:txBody>
      <dsp:txXfrm>
        <a:off x="5742802" y="2311364"/>
        <a:ext cx="1359152" cy="667822"/>
      </dsp:txXfrm>
    </dsp:sp>
    <dsp:sp modelId="{07380EB3-B280-4D16-B6C0-9CAE1F0C672E}">
      <dsp:nvSpPr>
        <dsp:cNvPr id="0" name=""/>
        <dsp:cNvSpPr/>
      </dsp:nvSpPr>
      <dsp:spPr>
        <a:xfrm>
          <a:off x="2013422" y="172854"/>
          <a:ext cx="4711586" cy="4224147"/>
        </a:xfrm>
        <a:prstGeom prst="circularArrow">
          <a:avLst>
            <a:gd name="adj1" fmla="val 2938"/>
            <a:gd name="adj2" fmla="val 179799"/>
            <a:gd name="adj3" fmla="val 2280038"/>
            <a:gd name="adj4" fmla="val 1172736"/>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8455D5-FBB2-4419-B45B-4073DBFF6D45}">
      <dsp:nvSpPr>
        <dsp:cNvPr id="0" name=""/>
        <dsp:cNvSpPr/>
      </dsp:nvSpPr>
      <dsp:spPr>
        <a:xfrm>
          <a:off x="4185245" y="3646280"/>
          <a:ext cx="3054774" cy="456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attachment of Sulfhydryl group with phosphorylated tyrosine</a:t>
          </a:r>
        </a:p>
      </dsp:txBody>
      <dsp:txXfrm>
        <a:off x="4185245" y="3646280"/>
        <a:ext cx="3054774" cy="456623"/>
      </dsp:txXfrm>
    </dsp:sp>
    <dsp:sp modelId="{840B062F-96E1-45A6-BEB8-69AAC387EAF3}">
      <dsp:nvSpPr>
        <dsp:cNvPr id="0" name=""/>
        <dsp:cNvSpPr/>
      </dsp:nvSpPr>
      <dsp:spPr>
        <a:xfrm>
          <a:off x="2162508" y="68691"/>
          <a:ext cx="4432474" cy="4432474"/>
        </a:xfrm>
        <a:prstGeom prst="circularArrow">
          <a:avLst>
            <a:gd name="adj1" fmla="val 2938"/>
            <a:gd name="adj2" fmla="val 179799"/>
            <a:gd name="adj3" fmla="val 4664623"/>
            <a:gd name="adj4" fmla="val 3670282"/>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CC7459-F0A0-41B4-B07D-D24D431A63AE}">
      <dsp:nvSpPr>
        <dsp:cNvPr id="0" name=""/>
        <dsp:cNvSpPr/>
      </dsp:nvSpPr>
      <dsp:spPr>
        <a:xfrm>
          <a:off x="4044834" y="4026176"/>
          <a:ext cx="667822" cy="66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SOS protein</a:t>
          </a:r>
        </a:p>
      </dsp:txBody>
      <dsp:txXfrm>
        <a:off x="4044834" y="4026176"/>
        <a:ext cx="667822" cy="667822"/>
      </dsp:txXfrm>
    </dsp:sp>
    <dsp:sp modelId="{B4D63438-67FB-4ADA-A5EC-628014078191}">
      <dsp:nvSpPr>
        <dsp:cNvPr id="0" name=""/>
        <dsp:cNvSpPr/>
      </dsp:nvSpPr>
      <dsp:spPr>
        <a:xfrm>
          <a:off x="2162508" y="68691"/>
          <a:ext cx="4432474" cy="4432474"/>
        </a:xfrm>
        <a:prstGeom prst="circularArrow">
          <a:avLst>
            <a:gd name="adj1" fmla="val 2938"/>
            <a:gd name="adj2" fmla="val 179799"/>
            <a:gd name="adj3" fmla="val 7274740"/>
            <a:gd name="adj4" fmla="val 5955579"/>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ED7BFC-843D-4357-A7F5-F484CBBB96AC}">
      <dsp:nvSpPr>
        <dsp:cNvPr id="0" name=""/>
        <dsp:cNvSpPr/>
      </dsp:nvSpPr>
      <dsp:spPr>
        <a:xfrm>
          <a:off x="2151943" y="3748794"/>
          <a:ext cx="1785831" cy="251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RAS Protein (G-Protein)</a:t>
          </a:r>
        </a:p>
      </dsp:txBody>
      <dsp:txXfrm>
        <a:off x="2151943" y="3748794"/>
        <a:ext cx="1785831" cy="251595"/>
      </dsp:txXfrm>
    </dsp:sp>
    <dsp:sp modelId="{7F25F6D5-B485-4179-8C7C-360689017DAC}">
      <dsp:nvSpPr>
        <dsp:cNvPr id="0" name=""/>
        <dsp:cNvSpPr/>
      </dsp:nvSpPr>
      <dsp:spPr>
        <a:xfrm>
          <a:off x="2162508" y="68691"/>
          <a:ext cx="4432474" cy="4432474"/>
        </a:xfrm>
        <a:prstGeom prst="circularArrow">
          <a:avLst>
            <a:gd name="adj1" fmla="val 2938"/>
            <a:gd name="adj2" fmla="val 179799"/>
            <a:gd name="adj3" fmla="val 9447466"/>
            <a:gd name="adj4" fmla="val 8108173"/>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46623D-6A3D-4A7E-BAC9-3778B6049853}">
      <dsp:nvSpPr>
        <dsp:cNvPr id="0" name=""/>
        <dsp:cNvSpPr/>
      </dsp:nvSpPr>
      <dsp:spPr>
        <a:xfrm>
          <a:off x="2001201" y="2311364"/>
          <a:ext cx="667822" cy="66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RAF Protein Kinase</a:t>
          </a:r>
        </a:p>
      </dsp:txBody>
      <dsp:txXfrm>
        <a:off x="2001201" y="2311364"/>
        <a:ext cx="667822" cy="667822"/>
      </dsp:txXfrm>
    </dsp:sp>
    <dsp:sp modelId="{A5FB8C8D-A4C2-4264-B422-8DF4A90B8F31}">
      <dsp:nvSpPr>
        <dsp:cNvPr id="0" name=""/>
        <dsp:cNvSpPr/>
      </dsp:nvSpPr>
      <dsp:spPr>
        <a:xfrm>
          <a:off x="2162508" y="68691"/>
          <a:ext cx="4432474" cy="4432474"/>
        </a:xfrm>
        <a:prstGeom prst="circularArrow">
          <a:avLst>
            <a:gd name="adj1" fmla="val 2938"/>
            <a:gd name="adj2" fmla="val 179799"/>
            <a:gd name="adj3" fmla="val 11809492"/>
            <a:gd name="adj4" fmla="val 10756204"/>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188FC-14B6-4A02-84FC-8C2022B31ADF}">
      <dsp:nvSpPr>
        <dsp:cNvPr id="0" name=""/>
        <dsp:cNvSpPr/>
      </dsp:nvSpPr>
      <dsp:spPr>
        <a:xfrm>
          <a:off x="2247693" y="913437"/>
          <a:ext cx="667822" cy="66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MAP Kinase</a:t>
          </a:r>
        </a:p>
      </dsp:txBody>
      <dsp:txXfrm>
        <a:off x="2247693" y="913437"/>
        <a:ext cx="667822" cy="667822"/>
      </dsp:txXfrm>
    </dsp:sp>
    <dsp:sp modelId="{B33A8E33-3072-4F51-9679-7E8980C5A298}">
      <dsp:nvSpPr>
        <dsp:cNvPr id="0" name=""/>
        <dsp:cNvSpPr/>
      </dsp:nvSpPr>
      <dsp:spPr>
        <a:xfrm>
          <a:off x="2162508" y="68691"/>
          <a:ext cx="4432474" cy="4432474"/>
        </a:xfrm>
        <a:prstGeom prst="circularArrow">
          <a:avLst>
            <a:gd name="adj1" fmla="val 2938"/>
            <a:gd name="adj2" fmla="val 179799"/>
            <a:gd name="adj3" fmla="val 13689163"/>
            <a:gd name="adj4" fmla="val 13282153"/>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D8A56B-F2DC-4EEB-B165-3B6D82D40A66}">
      <dsp:nvSpPr>
        <dsp:cNvPr id="0" name=""/>
        <dsp:cNvSpPr/>
      </dsp:nvSpPr>
      <dsp:spPr>
        <a:xfrm>
          <a:off x="2946809" y="1004"/>
          <a:ext cx="1444380" cy="66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DNA expression </a:t>
          </a:r>
        </a:p>
      </dsp:txBody>
      <dsp:txXfrm>
        <a:off x="2946809" y="1004"/>
        <a:ext cx="1444380" cy="667822"/>
      </dsp:txXfrm>
    </dsp:sp>
    <dsp:sp modelId="{AB794DF5-406D-478E-A27B-EDF0DE855D08}">
      <dsp:nvSpPr>
        <dsp:cNvPr id="0" name=""/>
        <dsp:cNvSpPr/>
      </dsp:nvSpPr>
      <dsp:spPr>
        <a:xfrm flipH="1">
          <a:off x="3769701" y="2149560"/>
          <a:ext cx="1218088" cy="270735"/>
        </a:xfrm>
        <a:prstGeom prst="leftCircularArrow">
          <a:avLst>
            <a:gd name="adj1" fmla="val 2938"/>
            <a:gd name="adj2" fmla="val 179799"/>
            <a:gd name="adj3" fmla="val 16646272"/>
            <a:gd name="adj4" fmla="val 16220615"/>
            <a:gd name="adj5" fmla="val 342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AF817-5EBA-459E-BA6D-CFD0D00013F8}">
      <dsp:nvSpPr>
        <dsp:cNvPr id="0" name=""/>
        <dsp:cNvSpPr/>
      </dsp:nvSpPr>
      <dsp:spPr>
        <a:xfrm>
          <a:off x="0" y="1271994"/>
          <a:ext cx="11754996" cy="1695993"/>
        </a:xfrm>
        <a:prstGeom prst="notchedRightArrow">
          <a:avLst/>
        </a:prstGeom>
        <a:solidFill>
          <a:schemeClr val="accent3">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6DF1A-8C08-4D73-851A-8E134321125D}">
      <dsp:nvSpPr>
        <dsp:cNvPr id="0" name=""/>
        <dsp:cNvSpPr/>
      </dsp:nvSpPr>
      <dsp:spPr>
        <a:xfrm>
          <a:off x="14885" y="302200"/>
          <a:ext cx="2291787" cy="1280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b="0" kern="1200" dirty="0"/>
            <a:t>Nitric oxide binds to Guanyl cyclase resulting in its activation which result in the conversion of GTP into cGMP (working as a 2</a:t>
          </a:r>
          <a:r>
            <a:rPr lang="en-US" sz="1800" b="0" kern="1200" baseline="30000" dirty="0"/>
            <a:t>nd</a:t>
          </a:r>
          <a:r>
            <a:rPr lang="en-US" sz="1800" b="0" kern="1200" dirty="0"/>
            <a:t> messenger) . cGMP can be degraded by PDE-5 (Sildenafil works here)</a:t>
          </a:r>
        </a:p>
      </dsp:txBody>
      <dsp:txXfrm>
        <a:off x="14885" y="302200"/>
        <a:ext cx="2291787" cy="1280373"/>
      </dsp:txXfrm>
    </dsp:sp>
    <dsp:sp modelId="{658A1DE1-5F98-4CE8-B226-47C596BD4BAF}">
      <dsp:nvSpPr>
        <dsp:cNvPr id="0" name=""/>
        <dsp:cNvSpPr/>
      </dsp:nvSpPr>
      <dsp:spPr>
        <a:xfrm>
          <a:off x="882679" y="1936289"/>
          <a:ext cx="423998" cy="423998"/>
        </a:xfrm>
        <a:prstGeom prst="ellipse">
          <a:avLst/>
        </a:prstGeom>
        <a:solidFill>
          <a:schemeClr val="accent3">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12FDC60-B653-494B-B597-22592787C2AA}">
      <dsp:nvSpPr>
        <dsp:cNvPr id="0" name=""/>
        <dsp:cNvSpPr/>
      </dsp:nvSpPr>
      <dsp:spPr>
        <a:xfrm>
          <a:off x="2305868" y="2868984"/>
          <a:ext cx="1213743" cy="704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0" kern="1200" dirty="0"/>
            <a:t>activate Protein Kinase-G  </a:t>
          </a:r>
        </a:p>
      </dsp:txBody>
      <dsp:txXfrm>
        <a:off x="2305868" y="2868984"/>
        <a:ext cx="1213743" cy="704481"/>
      </dsp:txXfrm>
    </dsp:sp>
    <dsp:sp modelId="{08009293-4E63-43AA-880A-1C3B0B9291E8}">
      <dsp:nvSpPr>
        <dsp:cNvPr id="0" name=""/>
        <dsp:cNvSpPr/>
      </dsp:nvSpPr>
      <dsp:spPr>
        <a:xfrm>
          <a:off x="2667692" y="1968581"/>
          <a:ext cx="423998" cy="423998"/>
        </a:xfrm>
        <a:prstGeom prst="ellipse">
          <a:avLst/>
        </a:prstGeom>
        <a:solidFill>
          <a:schemeClr val="accent3">
            <a:shade val="50000"/>
            <a:hueOff val="0"/>
            <a:satOff val="0"/>
            <a:lumOff val="1438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5E40D99-6C95-4FD3-B95B-B7C550D7B431}">
      <dsp:nvSpPr>
        <dsp:cNvPr id="0" name=""/>
        <dsp:cNvSpPr/>
      </dsp:nvSpPr>
      <dsp:spPr>
        <a:xfrm>
          <a:off x="3595928" y="0"/>
          <a:ext cx="2009399" cy="1695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b="0" kern="1200" dirty="0"/>
            <a:t>phosphorylation of MLCK (myosin light chain kinase). Results in deactivation of the MLCK . </a:t>
          </a:r>
        </a:p>
      </dsp:txBody>
      <dsp:txXfrm>
        <a:off x="3595928" y="0"/>
        <a:ext cx="2009399" cy="1695993"/>
      </dsp:txXfrm>
    </dsp:sp>
    <dsp:sp modelId="{FE6256D6-BD46-4C70-872E-33B77AF8024D}">
      <dsp:nvSpPr>
        <dsp:cNvPr id="0" name=""/>
        <dsp:cNvSpPr/>
      </dsp:nvSpPr>
      <dsp:spPr>
        <a:xfrm>
          <a:off x="4388629" y="1907992"/>
          <a:ext cx="423998" cy="423998"/>
        </a:xfrm>
        <a:prstGeom prst="ellipse">
          <a:avLst/>
        </a:prstGeom>
        <a:solidFill>
          <a:schemeClr val="accent3">
            <a:shade val="50000"/>
            <a:hueOff val="0"/>
            <a:satOff val="0"/>
            <a:lumOff val="2877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5FCBC27-09DA-412F-92A3-A156E57A0C58}">
      <dsp:nvSpPr>
        <dsp:cNvPr id="0" name=""/>
        <dsp:cNvSpPr/>
      </dsp:nvSpPr>
      <dsp:spPr>
        <a:xfrm>
          <a:off x="5648591" y="2543989"/>
          <a:ext cx="2242710" cy="1695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0" kern="1200" dirty="0"/>
            <a:t>MLCK unable to phosphorylate contractile proteins of the muscle </a:t>
          </a:r>
        </a:p>
      </dsp:txBody>
      <dsp:txXfrm>
        <a:off x="5648591" y="2543989"/>
        <a:ext cx="2242710" cy="1695993"/>
      </dsp:txXfrm>
    </dsp:sp>
    <dsp:sp modelId="{B2D0803A-AE1B-4986-B773-1CBBE5717C7A}">
      <dsp:nvSpPr>
        <dsp:cNvPr id="0" name=""/>
        <dsp:cNvSpPr/>
      </dsp:nvSpPr>
      <dsp:spPr>
        <a:xfrm>
          <a:off x="6557947" y="1907992"/>
          <a:ext cx="423998" cy="423998"/>
        </a:xfrm>
        <a:prstGeom prst="ellipse">
          <a:avLst/>
        </a:prstGeom>
        <a:solidFill>
          <a:schemeClr val="accent3">
            <a:shade val="50000"/>
            <a:hueOff val="0"/>
            <a:satOff val="0"/>
            <a:lumOff val="2877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D55628B-FEE2-44AB-BFE3-BCC14434EEE7}">
      <dsp:nvSpPr>
        <dsp:cNvPr id="0" name=""/>
        <dsp:cNvSpPr/>
      </dsp:nvSpPr>
      <dsp:spPr>
        <a:xfrm>
          <a:off x="7934564" y="0"/>
          <a:ext cx="2641061" cy="1695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b="0" kern="1200" dirty="0"/>
            <a:t>Smooth muscles become dilated</a:t>
          </a:r>
        </a:p>
      </dsp:txBody>
      <dsp:txXfrm>
        <a:off x="7934564" y="0"/>
        <a:ext cx="2641061" cy="1695993"/>
      </dsp:txXfrm>
    </dsp:sp>
    <dsp:sp modelId="{4447817B-E536-4269-8412-528787865F8C}">
      <dsp:nvSpPr>
        <dsp:cNvPr id="0" name=""/>
        <dsp:cNvSpPr/>
      </dsp:nvSpPr>
      <dsp:spPr>
        <a:xfrm>
          <a:off x="9043096" y="1907992"/>
          <a:ext cx="423998" cy="423998"/>
        </a:xfrm>
        <a:prstGeom prst="ellipse">
          <a:avLst/>
        </a:prstGeom>
        <a:solidFill>
          <a:schemeClr val="accent3">
            <a:shade val="50000"/>
            <a:hueOff val="0"/>
            <a:satOff val="0"/>
            <a:lumOff val="1438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0FCF72-19AB-46EA-BFAD-FFE853249725}" type="datetimeFigureOut">
              <a:rPr lang="en-US" smtClean="0"/>
              <a:t>5/19/2024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9BF657-3F6A-4B60-A5F0-7D7837A9125A}" type="slidenum">
              <a:rPr lang="en-US" smtClean="0"/>
              <a:t>‹#›</a:t>
            </a:fld>
            <a:endParaRPr lang="en-US"/>
          </a:p>
        </p:txBody>
      </p:sp>
    </p:spTree>
    <p:extLst>
      <p:ext uri="{BB962C8B-B14F-4D97-AF65-F5344CB8AC3E}">
        <p14:creationId xmlns:p14="http://schemas.microsoft.com/office/powerpoint/2010/main" val="1011904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1</a:t>
            </a:fld>
            <a:endParaRPr lang="en-US"/>
          </a:p>
        </p:txBody>
      </p:sp>
    </p:spTree>
    <p:extLst>
      <p:ext uri="{BB962C8B-B14F-4D97-AF65-F5344CB8AC3E}">
        <p14:creationId xmlns:p14="http://schemas.microsoft.com/office/powerpoint/2010/main" val="4193074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83013F-141C-48C3-9142-81A1EC2A18EB}" type="slidenum">
              <a:rPr lang="en-US" smtClean="0"/>
              <a:pPr/>
              <a:t>5</a:t>
            </a:fld>
            <a:endParaRPr lang="en-US"/>
          </a:p>
        </p:txBody>
      </p:sp>
    </p:spTree>
    <p:extLst>
      <p:ext uri="{BB962C8B-B14F-4D97-AF65-F5344CB8AC3E}">
        <p14:creationId xmlns:p14="http://schemas.microsoft.com/office/powerpoint/2010/main" val="3749359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36</a:t>
            </a:fld>
            <a:endParaRPr lang="en-US"/>
          </a:p>
        </p:txBody>
      </p:sp>
    </p:spTree>
    <p:extLst>
      <p:ext uri="{BB962C8B-B14F-4D97-AF65-F5344CB8AC3E}">
        <p14:creationId xmlns:p14="http://schemas.microsoft.com/office/powerpoint/2010/main" val="15373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49</a:t>
            </a:fld>
            <a:endParaRPr lang="en-US"/>
          </a:p>
        </p:txBody>
      </p:sp>
    </p:spTree>
    <p:extLst>
      <p:ext uri="{BB962C8B-B14F-4D97-AF65-F5344CB8AC3E}">
        <p14:creationId xmlns:p14="http://schemas.microsoft.com/office/powerpoint/2010/main" val="996066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50</a:t>
            </a:fld>
            <a:endParaRPr lang="en-US"/>
          </a:p>
        </p:txBody>
      </p:sp>
    </p:spTree>
    <p:extLst>
      <p:ext uri="{BB962C8B-B14F-4D97-AF65-F5344CB8AC3E}">
        <p14:creationId xmlns:p14="http://schemas.microsoft.com/office/powerpoint/2010/main" val="993093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70</a:t>
            </a:fld>
            <a:endParaRPr lang="en-US"/>
          </a:p>
        </p:txBody>
      </p:sp>
    </p:spTree>
    <p:extLst>
      <p:ext uri="{BB962C8B-B14F-4D97-AF65-F5344CB8AC3E}">
        <p14:creationId xmlns:p14="http://schemas.microsoft.com/office/powerpoint/2010/main" val="573983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71</a:t>
            </a:fld>
            <a:endParaRPr lang="en-US"/>
          </a:p>
        </p:txBody>
      </p:sp>
    </p:spTree>
    <p:extLst>
      <p:ext uri="{BB962C8B-B14F-4D97-AF65-F5344CB8AC3E}">
        <p14:creationId xmlns:p14="http://schemas.microsoft.com/office/powerpoint/2010/main" val="3351404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74</a:t>
            </a:fld>
            <a:endParaRPr lang="en-US"/>
          </a:p>
        </p:txBody>
      </p:sp>
    </p:spTree>
    <p:extLst>
      <p:ext uri="{BB962C8B-B14F-4D97-AF65-F5344CB8AC3E}">
        <p14:creationId xmlns:p14="http://schemas.microsoft.com/office/powerpoint/2010/main" val="2119014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91</a:t>
            </a:fld>
            <a:endParaRPr lang="en-US"/>
          </a:p>
        </p:txBody>
      </p:sp>
    </p:spTree>
    <p:extLst>
      <p:ext uri="{BB962C8B-B14F-4D97-AF65-F5344CB8AC3E}">
        <p14:creationId xmlns:p14="http://schemas.microsoft.com/office/powerpoint/2010/main" val="1063992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115</a:t>
            </a:fld>
            <a:endParaRPr lang="en-US"/>
          </a:p>
        </p:txBody>
      </p:sp>
    </p:spTree>
    <p:extLst>
      <p:ext uri="{BB962C8B-B14F-4D97-AF65-F5344CB8AC3E}">
        <p14:creationId xmlns:p14="http://schemas.microsoft.com/office/powerpoint/2010/main" val="3674025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9BF657-3F6A-4B60-A5F0-7D7837A9125A}" type="slidenum">
              <a:rPr lang="en-US" smtClean="0"/>
              <a:t>116</a:t>
            </a:fld>
            <a:endParaRPr lang="en-US"/>
          </a:p>
        </p:txBody>
      </p:sp>
    </p:spTree>
    <p:extLst>
      <p:ext uri="{BB962C8B-B14F-4D97-AF65-F5344CB8AC3E}">
        <p14:creationId xmlns:p14="http://schemas.microsoft.com/office/powerpoint/2010/main" val="323923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F1DC1-9172-4440-AAA1-786FC42EDB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8D2C2D-E33B-46D4-9A91-B3549CF18C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318304-2B73-420A-9759-322F6826C113}"/>
              </a:ext>
            </a:extLst>
          </p:cNvPr>
          <p:cNvSpPr>
            <a:spLocks noGrp="1"/>
          </p:cNvSpPr>
          <p:nvPr>
            <p:ph type="dt" sz="half" idx="10"/>
          </p:nvPr>
        </p:nvSpPr>
        <p:spPr/>
        <p:txBody>
          <a:bodyPr/>
          <a:lstStyle/>
          <a:p>
            <a:fld id="{4B58DBCA-9374-41EC-B9F6-27F7C0F18FF9}" type="datetime1">
              <a:rPr lang="en-US" smtClean="0"/>
              <a:t>5/19/2024</a:t>
            </a:fld>
            <a:endParaRPr lang="en-US"/>
          </a:p>
        </p:txBody>
      </p:sp>
      <p:sp>
        <p:nvSpPr>
          <p:cNvPr id="5" name="Footer Placeholder 4">
            <a:extLst>
              <a:ext uri="{FF2B5EF4-FFF2-40B4-BE49-F238E27FC236}">
                <a16:creationId xmlns:a16="http://schemas.microsoft.com/office/drawing/2014/main" id="{DF288D8E-72AF-4F3A-A6FE-A1CB32BECB1F}"/>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E2D75035-0D91-4A72-B935-ABFE65D6E183}"/>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93904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AADF-3294-4337-8044-C927F12667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C54659-F63B-4449-B134-F526D7081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B2B2A7-F065-4B1C-9C93-59A18DD734EE}"/>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9F5C355F-F779-4295-8A09-0323C30CB9B0}"/>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20783190-F306-45C7-80A3-4C3001C24002}"/>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387164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D86A-0C87-4643-BE4A-AD4B192D02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02B900-134F-4EEF-A202-0A2A7D0574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794BB-CD96-4391-BC19-936EAEF8492A}"/>
              </a:ext>
            </a:extLst>
          </p:cNvPr>
          <p:cNvSpPr>
            <a:spLocks noGrp="1"/>
          </p:cNvSpPr>
          <p:nvPr>
            <p:ph type="dt" sz="half" idx="10"/>
          </p:nvPr>
        </p:nvSpPr>
        <p:spPr/>
        <p:txBody>
          <a:bodyPr/>
          <a:lstStyle/>
          <a:p>
            <a:fld id="{625EEAE7-6432-4018-997C-A383DBBD73EB}" type="datetime1">
              <a:rPr lang="en-US" smtClean="0"/>
              <a:t>5/19/2024</a:t>
            </a:fld>
            <a:endParaRPr lang="en-US"/>
          </a:p>
        </p:txBody>
      </p:sp>
      <p:sp>
        <p:nvSpPr>
          <p:cNvPr id="5" name="Footer Placeholder 4">
            <a:extLst>
              <a:ext uri="{FF2B5EF4-FFF2-40B4-BE49-F238E27FC236}">
                <a16:creationId xmlns:a16="http://schemas.microsoft.com/office/drawing/2014/main" id="{62E6F639-F7A4-4F09-9140-5B1694934A7C}"/>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469C545E-FEEE-4768-A942-0D9850324EC9}"/>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1962676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D0BE-C35F-4A58-ADA7-E145B57E44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2F25E6-BC33-4408-A1E6-6FC26EE7C7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AFADF3-7C8A-46A0-A0A4-791F6FAB1E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90FEF0-038D-4647-B610-468BF0F7BF6D}"/>
              </a:ext>
            </a:extLst>
          </p:cNvPr>
          <p:cNvSpPr>
            <a:spLocks noGrp="1"/>
          </p:cNvSpPr>
          <p:nvPr>
            <p:ph type="dt" sz="half" idx="10"/>
          </p:nvPr>
        </p:nvSpPr>
        <p:spPr/>
        <p:txBody>
          <a:bodyPr/>
          <a:lstStyle/>
          <a:p>
            <a:fld id="{3AA430ED-DEC0-4171-A7B2-EA577FBFF834}" type="datetime1">
              <a:rPr lang="en-US" smtClean="0"/>
              <a:t>5/19/2024</a:t>
            </a:fld>
            <a:endParaRPr lang="en-US"/>
          </a:p>
        </p:txBody>
      </p:sp>
      <p:sp>
        <p:nvSpPr>
          <p:cNvPr id="6" name="Footer Placeholder 5">
            <a:extLst>
              <a:ext uri="{FF2B5EF4-FFF2-40B4-BE49-F238E27FC236}">
                <a16:creationId xmlns:a16="http://schemas.microsoft.com/office/drawing/2014/main" id="{A9A197E1-172C-4E3E-8D58-27E95C84305F}"/>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E24417CC-D40F-4AF8-ADAB-A8BA1419CB02}"/>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097942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78EF1-51FB-4AE1-B8C7-0F391053F6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3911F8-091E-4AEB-84B1-0E1E16AE88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234107-4360-4E0A-874A-71A76D8FC9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B6C8CE-E30F-4C05-8CB8-1F2298EAC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CC006-8B2F-41A4-AD32-71AE3C98C1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0DD9D-F659-4818-8CAD-8614F8C0A8F5}"/>
              </a:ext>
            </a:extLst>
          </p:cNvPr>
          <p:cNvSpPr>
            <a:spLocks noGrp="1"/>
          </p:cNvSpPr>
          <p:nvPr>
            <p:ph type="dt" sz="half" idx="10"/>
          </p:nvPr>
        </p:nvSpPr>
        <p:spPr/>
        <p:txBody>
          <a:bodyPr/>
          <a:lstStyle/>
          <a:p>
            <a:fld id="{8DEE40C7-008A-486F-94C8-08E7C2631A60}" type="datetime1">
              <a:rPr lang="en-US" smtClean="0"/>
              <a:t>5/19/2024</a:t>
            </a:fld>
            <a:endParaRPr lang="en-US"/>
          </a:p>
        </p:txBody>
      </p:sp>
      <p:sp>
        <p:nvSpPr>
          <p:cNvPr id="8" name="Footer Placeholder 7">
            <a:extLst>
              <a:ext uri="{FF2B5EF4-FFF2-40B4-BE49-F238E27FC236}">
                <a16:creationId xmlns:a16="http://schemas.microsoft.com/office/drawing/2014/main" id="{CB48E4EE-633D-4F6C-818B-572680B834C5}"/>
              </a:ext>
            </a:extLst>
          </p:cNvPr>
          <p:cNvSpPr>
            <a:spLocks noGrp="1"/>
          </p:cNvSpPr>
          <p:nvPr>
            <p:ph type="ftr" sz="quarter" idx="11"/>
          </p:nvPr>
        </p:nvSpPr>
        <p:spPr/>
        <p:txBody>
          <a:bodyPr/>
          <a:lstStyle/>
          <a:p>
            <a:r>
              <a:rPr lang="en-US"/>
              <a:t>Zakir Ahmad</a:t>
            </a:r>
          </a:p>
        </p:txBody>
      </p:sp>
      <p:sp>
        <p:nvSpPr>
          <p:cNvPr id="9" name="Slide Number Placeholder 8">
            <a:extLst>
              <a:ext uri="{FF2B5EF4-FFF2-40B4-BE49-F238E27FC236}">
                <a16:creationId xmlns:a16="http://schemas.microsoft.com/office/drawing/2014/main" id="{9C518E35-6C5F-47FB-A588-427D8FE49313}"/>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182052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24710-68D3-4E08-BCB5-9DBC10C4B6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0680B4-6FB4-458C-A709-3BC1B93E4550}"/>
              </a:ext>
            </a:extLst>
          </p:cNvPr>
          <p:cNvSpPr>
            <a:spLocks noGrp="1"/>
          </p:cNvSpPr>
          <p:nvPr>
            <p:ph type="dt" sz="half" idx="10"/>
          </p:nvPr>
        </p:nvSpPr>
        <p:spPr/>
        <p:txBody>
          <a:bodyPr/>
          <a:lstStyle/>
          <a:p>
            <a:fld id="{9181873C-0913-44BA-978F-A50025C5427E}" type="datetime1">
              <a:rPr lang="en-US" smtClean="0"/>
              <a:t>5/19/2024</a:t>
            </a:fld>
            <a:endParaRPr lang="en-US"/>
          </a:p>
        </p:txBody>
      </p:sp>
      <p:sp>
        <p:nvSpPr>
          <p:cNvPr id="4" name="Footer Placeholder 3">
            <a:extLst>
              <a:ext uri="{FF2B5EF4-FFF2-40B4-BE49-F238E27FC236}">
                <a16:creationId xmlns:a16="http://schemas.microsoft.com/office/drawing/2014/main" id="{52650744-3E6F-4ECF-97F7-4CB83C772308}"/>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8F5BBF90-DB02-4385-84DD-B19C46CF131F}"/>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3973761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029A6-0E25-4CD0-A096-E886EE696871}"/>
              </a:ext>
            </a:extLst>
          </p:cNvPr>
          <p:cNvSpPr>
            <a:spLocks noGrp="1"/>
          </p:cNvSpPr>
          <p:nvPr>
            <p:ph type="dt" sz="half" idx="10"/>
          </p:nvPr>
        </p:nvSpPr>
        <p:spPr/>
        <p:txBody>
          <a:bodyPr/>
          <a:lstStyle/>
          <a:p>
            <a:fld id="{651A8445-056C-4628-8223-1D88F9A20450}" type="datetime1">
              <a:rPr lang="en-US" smtClean="0"/>
              <a:t>5/19/2024</a:t>
            </a:fld>
            <a:endParaRPr lang="en-US"/>
          </a:p>
        </p:txBody>
      </p:sp>
      <p:sp>
        <p:nvSpPr>
          <p:cNvPr id="3" name="Footer Placeholder 2">
            <a:extLst>
              <a:ext uri="{FF2B5EF4-FFF2-40B4-BE49-F238E27FC236}">
                <a16:creationId xmlns:a16="http://schemas.microsoft.com/office/drawing/2014/main" id="{C4A2B335-F617-47FA-938C-F688B2257A09}"/>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72F3DFAF-1C29-421E-AAF1-9EB902E51314}"/>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3571495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B4F9-BAD9-4FF9-87BF-E57602D16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E9248E-1C82-4243-BDC6-B41DED9E1C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EFBF7D-7230-4304-9E11-F4BCB8380C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C78CBC-87BB-4F02-9310-26533DBFC25D}"/>
              </a:ext>
            </a:extLst>
          </p:cNvPr>
          <p:cNvSpPr>
            <a:spLocks noGrp="1"/>
          </p:cNvSpPr>
          <p:nvPr>
            <p:ph type="dt" sz="half" idx="10"/>
          </p:nvPr>
        </p:nvSpPr>
        <p:spPr/>
        <p:txBody>
          <a:bodyPr/>
          <a:lstStyle/>
          <a:p>
            <a:fld id="{2F9645FB-1887-4290-97C9-A2100B2EEC03}" type="datetime1">
              <a:rPr lang="en-US" smtClean="0"/>
              <a:t>5/19/2024</a:t>
            </a:fld>
            <a:endParaRPr lang="en-US"/>
          </a:p>
        </p:txBody>
      </p:sp>
      <p:sp>
        <p:nvSpPr>
          <p:cNvPr id="6" name="Footer Placeholder 5">
            <a:extLst>
              <a:ext uri="{FF2B5EF4-FFF2-40B4-BE49-F238E27FC236}">
                <a16:creationId xmlns:a16="http://schemas.microsoft.com/office/drawing/2014/main" id="{716122DD-91DA-4601-A3EC-270E82F78433}"/>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2C179E54-E64A-4E03-9F4B-04BC0EDABE2D}"/>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998079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F4ABA-EDB0-4EF3-89C3-35B3C9830B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4A6904-C9C7-495F-9C64-8B872D209B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6120F5-FCA3-47D2-8419-39A2947989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501FB-C94C-414B-A134-5502AAF8FC81}"/>
              </a:ext>
            </a:extLst>
          </p:cNvPr>
          <p:cNvSpPr>
            <a:spLocks noGrp="1"/>
          </p:cNvSpPr>
          <p:nvPr>
            <p:ph type="dt" sz="half" idx="10"/>
          </p:nvPr>
        </p:nvSpPr>
        <p:spPr/>
        <p:txBody>
          <a:bodyPr/>
          <a:lstStyle/>
          <a:p>
            <a:fld id="{0ECD2E66-59A2-4D07-8E91-03D68A6C179D}" type="datetime1">
              <a:rPr lang="en-US" smtClean="0"/>
              <a:t>5/19/2024</a:t>
            </a:fld>
            <a:endParaRPr lang="en-US"/>
          </a:p>
        </p:txBody>
      </p:sp>
      <p:sp>
        <p:nvSpPr>
          <p:cNvPr id="6" name="Footer Placeholder 5">
            <a:extLst>
              <a:ext uri="{FF2B5EF4-FFF2-40B4-BE49-F238E27FC236}">
                <a16:creationId xmlns:a16="http://schemas.microsoft.com/office/drawing/2014/main" id="{D3A45F18-08B9-4EC0-9E42-F3BD542E1E73}"/>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A5957886-CE3F-4F77-8419-8420ABC9430F}"/>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63582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35B2-9FA7-4C69-A271-16D9159E19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DF2EF9-A722-40D7-AF55-10D9F12E7B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3251D6-8E18-43F7-986D-ED9669A076B9}"/>
              </a:ext>
            </a:extLst>
          </p:cNvPr>
          <p:cNvSpPr>
            <a:spLocks noGrp="1"/>
          </p:cNvSpPr>
          <p:nvPr>
            <p:ph type="dt" sz="half" idx="10"/>
          </p:nvPr>
        </p:nvSpPr>
        <p:spPr/>
        <p:txBody>
          <a:bodyPr/>
          <a:lstStyle/>
          <a:p>
            <a:fld id="{B7F957B8-29D8-432F-9DA4-2A1E6D12037A}" type="datetime1">
              <a:rPr lang="en-US" smtClean="0"/>
              <a:t>5/19/2024</a:t>
            </a:fld>
            <a:endParaRPr lang="en-US"/>
          </a:p>
        </p:txBody>
      </p:sp>
      <p:sp>
        <p:nvSpPr>
          <p:cNvPr id="5" name="Footer Placeholder 4">
            <a:extLst>
              <a:ext uri="{FF2B5EF4-FFF2-40B4-BE49-F238E27FC236}">
                <a16:creationId xmlns:a16="http://schemas.microsoft.com/office/drawing/2014/main" id="{BFF6DA00-4482-4A65-87CD-1B8264E9521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50DB4B27-5FA9-465A-96B6-318A3CCAB384}"/>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944763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63EA47-D4CC-4935-A469-657BA8DCF3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B5C44E-8169-404B-8910-C63ED0E4C0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745D7-AF97-43A9-8798-A8F65ACD4403}"/>
              </a:ext>
            </a:extLst>
          </p:cNvPr>
          <p:cNvSpPr>
            <a:spLocks noGrp="1"/>
          </p:cNvSpPr>
          <p:nvPr>
            <p:ph type="dt" sz="half" idx="10"/>
          </p:nvPr>
        </p:nvSpPr>
        <p:spPr/>
        <p:txBody>
          <a:bodyPr/>
          <a:lstStyle/>
          <a:p>
            <a:fld id="{4739A8D1-6746-4573-A7CA-C8A71E2CD37E}" type="datetime1">
              <a:rPr lang="en-US" smtClean="0"/>
              <a:t>5/19/2024</a:t>
            </a:fld>
            <a:endParaRPr lang="en-US"/>
          </a:p>
        </p:txBody>
      </p:sp>
      <p:sp>
        <p:nvSpPr>
          <p:cNvPr id="5" name="Footer Placeholder 4">
            <a:extLst>
              <a:ext uri="{FF2B5EF4-FFF2-40B4-BE49-F238E27FC236}">
                <a16:creationId xmlns:a16="http://schemas.microsoft.com/office/drawing/2014/main" id="{905A8F0B-B07E-474B-B1A2-222DAA93982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687E5E84-7FB4-4B0E-A201-BB7E857A7CC1}"/>
              </a:ext>
            </a:extLst>
          </p:cNvPr>
          <p:cNvSpPr>
            <a:spLocks noGrp="1"/>
          </p:cNvSpPr>
          <p:nvPr>
            <p:ph type="sldNum" sz="quarter" idx="12"/>
          </p:nvPr>
        </p:nvSpPr>
        <p:spPr/>
        <p:txBody>
          <a:bodyPr/>
          <a:lstStyle/>
          <a:p>
            <a:fld id="{99DD7854-44FB-44E0-95A2-F323E40DB6E9}" type="slidenum">
              <a:rPr lang="en-US" smtClean="0"/>
              <a:t>‹#›</a:t>
            </a:fld>
            <a:endParaRPr lang="en-US"/>
          </a:p>
        </p:txBody>
      </p:sp>
    </p:spTree>
    <p:extLst>
      <p:ext uri="{BB962C8B-B14F-4D97-AF65-F5344CB8AC3E}">
        <p14:creationId xmlns:p14="http://schemas.microsoft.com/office/powerpoint/2010/main" val="2537095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CD25A-CB98-445B-A567-9ED477657D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DFDC7E-C043-437F-BDC6-A7B2FB626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EDD978-E5C9-4A84-98F6-2DF7CD93AA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BE256-A0C0-480D-852E-E104A7A35349}" type="datetime1">
              <a:rPr lang="en-US" smtClean="0"/>
              <a:t>5/19/2024</a:t>
            </a:fld>
            <a:endParaRPr lang="en-US"/>
          </a:p>
        </p:txBody>
      </p:sp>
      <p:sp>
        <p:nvSpPr>
          <p:cNvPr id="5" name="Footer Placeholder 4">
            <a:extLst>
              <a:ext uri="{FF2B5EF4-FFF2-40B4-BE49-F238E27FC236}">
                <a16:creationId xmlns:a16="http://schemas.microsoft.com/office/drawing/2014/main" id="{31F95DE1-BB2C-4576-884F-0D6996843E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Zakir Ahmad</a:t>
            </a:r>
          </a:p>
        </p:txBody>
      </p:sp>
      <p:sp>
        <p:nvSpPr>
          <p:cNvPr id="6" name="Slide Number Placeholder 5">
            <a:extLst>
              <a:ext uri="{FF2B5EF4-FFF2-40B4-BE49-F238E27FC236}">
                <a16:creationId xmlns:a16="http://schemas.microsoft.com/office/drawing/2014/main" id="{96E9AE15-DE95-44A7-B311-74D09AB95E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DD7854-44FB-44E0-95A2-F323E40DB6E9}" type="slidenum">
              <a:rPr lang="en-US" smtClean="0"/>
              <a:t>‹#›</a:t>
            </a:fld>
            <a:endParaRPr lang="en-US"/>
          </a:p>
        </p:txBody>
      </p:sp>
    </p:spTree>
    <p:extLst>
      <p:ext uri="{BB962C8B-B14F-4D97-AF65-F5344CB8AC3E}">
        <p14:creationId xmlns:p14="http://schemas.microsoft.com/office/powerpoint/2010/main" val="899565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flickr.com/photos/151108126@N07/31561260334"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publicdomainpictures.net/en/view-image.php?image=171453&amp;picture=inspirational-bird-quote-freedom"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www.publicdomainpictures.net/en/view-image.php?image=373261&amp;picture=any-questions"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pixabay.com/en/thank-you-text-message-note-39418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88AD5F-92A4-85BA-9157-8CB260E1F6DA}"/>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FC4F664C-58B1-486A-3A71-046E65673178}"/>
              </a:ext>
            </a:extLst>
          </p:cNvPr>
          <p:cNvSpPr>
            <a:spLocks noGrp="1"/>
          </p:cNvSpPr>
          <p:nvPr>
            <p:ph type="sldNum" sz="quarter" idx="12"/>
          </p:nvPr>
        </p:nvSpPr>
        <p:spPr/>
        <p:txBody>
          <a:bodyPr/>
          <a:lstStyle/>
          <a:p>
            <a:fld id="{99DD7854-44FB-44E0-95A2-F323E40DB6E9}" type="slidenum">
              <a:rPr lang="en-US" smtClean="0"/>
              <a:t>1</a:t>
            </a:fld>
            <a:endParaRPr lang="en-US"/>
          </a:p>
        </p:txBody>
      </p:sp>
      <p:pic>
        <p:nvPicPr>
          <p:cNvPr id="8" name="Picture 7" descr="A green and white calligraphy&#10;&#10;Description automatically generated">
            <a:extLst>
              <a:ext uri="{FF2B5EF4-FFF2-40B4-BE49-F238E27FC236}">
                <a16:creationId xmlns:a16="http://schemas.microsoft.com/office/drawing/2014/main" id="{9C44CCD1-0266-6511-E7E3-9A3ED45AE42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8200" y="136525"/>
            <a:ext cx="10365827" cy="6337848"/>
          </a:xfrm>
          <a:prstGeom prst="rect">
            <a:avLst/>
          </a:prstGeom>
        </p:spPr>
      </p:pic>
      <p:sp>
        <p:nvSpPr>
          <p:cNvPr id="2" name="Date Placeholder 1">
            <a:extLst>
              <a:ext uri="{FF2B5EF4-FFF2-40B4-BE49-F238E27FC236}">
                <a16:creationId xmlns:a16="http://schemas.microsoft.com/office/drawing/2014/main" id="{E2EF40C9-6AD7-BFF8-4F60-74DE84AC58F9}"/>
              </a:ext>
            </a:extLst>
          </p:cNvPr>
          <p:cNvSpPr>
            <a:spLocks noGrp="1"/>
          </p:cNvSpPr>
          <p:nvPr>
            <p:ph type="dt" sz="half" idx="10"/>
          </p:nvPr>
        </p:nvSpPr>
        <p:spPr/>
        <p:txBody>
          <a:bodyPr/>
          <a:lstStyle/>
          <a:p>
            <a:fld id="{0C8328B2-936B-4410-97F5-D90E6C31ABB2}" type="datetime1">
              <a:rPr lang="en-US" smtClean="0"/>
              <a:t>5/19/2024</a:t>
            </a:fld>
            <a:endParaRPr lang="en-US"/>
          </a:p>
        </p:txBody>
      </p:sp>
    </p:spTree>
    <p:extLst>
      <p:ext uri="{BB962C8B-B14F-4D97-AF65-F5344CB8AC3E}">
        <p14:creationId xmlns:p14="http://schemas.microsoft.com/office/powerpoint/2010/main" val="3933880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88AD5F-92A4-85BA-9157-8CB260E1F6DA}"/>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FC4F664C-58B1-486A-3A71-046E65673178}"/>
              </a:ext>
            </a:extLst>
          </p:cNvPr>
          <p:cNvSpPr>
            <a:spLocks noGrp="1"/>
          </p:cNvSpPr>
          <p:nvPr>
            <p:ph type="sldNum" sz="quarter" idx="12"/>
          </p:nvPr>
        </p:nvSpPr>
        <p:spPr/>
        <p:txBody>
          <a:bodyPr/>
          <a:lstStyle/>
          <a:p>
            <a:fld id="{99DD7854-44FB-44E0-95A2-F323E40DB6E9}" type="slidenum">
              <a:rPr lang="en-US" smtClean="0"/>
              <a:t>2</a:t>
            </a:fld>
            <a:endParaRPr lang="en-US"/>
          </a:p>
        </p:txBody>
      </p:sp>
      <p:pic>
        <p:nvPicPr>
          <p:cNvPr id="2" name="Picture 1">
            <a:extLst>
              <a:ext uri="{FF2B5EF4-FFF2-40B4-BE49-F238E27FC236}">
                <a16:creationId xmlns:a16="http://schemas.microsoft.com/office/drawing/2014/main" id="{F5D28976-F7D6-5819-DA0F-CB558ADC1D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
        <p:nvSpPr>
          <p:cNvPr id="3" name="Date Placeholder 2">
            <a:extLst>
              <a:ext uri="{FF2B5EF4-FFF2-40B4-BE49-F238E27FC236}">
                <a16:creationId xmlns:a16="http://schemas.microsoft.com/office/drawing/2014/main" id="{800A5219-62F5-E978-985E-C3CF10E497E3}"/>
              </a:ext>
            </a:extLst>
          </p:cNvPr>
          <p:cNvSpPr>
            <a:spLocks noGrp="1"/>
          </p:cNvSpPr>
          <p:nvPr>
            <p:ph type="dt" sz="half" idx="10"/>
          </p:nvPr>
        </p:nvSpPr>
        <p:spPr/>
        <p:txBody>
          <a:bodyPr/>
          <a:lstStyle/>
          <a:p>
            <a:fld id="{11D10C50-BFDD-4F09-AD76-D2D6D9BF22F1}" type="datetime1">
              <a:rPr lang="en-US" smtClean="0"/>
              <a:t>5/19/2024</a:t>
            </a:fld>
            <a:endParaRPr lang="en-US"/>
          </a:p>
        </p:txBody>
      </p:sp>
    </p:spTree>
    <p:extLst>
      <p:ext uri="{BB962C8B-B14F-4D97-AF65-F5344CB8AC3E}">
        <p14:creationId xmlns:p14="http://schemas.microsoft.com/office/powerpoint/2010/main" val="1645818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0F2914-714C-C5E4-57E2-221785198019}"/>
              </a:ext>
            </a:extLst>
          </p:cNvPr>
          <p:cNvSpPr>
            <a:spLocks noGrp="1"/>
          </p:cNvSpPr>
          <p:nvPr>
            <p:ph type="subTitle" idx="1"/>
          </p:nvPr>
        </p:nvSpPr>
        <p:spPr>
          <a:xfrm>
            <a:off x="1776248" y="417403"/>
            <a:ext cx="9144000" cy="5226652"/>
          </a:xfrm>
        </p:spPr>
        <p:txBody>
          <a:bodyPr>
            <a:noAutofit/>
          </a:bodyPr>
          <a:lstStyle/>
          <a:p>
            <a:r>
              <a:rPr lang="en-US" sz="3200" b="1" dirty="0">
                <a:latin typeface="+mj-lt"/>
              </a:rPr>
              <a:t>THANKS TO THE AUTHORS</a:t>
            </a:r>
          </a:p>
          <a:p>
            <a:endParaRPr lang="en-US" sz="3200" b="1" dirty="0">
              <a:latin typeface="+mj-lt"/>
            </a:endParaRPr>
          </a:p>
          <a:p>
            <a:r>
              <a:rPr lang="en-US" sz="3200" dirty="0">
                <a:latin typeface="+mj-lt"/>
              </a:rPr>
              <a:t>This lecture was prepared using</a:t>
            </a:r>
          </a:p>
          <a:p>
            <a:r>
              <a:rPr lang="en-US" sz="3200" b="1" i="0" dirty="0">
                <a:effectLst/>
                <a:latin typeface="+mj-lt"/>
              </a:rPr>
              <a:t>Textbook of Medical Biochemistry Eighth Edition by Dr (Brig) MN </a:t>
            </a:r>
            <a:r>
              <a:rPr lang="en-US" sz="3200" b="1" i="0" dirty="0" err="1">
                <a:effectLst/>
                <a:latin typeface="+mj-lt"/>
              </a:rPr>
              <a:t>Chatterjea</a:t>
            </a:r>
            <a:r>
              <a:rPr lang="en-US" sz="3200" b="1" dirty="0">
                <a:latin typeface="+mj-lt"/>
              </a:rPr>
              <a:t> </a:t>
            </a:r>
          </a:p>
          <a:p>
            <a:r>
              <a:rPr lang="en-US" sz="3200" dirty="0">
                <a:latin typeface="+mj-lt"/>
              </a:rPr>
              <a:t>&amp; different online resources  including but not limited to ( PubMed, Google Scholar &amp; Web of Science)</a:t>
            </a:r>
          </a:p>
          <a:p>
            <a:r>
              <a:rPr lang="en-US" sz="3200" dirty="0">
                <a:latin typeface="+mj-lt"/>
              </a:rPr>
              <a:t>Special thanks to (Sir Noor Ullah (IPMS) &amp; Sir Abdur Rehman (IPMS)) for providing with the basic framework for the lecture</a:t>
            </a:r>
            <a:br>
              <a:rPr lang="en-US" sz="3200" dirty="0">
                <a:latin typeface="+mj-lt"/>
              </a:rPr>
            </a:br>
            <a:endParaRPr lang="en-US" sz="3200" dirty="0">
              <a:latin typeface="+mj-lt"/>
            </a:endParaRPr>
          </a:p>
        </p:txBody>
      </p:sp>
    </p:spTree>
    <p:extLst>
      <p:ext uri="{BB962C8B-B14F-4D97-AF65-F5344CB8AC3E}">
        <p14:creationId xmlns:p14="http://schemas.microsoft.com/office/powerpoint/2010/main" val="1314041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8C14-F2EA-438A-8808-2FB6F86F34A2}"/>
              </a:ext>
            </a:extLst>
          </p:cNvPr>
          <p:cNvSpPr>
            <a:spLocks noGrp="1"/>
          </p:cNvSpPr>
          <p:nvPr>
            <p:ph type="ctrTitle"/>
          </p:nvPr>
        </p:nvSpPr>
        <p:spPr>
          <a:xfrm>
            <a:off x="1776248" y="2352074"/>
            <a:ext cx="9144000" cy="2387600"/>
          </a:xfrm>
        </p:spPr>
        <p:txBody>
          <a:bodyPr>
            <a:normAutofit/>
          </a:bodyPr>
          <a:lstStyle/>
          <a:p>
            <a:r>
              <a:rPr lang="en-US" b="1" dirty="0"/>
              <a:t>Signals and receptors</a:t>
            </a:r>
            <a:br>
              <a:rPr lang="en-US" b="1" dirty="0"/>
            </a:br>
            <a:br>
              <a:rPr lang="en-US" b="1" dirty="0"/>
            </a:br>
            <a:r>
              <a:rPr lang="en-US" sz="4000" b="1" dirty="0"/>
              <a:t>Zakir Ahmad</a:t>
            </a:r>
            <a:endParaRPr lang="en-US" b="1" dirty="0"/>
          </a:p>
        </p:txBody>
      </p:sp>
    </p:spTree>
    <p:extLst>
      <p:ext uri="{BB962C8B-B14F-4D97-AF65-F5344CB8AC3E}">
        <p14:creationId xmlns:p14="http://schemas.microsoft.com/office/powerpoint/2010/main" val="607483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Cell-Cell Communication</a:t>
            </a:r>
          </a:p>
        </p:txBody>
      </p:sp>
      <p:sp>
        <p:nvSpPr>
          <p:cNvPr id="5" name="Content Placeholder 4"/>
          <p:cNvSpPr>
            <a:spLocks noGrp="1"/>
          </p:cNvSpPr>
          <p:nvPr>
            <p:ph idx="1"/>
          </p:nvPr>
        </p:nvSpPr>
        <p:spPr/>
        <p:txBody>
          <a:bodyPr>
            <a:normAutofit lnSpcReduction="10000"/>
          </a:bodyPr>
          <a:lstStyle/>
          <a:p>
            <a:pPr algn="just">
              <a:lnSpc>
                <a:spcPct val="150000"/>
              </a:lnSpc>
            </a:pPr>
            <a:r>
              <a:rPr lang="en-US" dirty="0"/>
              <a:t>The ability of cells to </a:t>
            </a:r>
            <a:r>
              <a:rPr lang="en-US" b="1" dirty="0"/>
              <a:t>receive</a:t>
            </a:r>
            <a:r>
              <a:rPr lang="en-US" dirty="0"/>
              <a:t> and act on </a:t>
            </a:r>
            <a:r>
              <a:rPr lang="en-US" b="1" dirty="0"/>
              <a:t>signals</a:t>
            </a:r>
            <a:r>
              <a:rPr lang="en-US" dirty="0"/>
              <a:t> from beyond the plasma membrane is fundamental to life. </a:t>
            </a:r>
          </a:p>
          <a:p>
            <a:pPr algn="just">
              <a:lnSpc>
                <a:spcPct val="150000"/>
              </a:lnSpc>
            </a:pPr>
            <a:r>
              <a:rPr lang="en-US" dirty="0"/>
              <a:t>Bacterial cells receive constant input from membrane proteins that act as </a:t>
            </a:r>
            <a:r>
              <a:rPr lang="en-US" b="1" dirty="0"/>
              <a:t>information receptors. </a:t>
            </a:r>
            <a:r>
              <a:rPr lang="en-US" dirty="0"/>
              <a:t>Sampling the surrounding medium for </a:t>
            </a:r>
            <a:r>
              <a:rPr lang="en-US" b="1" dirty="0"/>
              <a:t>pH, osmotic strength, the availability of food, oxygen, and light, and the presence of noxious chemicals, predators, or competitors for food.</a:t>
            </a:r>
            <a:r>
              <a:rPr lang="en-US" dirty="0"/>
              <a:t> </a:t>
            </a:r>
          </a:p>
        </p:txBody>
      </p:sp>
      <p:sp>
        <p:nvSpPr>
          <p:cNvPr id="3" name="Slide Number Placeholder 2"/>
          <p:cNvSpPr>
            <a:spLocks noGrp="1"/>
          </p:cNvSpPr>
          <p:nvPr>
            <p:ph type="sldNum" sz="quarter" idx="12"/>
          </p:nvPr>
        </p:nvSpPr>
        <p:spPr/>
        <p:txBody>
          <a:bodyPr/>
          <a:lstStyle/>
          <a:p>
            <a:fld id="{263732EB-A410-453E-8DB1-1DF47A6BB1E8}" type="slidenum">
              <a:rPr lang="en-US" smtClean="0"/>
              <a:pPr/>
              <a:t>5</a:t>
            </a:fld>
            <a:endParaRPr lang="en-US"/>
          </a:p>
        </p:txBody>
      </p:sp>
      <p:sp>
        <p:nvSpPr>
          <p:cNvPr id="6" name="Footer Placeholder 5">
            <a:extLst>
              <a:ext uri="{FF2B5EF4-FFF2-40B4-BE49-F238E27FC236}">
                <a16:creationId xmlns:a16="http://schemas.microsoft.com/office/drawing/2014/main" id="{BDF54458-C60B-47F9-B7C2-29C534290F81}"/>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0506ED23-27E9-45A8-70A8-7BA5BB94A6D3}"/>
              </a:ext>
            </a:extLst>
          </p:cNvPr>
          <p:cNvSpPr>
            <a:spLocks noGrp="1"/>
          </p:cNvSpPr>
          <p:nvPr>
            <p:ph type="dt" sz="half" idx="10"/>
          </p:nvPr>
        </p:nvSpPr>
        <p:spPr/>
        <p:txBody>
          <a:bodyPr/>
          <a:lstStyle/>
          <a:p>
            <a:fld id="{49ACB038-A10A-4E7B-ABA1-8624CFF47494}" type="datetime1">
              <a:rPr lang="en-US" smtClean="0"/>
              <a:t>5/19/2024</a:t>
            </a:fld>
            <a:endParaRPr lang="en-US"/>
          </a:p>
        </p:txBody>
      </p:sp>
    </p:spTree>
    <p:extLst>
      <p:ext uri="{BB962C8B-B14F-4D97-AF65-F5344CB8AC3E}">
        <p14:creationId xmlns:p14="http://schemas.microsoft.com/office/powerpoint/2010/main" val="214269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Cell-Cell Communication</a:t>
            </a:r>
            <a:endParaRPr lang="en-US" dirty="0"/>
          </a:p>
        </p:txBody>
      </p:sp>
      <p:sp>
        <p:nvSpPr>
          <p:cNvPr id="3" name="Content Placeholder 2"/>
          <p:cNvSpPr>
            <a:spLocks noGrp="1"/>
          </p:cNvSpPr>
          <p:nvPr>
            <p:ph idx="1"/>
          </p:nvPr>
        </p:nvSpPr>
        <p:spPr/>
        <p:txBody>
          <a:bodyPr/>
          <a:lstStyle/>
          <a:p>
            <a:pPr algn="just">
              <a:lnSpc>
                <a:spcPct val="150000"/>
              </a:lnSpc>
            </a:pPr>
            <a:r>
              <a:rPr lang="en-US" dirty="0"/>
              <a:t>These signals elicit appropriate responses, such as </a:t>
            </a:r>
            <a:r>
              <a:rPr lang="en-US" b="1" dirty="0"/>
              <a:t>motion toward food or away from toxic substances</a:t>
            </a:r>
            <a:r>
              <a:rPr lang="en-US" dirty="0"/>
              <a:t> or the </a:t>
            </a:r>
            <a:r>
              <a:rPr lang="en-US" b="1" dirty="0"/>
              <a:t>formation of dormant spores in a nutrient-depleted medium.</a:t>
            </a:r>
          </a:p>
          <a:p>
            <a:pPr algn="just">
              <a:lnSpc>
                <a:spcPct val="150000"/>
              </a:lnSpc>
            </a:pPr>
            <a:r>
              <a:rPr lang="en-US" dirty="0"/>
              <a:t> In </a:t>
            </a:r>
            <a:r>
              <a:rPr lang="en-US" b="1" dirty="0"/>
              <a:t>multicellular organisms</a:t>
            </a:r>
            <a:r>
              <a:rPr lang="en-US" dirty="0"/>
              <a:t>, cells with different functions exchange a wide variety of </a:t>
            </a:r>
            <a:r>
              <a:rPr lang="en-US" b="1" dirty="0"/>
              <a:t>signals</a:t>
            </a:r>
            <a:r>
              <a:rPr lang="en-US" dirty="0"/>
              <a:t>. </a:t>
            </a:r>
          </a:p>
          <a:p>
            <a:pPr algn="just">
              <a:lnSpc>
                <a:spcPct val="150000"/>
              </a:lnSpc>
            </a:pPr>
            <a:r>
              <a:rPr lang="en-US" dirty="0"/>
              <a:t>Plant cells respond to</a:t>
            </a:r>
            <a:r>
              <a:rPr lang="en-US" b="1" dirty="0"/>
              <a:t> growth hormones and to variations in sunlight</a:t>
            </a:r>
            <a:r>
              <a:rPr lang="en-US" dirty="0"/>
              <a:t>. </a:t>
            </a:r>
          </a:p>
          <a:p>
            <a:pPr marL="0" indent="0">
              <a:buNone/>
            </a:pPr>
            <a:endParaRPr lang="en-US" dirty="0"/>
          </a:p>
        </p:txBody>
      </p:sp>
      <p:sp>
        <p:nvSpPr>
          <p:cNvPr id="5" name="Slide Number Placeholder 4"/>
          <p:cNvSpPr>
            <a:spLocks noGrp="1"/>
          </p:cNvSpPr>
          <p:nvPr>
            <p:ph type="sldNum" sz="quarter" idx="12"/>
          </p:nvPr>
        </p:nvSpPr>
        <p:spPr/>
        <p:txBody>
          <a:bodyPr/>
          <a:lstStyle/>
          <a:p>
            <a:fld id="{263732EB-A410-453E-8DB1-1DF47A6BB1E8}" type="slidenum">
              <a:rPr lang="en-US" smtClean="0"/>
              <a:pPr/>
              <a:t>6</a:t>
            </a:fld>
            <a:endParaRPr lang="en-US"/>
          </a:p>
        </p:txBody>
      </p:sp>
      <p:sp>
        <p:nvSpPr>
          <p:cNvPr id="6" name="Footer Placeholder 5">
            <a:extLst>
              <a:ext uri="{FF2B5EF4-FFF2-40B4-BE49-F238E27FC236}">
                <a16:creationId xmlns:a16="http://schemas.microsoft.com/office/drawing/2014/main" id="{6968E25A-E21F-431D-AEF8-82D33FB1CFB5}"/>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F5913C24-D5A8-7622-A901-3865F83FA3D5}"/>
              </a:ext>
            </a:extLst>
          </p:cNvPr>
          <p:cNvSpPr>
            <a:spLocks noGrp="1"/>
          </p:cNvSpPr>
          <p:nvPr>
            <p:ph type="dt" sz="half" idx="10"/>
          </p:nvPr>
        </p:nvSpPr>
        <p:spPr/>
        <p:txBody>
          <a:bodyPr/>
          <a:lstStyle/>
          <a:p>
            <a:fld id="{7E73E73B-5F51-4C4B-8C33-F0A24650CA07}" type="datetime1">
              <a:rPr lang="en-US" smtClean="0"/>
              <a:t>5/19/2024</a:t>
            </a:fld>
            <a:endParaRPr lang="en-US"/>
          </a:p>
        </p:txBody>
      </p:sp>
    </p:spTree>
    <p:extLst>
      <p:ext uri="{BB962C8B-B14F-4D97-AF65-F5344CB8AC3E}">
        <p14:creationId xmlns:p14="http://schemas.microsoft.com/office/powerpoint/2010/main" val="2234312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Cell-Cell Communication</a:t>
            </a:r>
            <a:endParaRPr lang="en-US" dirty="0"/>
          </a:p>
        </p:txBody>
      </p:sp>
      <p:sp>
        <p:nvSpPr>
          <p:cNvPr id="3" name="Content Placeholder 2"/>
          <p:cNvSpPr>
            <a:spLocks noGrp="1"/>
          </p:cNvSpPr>
          <p:nvPr>
            <p:ph idx="1"/>
          </p:nvPr>
        </p:nvSpPr>
        <p:spPr/>
        <p:txBody>
          <a:bodyPr>
            <a:normAutofit fontScale="85000" lnSpcReduction="20000"/>
          </a:bodyPr>
          <a:lstStyle/>
          <a:p>
            <a:pPr algn="just">
              <a:lnSpc>
                <a:spcPct val="150000"/>
              </a:lnSpc>
            </a:pPr>
            <a:r>
              <a:rPr lang="en-US" dirty="0"/>
              <a:t>Animal cells exchange information about the </a:t>
            </a:r>
            <a:r>
              <a:rPr lang="en-US" b="1" dirty="0"/>
              <a:t>concentrations of ions and glucose in extracellular fluids</a:t>
            </a:r>
            <a:r>
              <a:rPr lang="en-US" dirty="0"/>
              <a:t>.</a:t>
            </a:r>
          </a:p>
          <a:p>
            <a:pPr algn="just">
              <a:lnSpc>
                <a:spcPct val="150000"/>
              </a:lnSpc>
            </a:pPr>
            <a:r>
              <a:rPr lang="en-US" dirty="0"/>
              <a:t> And in an embryo,</a:t>
            </a:r>
            <a:r>
              <a:rPr lang="en-US" b="1" dirty="0"/>
              <a:t> the correct placement of cells during development.</a:t>
            </a:r>
          </a:p>
          <a:p>
            <a:pPr algn="just">
              <a:lnSpc>
                <a:spcPct val="150000"/>
              </a:lnSpc>
            </a:pPr>
            <a:r>
              <a:rPr lang="en-US" dirty="0"/>
              <a:t> In all these cases, the </a:t>
            </a:r>
            <a:r>
              <a:rPr lang="en-US" b="1" dirty="0"/>
              <a:t>signal</a:t>
            </a:r>
            <a:r>
              <a:rPr lang="en-US" dirty="0"/>
              <a:t> represents </a:t>
            </a:r>
            <a:r>
              <a:rPr lang="en-US" b="1" dirty="0"/>
              <a:t>information</a:t>
            </a:r>
            <a:r>
              <a:rPr lang="en-US" dirty="0"/>
              <a:t> that is detected by specific </a:t>
            </a:r>
            <a:r>
              <a:rPr lang="en-US" b="1" dirty="0"/>
              <a:t>receptors and converted to a cellular response</a:t>
            </a:r>
            <a:r>
              <a:rPr lang="en-US" dirty="0"/>
              <a:t>, which always involves a chemical process. </a:t>
            </a:r>
          </a:p>
          <a:p>
            <a:pPr algn="just">
              <a:lnSpc>
                <a:spcPct val="150000"/>
              </a:lnSpc>
            </a:pPr>
            <a:r>
              <a:rPr lang="en-US" dirty="0"/>
              <a:t>This conversion of information into a chemical change- </a:t>
            </a:r>
            <a:r>
              <a:rPr lang="en-US" b="1" dirty="0"/>
              <a:t>signal transduction</a:t>
            </a:r>
            <a:r>
              <a:rPr lang="en-US" dirty="0"/>
              <a:t>, is a universal property of living cells.</a:t>
            </a:r>
          </a:p>
          <a:p>
            <a:pPr marL="0" indent="0">
              <a:buNone/>
            </a:pPr>
            <a:endParaRPr lang="en-US" dirty="0"/>
          </a:p>
        </p:txBody>
      </p:sp>
      <p:sp>
        <p:nvSpPr>
          <p:cNvPr id="5" name="Slide Number Placeholder 4"/>
          <p:cNvSpPr>
            <a:spLocks noGrp="1"/>
          </p:cNvSpPr>
          <p:nvPr>
            <p:ph type="sldNum" sz="quarter" idx="12"/>
          </p:nvPr>
        </p:nvSpPr>
        <p:spPr/>
        <p:txBody>
          <a:bodyPr/>
          <a:lstStyle/>
          <a:p>
            <a:fld id="{263732EB-A410-453E-8DB1-1DF47A6BB1E8}" type="slidenum">
              <a:rPr lang="en-US" smtClean="0"/>
              <a:pPr/>
              <a:t>7</a:t>
            </a:fld>
            <a:endParaRPr lang="en-US"/>
          </a:p>
        </p:txBody>
      </p:sp>
      <p:sp>
        <p:nvSpPr>
          <p:cNvPr id="6" name="Footer Placeholder 5">
            <a:extLst>
              <a:ext uri="{FF2B5EF4-FFF2-40B4-BE49-F238E27FC236}">
                <a16:creationId xmlns:a16="http://schemas.microsoft.com/office/drawing/2014/main" id="{B4EF4C3E-4CF6-4EFF-ADCF-850F85715CB5}"/>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ED325953-5385-B974-FE47-7C5553987023}"/>
              </a:ext>
            </a:extLst>
          </p:cNvPr>
          <p:cNvSpPr>
            <a:spLocks noGrp="1"/>
          </p:cNvSpPr>
          <p:nvPr>
            <p:ph type="dt" sz="half" idx="10"/>
          </p:nvPr>
        </p:nvSpPr>
        <p:spPr/>
        <p:txBody>
          <a:bodyPr/>
          <a:lstStyle/>
          <a:p>
            <a:fld id="{AB88C7BE-5AB8-4D38-8B86-7555A06E275E}" type="datetime1">
              <a:rPr lang="en-US" smtClean="0"/>
              <a:t>5/19/2024</a:t>
            </a:fld>
            <a:endParaRPr lang="en-US"/>
          </a:p>
        </p:txBody>
      </p:sp>
    </p:spTree>
    <p:extLst>
      <p:ext uri="{BB962C8B-B14F-4D97-AF65-F5344CB8AC3E}">
        <p14:creationId xmlns:p14="http://schemas.microsoft.com/office/powerpoint/2010/main" val="2183796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Cell-Cell Communication</a:t>
            </a:r>
            <a:endParaRPr lang="en-US" dirty="0"/>
          </a:p>
        </p:txBody>
      </p:sp>
      <p:sp>
        <p:nvSpPr>
          <p:cNvPr id="3" name="Content Placeholder 2"/>
          <p:cNvSpPr>
            <a:spLocks noGrp="1"/>
          </p:cNvSpPr>
          <p:nvPr>
            <p:ph idx="1"/>
          </p:nvPr>
        </p:nvSpPr>
        <p:spPr/>
        <p:txBody>
          <a:bodyPr>
            <a:normAutofit fontScale="92500"/>
          </a:bodyPr>
          <a:lstStyle/>
          <a:p>
            <a:pPr algn="just">
              <a:lnSpc>
                <a:spcPct val="150000"/>
              </a:lnSpc>
            </a:pPr>
            <a:r>
              <a:rPr lang="en-US" dirty="0"/>
              <a:t>Your cells </a:t>
            </a:r>
            <a:r>
              <a:rPr lang="en-US" b="1" dirty="0"/>
              <a:t>touch and communicate</a:t>
            </a:r>
            <a:r>
              <a:rPr lang="en-US" dirty="0"/>
              <a:t> with one another. </a:t>
            </a:r>
          </a:p>
          <a:p>
            <a:pPr algn="just">
              <a:lnSpc>
                <a:spcPct val="150000"/>
              </a:lnSpc>
            </a:pPr>
            <a:r>
              <a:rPr lang="en-US" dirty="0"/>
              <a:t>By sending and receiving a variety of chemical signals, they coordinate their behavior so that the body functions as an </a:t>
            </a:r>
            <a:r>
              <a:rPr lang="en-US" b="1" dirty="0"/>
              <a:t>integrated whole</a:t>
            </a:r>
            <a:r>
              <a:rPr lang="en-US" dirty="0"/>
              <a:t>, rather than as a massive collection of individual cells acting independently.</a:t>
            </a:r>
          </a:p>
          <a:p>
            <a:pPr algn="just">
              <a:lnSpc>
                <a:spcPct val="150000"/>
              </a:lnSpc>
            </a:pPr>
            <a:r>
              <a:rPr lang="en-US" dirty="0"/>
              <a:t> The ability of cells to </a:t>
            </a:r>
            <a:r>
              <a:rPr lang="en-US" b="1" dirty="0"/>
              <a:t>communicate</a:t>
            </a:r>
            <a:r>
              <a:rPr lang="en-US" dirty="0"/>
              <a:t> with one another is the hallmark of multicellular organisms.</a:t>
            </a:r>
          </a:p>
        </p:txBody>
      </p:sp>
      <p:sp>
        <p:nvSpPr>
          <p:cNvPr id="5" name="Slide Number Placeholder 4"/>
          <p:cNvSpPr>
            <a:spLocks noGrp="1"/>
          </p:cNvSpPr>
          <p:nvPr>
            <p:ph type="sldNum" sz="quarter" idx="12"/>
          </p:nvPr>
        </p:nvSpPr>
        <p:spPr/>
        <p:txBody>
          <a:bodyPr/>
          <a:lstStyle/>
          <a:p>
            <a:fld id="{263732EB-A410-453E-8DB1-1DF47A6BB1E8}" type="slidenum">
              <a:rPr lang="en-US" smtClean="0"/>
              <a:pPr/>
              <a:t>8</a:t>
            </a:fld>
            <a:endParaRPr lang="en-US"/>
          </a:p>
        </p:txBody>
      </p:sp>
      <p:sp>
        <p:nvSpPr>
          <p:cNvPr id="6" name="Footer Placeholder 5">
            <a:extLst>
              <a:ext uri="{FF2B5EF4-FFF2-40B4-BE49-F238E27FC236}">
                <a16:creationId xmlns:a16="http://schemas.microsoft.com/office/drawing/2014/main" id="{7D522A59-A9A4-48C9-9CD9-0E83797015F4}"/>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15AC8BD1-00B9-7028-522C-1FAE8006E8A1}"/>
              </a:ext>
            </a:extLst>
          </p:cNvPr>
          <p:cNvSpPr>
            <a:spLocks noGrp="1"/>
          </p:cNvSpPr>
          <p:nvPr>
            <p:ph type="dt" sz="half" idx="10"/>
          </p:nvPr>
        </p:nvSpPr>
        <p:spPr/>
        <p:txBody>
          <a:bodyPr/>
          <a:lstStyle/>
          <a:p>
            <a:fld id="{5BB19D6D-FC4A-4146-82E8-3425BCE3B202}" type="datetime1">
              <a:rPr lang="en-US" smtClean="0"/>
              <a:t>5/19/2024</a:t>
            </a:fld>
            <a:endParaRPr lang="en-US"/>
          </a:p>
        </p:txBody>
      </p:sp>
    </p:spTree>
    <p:extLst>
      <p:ext uri="{BB962C8B-B14F-4D97-AF65-F5344CB8AC3E}">
        <p14:creationId xmlns:p14="http://schemas.microsoft.com/office/powerpoint/2010/main" val="282002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5EB2B1-1B11-4AB4-B068-E10B8B979498}"/>
              </a:ext>
            </a:extLst>
          </p:cNvPr>
          <p:cNvSpPr>
            <a:spLocks noGrp="1"/>
          </p:cNvSpPr>
          <p:nvPr>
            <p:ph type="title"/>
          </p:nvPr>
        </p:nvSpPr>
        <p:spPr>
          <a:xfrm>
            <a:off x="838200" y="1"/>
            <a:ext cx="10515600" cy="861390"/>
          </a:xfrm>
        </p:spPr>
        <p:txBody>
          <a:bodyPr>
            <a:normAutofit/>
          </a:bodyPr>
          <a:lstStyle/>
          <a:p>
            <a:r>
              <a:rPr lang="en-US" sz="3200" b="1" dirty="0"/>
              <a:t>Signals</a:t>
            </a:r>
          </a:p>
        </p:txBody>
      </p:sp>
      <p:sp>
        <p:nvSpPr>
          <p:cNvPr id="5" name="Content Placeholder 4">
            <a:extLst>
              <a:ext uri="{FF2B5EF4-FFF2-40B4-BE49-F238E27FC236}">
                <a16:creationId xmlns:a16="http://schemas.microsoft.com/office/drawing/2014/main" id="{5D0CD1ED-C896-4177-8A81-E6F24244B58E}"/>
              </a:ext>
            </a:extLst>
          </p:cNvPr>
          <p:cNvSpPr>
            <a:spLocks noGrp="1"/>
          </p:cNvSpPr>
          <p:nvPr>
            <p:ph idx="1"/>
          </p:nvPr>
        </p:nvSpPr>
        <p:spPr>
          <a:xfrm>
            <a:off x="838200" y="861391"/>
            <a:ext cx="10515600" cy="5315572"/>
          </a:xfrm>
        </p:spPr>
        <p:txBody>
          <a:bodyPr>
            <a:normAutofit/>
          </a:bodyPr>
          <a:lstStyle/>
          <a:p>
            <a:pPr algn="just">
              <a:lnSpc>
                <a:spcPct val="150000"/>
              </a:lnSpc>
            </a:pPr>
            <a:r>
              <a:rPr lang="en-US" sz="2400" dirty="0"/>
              <a:t>Self-organizing living organisms are so complicated that they must have not only  </a:t>
            </a:r>
            <a:r>
              <a:rPr lang="en-US" sz="2400" b="1" dirty="0"/>
              <a:t>precise structural specifications for each type of biomolecule, but also specifications for how,  when, and where each type is to be synthesized, utilized, and degraded</a:t>
            </a:r>
          </a:p>
          <a:p>
            <a:pPr algn="just">
              <a:lnSpc>
                <a:spcPct val="150000"/>
              </a:lnSpc>
            </a:pPr>
            <a:r>
              <a:rPr lang="en-US" sz="2400" dirty="0"/>
              <a:t>Bacterial cells track down </a:t>
            </a:r>
            <a:r>
              <a:rPr lang="en-US" sz="2400" b="1" dirty="0"/>
              <a:t>food  molecules, plants adapt to changing light levels, and animals seek to avoid predators</a:t>
            </a:r>
          </a:p>
          <a:p>
            <a:pPr algn="just">
              <a:lnSpc>
                <a:spcPct val="150000"/>
              </a:lnSpc>
            </a:pPr>
            <a:r>
              <a:rPr lang="en-US" sz="2400" dirty="0"/>
              <a:t>Animal cells exchange information about the </a:t>
            </a:r>
            <a:r>
              <a:rPr lang="en-US" sz="2400" b="1" dirty="0"/>
              <a:t>concentrations of ions and glucose in extracellular fluids</a:t>
            </a:r>
            <a:endParaRPr lang="en-US" sz="2400" dirty="0"/>
          </a:p>
        </p:txBody>
      </p:sp>
      <p:sp>
        <p:nvSpPr>
          <p:cNvPr id="3" name="Slide Number Placeholder 2">
            <a:extLst>
              <a:ext uri="{FF2B5EF4-FFF2-40B4-BE49-F238E27FC236}">
                <a16:creationId xmlns:a16="http://schemas.microsoft.com/office/drawing/2014/main" id="{BEF9EF20-32D9-407C-82F9-78D908B2F9DC}"/>
              </a:ext>
            </a:extLst>
          </p:cNvPr>
          <p:cNvSpPr>
            <a:spLocks noGrp="1"/>
          </p:cNvSpPr>
          <p:nvPr>
            <p:ph type="sldNum" sz="quarter" idx="12"/>
          </p:nvPr>
        </p:nvSpPr>
        <p:spPr/>
        <p:txBody>
          <a:bodyPr/>
          <a:lstStyle/>
          <a:p>
            <a:fld id="{263732EB-A410-453E-8DB1-1DF47A6BB1E8}" type="slidenum">
              <a:rPr lang="en-US" smtClean="0"/>
              <a:t>9</a:t>
            </a:fld>
            <a:endParaRPr lang="en-US"/>
          </a:p>
        </p:txBody>
      </p:sp>
      <p:sp>
        <p:nvSpPr>
          <p:cNvPr id="6" name="Footer Placeholder 5">
            <a:extLst>
              <a:ext uri="{FF2B5EF4-FFF2-40B4-BE49-F238E27FC236}">
                <a16:creationId xmlns:a16="http://schemas.microsoft.com/office/drawing/2014/main" id="{3977BF47-5455-4308-986D-DDE0789C1F30}"/>
              </a:ext>
            </a:extLst>
          </p:cNvPr>
          <p:cNvSpPr>
            <a:spLocks noGrp="1"/>
          </p:cNvSpPr>
          <p:nvPr>
            <p:ph type="ftr" sz="quarter" idx="11"/>
          </p:nvPr>
        </p:nvSpPr>
        <p:spPr/>
        <p:txBody>
          <a:bodyPr/>
          <a:lstStyle/>
          <a:p>
            <a:r>
              <a:rPr lang="en-US"/>
              <a:t>Zakir Ahmad</a:t>
            </a:r>
          </a:p>
        </p:txBody>
      </p:sp>
      <p:sp>
        <p:nvSpPr>
          <p:cNvPr id="2" name="Date Placeholder 1">
            <a:extLst>
              <a:ext uri="{FF2B5EF4-FFF2-40B4-BE49-F238E27FC236}">
                <a16:creationId xmlns:a16="http://schemas.microsoft.com/office/drawing/2014/main" id="{3071D63C-ABA6-E524-3415-E51BC8FA6EA2}"/>
              </a:ext>
            </a:extLst>
          </p:cNvPr>
          <p:cNvSpPr>
            <a:spLocks noGrp="1"/>
          </p:cNvSpPr>
          <p:nvPr>
            <p:ph type="dt" sz="half" idx="10"/>
          </p:nvPr>
        </p:nvSpPr>
        <p:spPr/>
        <p:txBody>
          <a:bodyPr/>
          <a:lstStyle/>
          <a:p>
            <a:fld id="{3CEF703F-F568-4AF5-82FC-026954826F64}" type="datetime1">
              <a:rPr lang="en-US" smtClean="0"/>
              <a:t>5/19/2024</a:t>
            </a:fld>
            <a:endParaRPr lang="en-US"/>
          </a:p>
        </p:txBody>
      </p:sp>
    </p:spTree>
    <p:extLst>
      <p:ext uri="{BB962C8B-B14F-4D97-AF65-F5344CB8AC3E}">
        <p14:creationId xmlns:p14="http://schemas.microsoft.com/office/powerpoint/2010/main" val="2987205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3D8F-9582-4AD7-98E1-D0CED02B749C}"/>
              </a:ext>
            </a:extLst>
          </p:cNvPr>
          <p:cNvSpPr>
            <a:spLocks noGrp="1"/>
          </p:cNvSpPr>
          <p:nvPr>
            <p:ph type="title"/>
          </p:nvPr>
        </p:nvSpPr>
        <p:spPr>
          <a:xfrm>
            <a:off x="838200" y="1"/>
            <a:ext cx="10515600" cy="821634"/>
          </a:xfrm>
        </p:spPr>
        <p:txBody>
          <a:bodyPr>
            <a:normAutofit/>
          </a:bodyPr>
          <a:lstStyle/>
          <a:p>
            <a:r>
              <a:rPr lang="en-US" sz="3200" b="1" dirty="0"/>
              <a:t>Signals</a:t>
            </a:r>
            <a:endParaRPr lang="en-US" sz="3200" dirty="0"/>
          </a:p>
        </p:txBody>
      </p:sp>
      <p:sp>
        <p:nvSpPr>
          <p:cNvPr id="3" name="Content Placeholder 2">
            <a:extLst>
              <a:ext uri="{FF2B5EF4-FFF2-40B4-BE49-F238E27FC236}">
                <a16:creationId xmlns:a16="http://schemas.microsoft.com/office/drawing/2014/main" id="{31ECF981-243C-4BC4-AA43-66B68707CE65}"/>
              </a:ext>
            </a:extLst>
          </p:cNvPr>
          <p:cNvSpPr>
            <a:spLocks noGrp="1"/>
          </p:cNvSpPr>
          <p:nvPr>
            <p:ph idx="1"/>
          </p:nvPr>
        </p:nvSpPr>
        <p:spPr>
          <a:xfrm>
            <a:off x="838200" y="821635"/>
            <a:ext cx="10515600" cy="5355328"/>
          </a:xfrm>
        </p:spPr>
        <p:txBody>
          <a:bodyPr>
            <a:normAutofit/>
          </a:bodyPr>
          <a:lstStyle/>
          <a:p>
            <a:pPr algn="just">
              <a:lnSpc>
                <a:spcPct val="150000"/>
              </a:lnSpc>
            </a:pPr>
            <a:r>
              <a:rPr lang="en-US" sz="2400" dirty="0"/>
              <a:t>In an embryo,</a:t>
            </a:r>
            <a:r>
              <a:rPr lang="en-US" sz="2400" b="1" dirty="0"/>
              <a:t> the correct placement of cells during development</a:t>
            </a:r>
          </a:p>
          <a:p>
            <a:pPr algn="just">
              <a:lnSpc>
                <a:spcPct val="150000"/>
              </a:lnSpc>
            </a:pPr>
            <a:r>
              <a:rPr lang="en-US" sz="2400" dirty="0"/>
              <a:t> In all these cases, the </a:t>
            </a:r>
            <a:r>
              <a:rPr lang="en-US" sz="2400" b="1" dirty="0"/>
              <a:t>signal</a:t>
            </a:r>
            <a:r>
              <a:rPr lang="en-US" sz="2400" dirty="0"/>
              <a:t> represents </a:t>
            </a:r>
            <a:r>
              <a:rPr lang="en-US" sz="2400" b="1" dirty="0"/>
              <a:t>information</a:t>
            </a:r>
            <a:r>
              <a:rPr lang="en-US" sz="2400" dirty="0"/>
              <a:t> that is detected by specific </a:t>
            </a:r>
            <a:r>
              <a:rPr lang="en-US" sz="2400" b="1" dirty="0"/>
              <a:t>receptors and converted to a cellular response</a:t>
            </a:r>
            <a:r>
              <a:rPr lang="en-US" sz="2400" dirty="0"/>
              <a:t>, which always involves a chemical process</a:t>
            </a:r>
          </a:p>
          <a:p>
            <a:pPr algn="just">
              <a:lnSpc>
                <a:spcPct val="150000"/>
              </a:lnSpc>
            </a:pPr>
            <a:r>
              <a:rPr lang="en-US" sz="2400" dirty="0"/>
              <a:t>Information, or signals, come in the form of </a:t>
            </a:r>
            <a:r>
              <a:rPr lang="en-US" sz="2400" b="1" dirty="0"/>
              <a:t>molecules (e.g., nutrients), physical stimuli (e.g., light) and  mechanical force</a:t>
            </a:r>
            <a:r>
              <a:rPr lang="en-US" sz="2400" dirty="0"/>
              <a:t> </a:t>
            </a:r>
          </a:p>
        </p:txBody>
      </p:sp>
      <p:sp>
        <p:nvSpPr>
          <p:cNvPr id="5" name="Slide Number Placeholder 4">
            <a:extLst>
              <a:ext uri="{FF2B5EF4-FFF2-40B4-BE49-F238E27FC236}">
                <a16:creationId xmlns:a16="http://schemas.microsoft.com/office/drawing/2014/main" id="{EF677A7A-D25A-49C4-954B-48085180F379}"/>
              </a:ext>
            </a:extLst>
          </p:cNvPr>
          <p:cNvSpPr>
            <a:spLocks noGrp="1"/>
          </p:cNvSpPr>
          <p:nvPr>
            <p:ph type="sldNum" sz="quarter" idx="12"/>
          </p:nvPr>
        </p:nvSpPr>
        <p:spPr/>
        <p:txBody>
          <a:bodyPr/>
          <a:lstStyle/>
          <a:p>
            <a:fld id="{263732EB-A410-453E-8DB1-1DF47A6BB1E8}" type="slidenum">
              <a:rPr lang="en-US" smtClean="0"/>
              <a:t>10</a:t>
            </a:fld>
            <a:endParaRPr lang="en-US"/>
          </a:p>
        </p:txBody>
      </p:sp>
      <p:sp>
        <p:nvSpPr>
          <p:cNvPr id="6" name="Footer Placeholder 5">
            <a:extLst>
              <a:ext uri="{FF2B5EF4-FFF2-40B4-BE49-F238E27FC236}">
                <a16:creationId xmlns:a16="http://schemas.microsoft.com/office/drawing/2014/main" id="{9CE8B2BD-B99D-4B58-956C-79E58CF76DE1}"/>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A4299933-E70B-D821-B7F6-3F602FCDC852}"/>
              </a:ext>
            </a:extLst>
          </p:cNvPr>
          <p:cNvSpPr>
            <a:spLocks noGrp="1"/>
          </p:cNvSpPr>
          <p:nvPr>
            <p:ph type="dt" sz="half" idx="10"/>
          </p:nvPr>
        </p:nvSpPr>
        <p:spPr/>
        <p:txBody>
          <a:bodyPr/>
          <a:lstStyle/>
          <a:p>
            <a:fld id="{2E40C184-15BF-41CE-B292-44CC63B556D9}" type="datetime1">
              <a:rPr lang="en-US" smtClean="0"/>
              <a:t>5/19/2024</a:t>
            </a:fld>
            <a:endParaRPr lang="en-US"/>
          </a:p>
        </p:txBody>
      </p:sp>
    </p:spTree>
    <p:extLst>
      <p:ext uri="{BB962C8B-B14F-4D97-AF65-F5344CB8AC3E}">
        <p14:creationId xmlns:p14="http://schemas.microsoft.com/office/powerpoint/2010/main" val="3532965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F92F-C55E-4DB6-A90A-BCC412763B53}"/>
              </a:ext>
            </a:extLst>
          </p:cNvPr>
          <p:cNvSpPr>
            <a:spLocks noGrp="1"/>
          </p:cNvSpPr>
          <p:nvPr>
            <p:ph type="title"/>
          </p:nvPr>
        </p:nvSpPr>
        <p:spPr>
          <a:xfrm>
            <a:off x="838200" y="1"/>
            <a:ext cx="10515600" cy="834886"/>
          </a:xfrm>
        </p:spPr>
        <p:txBody>
          <a:bodyPr>
            <a:normAutofit/>
          </a:bodyPr>
          <a:lstStyle/>
          <a:p>
            <a:r>
              <a:rPr lang="en-US" sz="3200" b="1" dirty="0"/>
              <a:t>Signal transduction</a:t>
            </a:r>
            <a:endParaRPr lang="en-US" sz="3200" dirty="0"/>
          </a:p>
        </p:txBody>
      </p:sp>
      <p:sp>
        <p:nvSpPr>
          <p:cNvPr id="3" name="Content Placeholder 2">
            <a:extLst>
              <a:ext uri="{FF2B5EF4-FFF2-40B4-BE49-F238E27FC236}">
                <a16:creationId xmlns:a16="http://schemas.microsoft.com/office/drawing/2014/main" id="{FCEA51D3-A916-4880-BE14-D85A5D18704F}"/>
              </a:ext>
            </a:extLst>
          </p:cNvPr>
          <p:cNvSpPr>
            <a:spLocks noGrp="1"/>
          </p:cNvSpPr>
          <p:nvPr>
            <p:ph idx="1"/>
          </p:nvPr>
        </p:nvSpPr>
        <p:spPr>
          <a:xfrm>
            <a:off x="838200" y="834887"/>
            <a:ext cx="10515600" cy="5342076"/>
          </a:xfrm>
        </p:spPr>
        <p:txBody>
          <a:bodyPr>
            <a:normAutofit fontScale="92500" lnSpcReduction="10000"/>
          </a:bodyPr>
          <a:lstStyle/>
          <a:p>
            <a:pPr algn="just">
              <a:lnSpc>
                <a:spcPct val="150000"/>
              </a:lnSpc>
            </a:pPr>
            <a:r>
              <a:rPr lang="en-US" sz="2400" dirty="0"/>
              <a:t>The process that organisms use to receive and interpret information is referred to as signal transduction </a:t>
            </a:r>
            <a:r>
              <a:rPr lang="en-US" sz="2400" b="1" dirty="0"/>
              <a:t>or </a:t>
            </a:r>
            <a:r>
              <a:rPr lang="en-US" sz="2400" dirty="0"/>
              <a:t>it is a process by which cell convert extracellular signal into intra cellular response</a:t>
            </a:r>
          </a:p>
          <a:p>
            <a:pPr algn="just">
              <a:lnSpc>
                <a:spcPct val="150000"/>
              </a:lnSpc>
            </a:pPr>
            <a:r>
              <a:rPr lang="en-US" sz="2400" dirty="0"/>
              <a:t>Examples of eukaryotic signal molecules include </a:t>
            </a:r>
            <a:r>
              <a:rPr lang="en-US" sz="2400" b="1" dirty="0"/>
              <a:t>neurotransmitters (products of neurons), hormones (products of glandular cells), and cytokines (products of mainly immune cells but can be non immune too like fibroblasts and </a:t>
            </a:r>
            <a:r>
              <a:rPr lang="en-US" sz="2400" b="1"/>
              <a:t>endothelial cells)</a:t>
            </a:r>
            <a:endParaRPr lang="en-US" sz="2400" b="1" dirty="0"/>
          </a:p>
          <a:p>
            <a:pPr algn="just">
              <a:lnSpc>
                <a:spcPct val="150000"/>
              </a:lnSpc>
            </a:pPr>
            <a:r>
              <a:rPr lang="en-US" sz="2400" dirty="0"/>
              <a:t>The cells of multicellular organisms use a variety of molecules as signals, including not only </a:t>
            </a:r>
            <a:r>
              <a:rPr lang="en-US" sz="2400" b="1" dirty="0"/>
              <a:t>peptides</a:t>
            </a:r>
            <a:r>
              <a:rPr lang="en-US" sz="2400" dirty="0"/>
              <a:t>, but also </a:t>
            </a:r>
            <a:r>
              <a:rPr lang="en-US" sz="2400" b="1" dirty="0"/>
              <a:t>large proteins,</a:t>
            </a:r>
            <a:r>
              <a:rPr lang="en-US" sz="2400" dirty="0"/>
              <a:t> individual </a:t>
            </a:r>
            <a:r>
              <a:rPr lang="en-US" sz="2400" b="1" dirty="0"/>
              <a:t>amino acids</a:t>
            </a:r>
            <a:r>
              <a:rPr lang="en-US" sz="2400" dirty="0"/>
              <a:t>, </a:t>
            </a:r>
            <a:r>
              <a:rPr lang="en-US" sz="2400" b="1" dirty="0"/>
              <a:t>nucleotides, steroids and other lipids</a:t>
            </a:r>
            <a:endParaRPr lang="en-US" sz="2400" dirty="0"/>
          </a:p>
          <a:p>
            <a:pPr algn="just">
              <a:lnSpc>
                <a:spcPct val="150000"/>
              </a:lnSpc>
            </a:pPr>
            <a:r>
              <a:rPr lang="en-US" sz="2400" dirty="0"/>
              <a:t>Even dissolved gases are used as signals. For example, </a:t>
            </a:r>
            <a:r>
              <a:rPr lang="en-US" sz="2400" b="1" dirty="0"/>
              <a:t>Nitric oxide (NO)</a:t>
            </a:r>
            <a:endParaRPr lang="en-US" sz="2400" dirty="0"/>
          </a:p>
        </p:txBody>
      </p:sp>
      <p:sp>
        <p:nvSpPr>
          <p:cNvPr id="5" name="Slide Number Placeholder 4">
            <a:extLst>
              <a:ext uri="{FF2B5EF4-FFF2-40B4-BE49-F238E27FC236}">
                <a16:creationId xmlns:a16="http://schemas.microsoft.com/office/drawing/2014/main" id="{EDA7D9B5-0CC1-4528-844A-7DDE853888FB}"/>
              </a:ext>
            </a:extLst>
          </p:cNvPr>
          <p:cNvSpPr>
            <a:spLocks noGrp="1"/>
          </p:cNvSpPr>
          <p:nvPr>
            <p:ph type="sldNum" sz="quarter" idx="12"/>
          </p:nvPr>
        </p:nvSpPr>
        <p:spPr/>
        <p:txBody>
          <a:bodyPr/>
          <a:lstStyle/>
          <a:p>
            <a:fld id="{263732EB-A410-453E-8DB1-1DF47A6BB1E8}" type="slidenum">
              <a:rPr lang="en-US" smtClean="0"/>
              <a:t>11</a:t>
            </a:fld>
            <a:endParaRPr lang="en-US"/>
          </a:p>
        </p:txBody>
      </p:sp>
      <p:sp>
        <p:nvSpPr>
          <p:cNvPr id="6" name="Footer Placeholder 5">
            <a:extLst>
              <a:ext uri="{FF2B5EF4-FFF2-40B4-BE49-F238E27FC236}">
                <a16:creationId xmlns:a16="http://schemas.microsoft.com/office/drawing/2014/main" id="{585E668B-CA68-4323-95D2-34DE77A3A7C6}"/>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89506A80-72AF-412B-8DF3-E701C0A1234F}"/>
              </a:ext>
            </a:extLst>
          </p:cNvPr>
          <p:cNvSpPr>
            <a:spLocks noGrp="1"/>
          </p:cNvSpPr>
          <p:nvPr>
            <p:ph type="dt" sz="half" idx="10"/>
          </p:nvPr>
        </p:nvSpPr>
        <p:spPr/>
        <p:txBody>
          <a:bodyPr/>
          <a:lstStyle/>
          <a:p>
            <a:fld id="{00C05F9A-F084-4D36-BCC9-EF91F0A1D790}" type="datetime1">
              <a:rPr lang="en-US" smtClean="0"/>
              <a:t>5/19/2024</a:t>
            </a:fld>
            <a:endParaRPr lang="en-US"/>
          </a:p>
        </p:txBody>
      </p:sp>
    </p:spTree>
    <p:extLst>
      <p:ext uri="{BB962C8B-B14F-4D97-AF65-F5344CB8AC3E}">
        <p14:creationId xmlns:p14="http://schemas.microsoft.com/office/powerpoint/2010/main" val="168572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D722-B16B-42E4-B25C-A7273FC8A74C}"/>
              </a:ext>
            </a:extLst>
          </p:cNvPr>
          <p:cNvSpPr>
            <a:spLocks noGrp="1"/>
          </p:cNvSpPr>
          <p:nvPr>
            <p:ph type="title"/>
          </p:nvPr>
        </p:nvSpPr>
        <p:spPr>
          <a:xfrm>
            <a:off x="838200" y="1"/>
            <a:ext cx="10515600" cy="861390"/>
          </a:xfrm>
        </p:spPr>
        <p:txBody>
          <a:bodyPr>
            <a:normAutofit/>
          </a:bodyPr>
          <a:lstStyle/>
          <a:p>
            <a:r>
              <a:rPr lang="en-US" sz="3200" b="1" dirty="0"/>
              <a:t>Signal transduction</a:t>
            </a:r>
            <a:endParaRPr lang="en-US" sz="3200" dirty="0"/>
          </a:p>
        </p:txBody>
      </p:sp>
      <p:sp>
        <p:nvSpPr>
          <p:cNvPr id="3" name="Content Placeholder 2">
            <a:extLst>
              <a:ext uri="{FF2B5EF4-FFF2-40B4-BE49-F238E27FC236}">
                <a16:creationId xmlns:a16="http://schemas.microsoft.com/office/drawing/2014/main" id="{0A2549A7-BE1F-4336-9D62-6CF106F8049B}"/>
              </a:ext>
            </a:extLst>
          </p:cNvPr>
          <p:cNvSpPr>
            <a:spLocks noGrp="1"/>
          </p:cNvSpPr>
          <p:nvPr>
            <p:ph idx="1"/>
          </p:nvPr>
        </p:nvSpPr>
        <p:spPr>
          <a:xfrm>
            <a:off x="838200" y="861391"/>
            <a:ext cx="10515600" cy="5315572"/>
          </a:xfrm>
        </p:spPr>
        <p:txBody>
          <a:bodyPr>
            <a:normAutofit/>
          </a:bodyPr>
          <a:lstStyle/>
          <a:p>
            <a:pPr algn="just">
              <a:lnSpc>
                <a:spcPct val="110000"/>
              </a:lnSpc>
            </a:pPr>
            <a:r>
              <a:rPr lang="en-US" sz="2400" dirty="0"/>
              <a:t>Any given cell of a multicellular organism is exposed to a constant </a:t>
            </a:r>
            <a:r>
              <a:rPr lang="en-US" sz="2400" b="1" dirty="0"/>
              <a:t>stream of signals</a:t>
            </a:r>
          </a:p>
          <a:p>
            <a:pPr algn="just">
              <a:lnSpc>
                <a:spcPct val="110000"/>
              </a:lnSpc>
            </a:pPr>
            <a:r>
              <a:rPr lang="en-US" sz="2400" dirty="0"/>
              <a:t>At any time, hundreds of different chemical signals may be in the environment surrounding the cell </a:t>
            </a:r>
          </a:p>
          <a:p>
            <a:pPr algn="just">
              <a:lnSpc>
                <a:spcPct val="110000"/>
              </a:lnSpc>
            </a:pPr>
            <a:r>
              <a:rPr lang="en-US" sz="2400" dirty="0"/>
              <a:t>However, each cell responds only to certain signals and ignores the rest like a person following the conversation of one or two individuals in a noisy, crowded room. </a:t>
            </a:r>
          </a:p>
          <a:p>
            <a:pPr algn="just">
              <a:lnSpc>
                <a:spcPct val="110000"/>
              </a:lnSpc>
            </a:pPr>
            <a:r>
              <a:rPr lang="en-US" sz="2400" dirty="0"/>
              <a:t>How does a cell </a:t>
            </a:r>
            <a:r>
              <a:rPr lang="en-US" sz="2400" b="1" dirty="0"/>
              <a:t>“choose”</a:t>
            </a:r>
            <a:r>
              <a:rPr lang="en-US" sz="2400" dirty="0"/>
              <a:t> which signals to respond to? </a:t>
            </a:r>
          </a:p>
          <a:p>
            <a:pPr algn="just">
              <a:lnSpc>
                <a:spcPct val="110000"/>
              </a:lnSpc>
            </a:pPr>
            <a:r>
              <a:rPr lang="en-US" sz="2400" dirty="0"/>
              <a:t>Located on or within the cell are </a:t>
            </a:r>
            <a:r>
              <a:rPr lang="en-US" sz="2400" b="1" dirty="0"/>
              <a:t>receptor proteins,</a:t>
            </a:r>
            <a:r>
              <a:rPr lang="en-US" sz="2400" dirty="0"/>
              <a:t> each with a three-dimensional shape that fits the shape of a specific signal molecule</a:t>
            </a:r>
          </a:p>
        </p:txBody>
      </p:sp>
      <p:sp>
        <p:nvSpPr>
          <p:cNvPr id="5" name="Slide Number Placeholder 4">
            <a:extLst>
              <a:ext uri="{FF2B5EF4-FFF2-40B4-BE49-F238E27FC236}">
                <a16:creationId xmlns:a16="http://schemas.microsoft.com/office/drawing/2014/main" id="{F88AFD42-F501-40A0-8C0A-6084F0F6C7B2}"/>
              </a:ext>
            </a:extLst>
          </p:cNvPr>
          <p:cNvSpPr>
            <a:spLocks noGrp="1"/>
          </p:cNvSpPr>
          <p:nvPr>
            <p:ph type="sldNum" sz="quarter" idx="12"/>
          </p:nvPr>
        </p:nvSpPr>
        <p:spPr/>
        <p:txBody>
          <a:bodyPr/>
          <a:lstStyle/>
          <a:p>
            <a:fld id="{263732EB-A410-453E-8DB1-1DF47A6BB1E8}" type="slidenum">
              <a:rPr lang="en-US" smtClean="0"/>
              <a:t>12</a:t>
            </a:fld>
            <a:endParaRPr lang="en-US"/>
          </a:p>
        </p:txBody>
      </p:sp>
      <p:sp>
        <p:nvSpPr>
          <p:cNvPr id="6" name="Footer Placeholder 5">
            <a:extLst>
              <a:ext uri="{FF2B5EF4-FFF2-40B4-BE49-F238E27FC236}">
                <a16:creationId xmlns:a16="http://schemas.microsoft.com/office/drawing/2014/main" id="{93BCDEE2-5D46-4AC5-AB8E-6E4C1808730C}"/>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71B1FFF5-3589-FCED-935D-B6CE12218DCF}"/>
              </a:ext>
            </a:extLst>
          </p:cNvPr>
          <p:cNvSpPr>
            <a:spLocks noGrp="1"/>
          </p:cNvSpPr>
          <p:nvPr>
            <p:ph type="dt" sz="half" idx="10"/>
          </p:nvPr>
        </p:nvSpPr>
        <p:spPr/>
        <p:txBody>
          <a:bodyPr/>
          <a:lstStyle/>
          <a:p>
            <a:fld id="{49C02E47-531C-43CE-A588-8AAF67FF2B3E}" type="datetime1">
              <a:rPr lang="en-US" smtClean="0"/>
              <a:t>5/19/2024</a:t>
            </a:fld>
            <a:endParaRPr lang="en-US"/>
          </a:p>
        </p:txBody>
      </p:sp>
    </p:spTree>
    <p:extLst>
      <p:ext uri="{BB962C8B-B14F-4D97-AF65-F5344CB8AC3E}">
        <p14:creationId xmlns:p14="http://schemas.microsoft.com/office/powerpoint/2010/main" val="317238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B67C0-F0BF-4172-B82A-6D5F89E4F1C2}"/>
              </a:ext>
            </a:extLst>
          </p:cNvPr>
          <p:cNvSpPr>
            <a:spLocks noGrp="1"/>
          </p:cNvSpPr>
          <p:nvPr>
            <p:ph type="title"/>
          </p:nvPr>
        </p:nvSpPr>
        <p:spPr>
          <a:xfrm>
            <a:off x="838200" y="1"/>
            <a:ext cx="10515600" cy="834886"/>
          </a:xfrm>
        </p:spPr>
        <p:txBody>
          <a:bodyPr>
            <a:normAutofit/>
          </a:bodyPr>
          <a:lstStyle/>
          <a:p>
            <a:r>
              <a:rPr lang="en-US" sz="3200" b="1" dirty="0"/>
              <a:t>Mechanism of signal transduction</a:t>
            </a:r>
          </a:p>
        </p:txBody>
      </p:sp>
      <p:sp>
        <p:nvSpPr>
          <p:cNvPr id="3" name="Content Placeholder 2">
            <a:extLst>
              <a:ext uri="{FF2B5EF4-FFF2-40B4-BE49-F238E27FC236}">
                <a16:creationId xmlns:a16="http://schemas.microsoft.com/office/drawing/2014/main" id="{F3C3A571-485E-4B80-95DD-709166D06589}"/>
              </a:ext>
            </a:extLst>
          </p:cNvPr>
          <p:cNvSpPr>
            <a:spLocks noGrp="1"/>
          </p:cNvSpPr>
          <p:nvPr>
            <p:ph idx="1"/>
          </p:nvPr>
        </p:nvSpPr>
        <p:spPr>
          <a:xfrm>
            <a:off x="838200" y="834887"/>
            <a:ext cx="10515600" cy="5342076"/>
          </a:xfrm>
        </p:spPr>
        <p:txBody>
          <a:bodyPr>
            <a:normAutofit/>
          </a:bodyPr>
          <a:lstStyle/>
          <a:p>
            <a:pPr marL="514350" indent="-514350" algn="just">
              <a:lnSpc>
                <a:spcPct val="150000"/>
              </a:lnSpc>
              <a:buFont typeface="+mj-lt"/>
              <a:buAutoNum type="arabicPeriod"/>
            </a:pPr>
            <a:r>
              <a:rPr lang="en-US" sz="2400" b="1" dirty="0"/>
              <a:t>Reception:</a:t>
            </a:r>
            <a:r>
              <a:rPr lang="en-US" sz="2400" dirty="0"/>
              <a:t> A signal molecule, called a </a:t>
            </a:r>
            <a:r>
              <a:rPr lang="en-US" sz="2400" b="1" dirty="0"/>
              <a:t>ligand,</a:t>
            </a:r>
            <a:r>
              <a:rPr lang="en-US" sz="2400" dirty="0"/>
              <a:t> </a:t>
            </a:r>
            <a:r>
              <a:rPr lang="en-US" sz="2400" b="1" dirty="0"/>
              <a:t>binds to and activates a receptor</a:t>
            </a:r>
          </a:p>
          <a:p>
            <a:pPr marL="514350" indent="-514350" algn="just">
              <a:lnSpc>
                <a:spcPct val="150000"/>
              </a:lnSpc>
              <a:buFont typeface="+mj-lt"/>
              <a:buAutoNum type="arabicPeriod"/>
            </a:pPr>
            <a:r>
              <a:rPr lang="en-US" sz="2400" b="1" dirty="0"/>
              <a:t>Transduction: </a:t>
            </a:r>
            <a:r>
              <a:rPr lang="en-US" sz="2400" dirty="0"/>
              <a:t>Ligand binding triggers a change in the three-dimensional structure of the receptor, </a:t>
            </a:r>
            <a:r>
              <a:rPr lang="en-US" sz="2400" b="1" dirty="0"/>
              <a:t>which results in the conversion of a primary message or signal to a secondary  message, often across a membrane barrier</a:t>
            </a:r>
          </a:p>
          <a:p>
            <a:pPr marL="514350" indent="-514350" algn="just">
              <a:lnSpc>
                <a:spcPct val="150000"/>
              </a:lnSpc>
              <a:buFont typeface="+mj-lt"/>
              <a:buAutoNum type="arabicPeriod"/>
            </a:pPr>
            <a:r>
              <a:rPr lang="en-US" sz="2400" b="1" dirty="0"/>
              <a:t>Response: </a:t>
            </a:r>
            <a:r>
              <a:rPr lang="en-US" sz="2400" dirty="0"/>
              <a:t>Once initiated, the internal signal causes a </a:t>
            </a:r>
            <a:r>
              <a:rPr lang="en-US" sz="2400" b="1" dirty="0"/>
              <a:t>signaling cascade,</a:t>
            </a:r>
            <a:r>
              <a:rPr lang="en-US" sz="2400" dirty="0"/>
              <a:t> a series of reactions that involve covalent modifications </a:t>
            </a:r>
            <a:r>
              <a:rPr lang="en-US" sz="2400" b="1" dirty="0"/>
              <a:t>(e.g., phosphorylation) of intracellular proteins which cause changes in enzyme activities and/or gene  expression, cytoskeletal rearrangements, cell movement, or cell cycle progression (e.g., cell  growth or division)</a:t>
            </a:r>
          </a:p>
        </p:txBody>
      </p:sp>
      <p:sp>
        <p:nvSpPr>
          <p:cNvPr id="5" name="Slide Number Placeholder 4">
            <a:extLst>
              <a:ext uri="{FF2B5EF4-FFF2-40B4-BE49-F238E27FC236}">
                <a16:creationId xmlns:a16="http://schemas.microsoft.com/office/drawing/2014/main" id="{11238CAC-0DCC-4373-958E-BAF0E87CD6E0}"/>
              </a:ext>
            </a:extLst>
          </p:cNvPr>
          <p:cNvSpPr>
            <a:spLocks noGrp="1"/>
          </p:cNvSpPr>
          <p:nvPr>
            <p:ph type="sldNum" sz="quarter" idx="12"/>
          </p:nvPr>
        </p:nvSpPr>
        <p:spPr/>
        <p:txBody>
          <a:bodyPr/>
          <a:lstStyle/>
          <a:p>
            <a:fld id="{263732EB-A410-453E-8DB1-1DF47A6BB1E8}" type="slidenum">
              <a:rPr lang="en-US" smtClean="0"/>
              <a:t>13</a:t>
            </a:fld>
            <a:endParaRPr lang="en-US"/>
          </a:p>
        </p:txBody>
      </p:sp>
      <p:sp>
        <p:nvSpPr>
          <p:cNvPr id="6" name="Footer Placeholder 5">
            <a:extLst>
              <a:ext uri="{FF2B5EF4-FFF2-40B4-BE49-F238E27FC236}">
                <a16:creationId xmlns:a16="http://schemas.microsoft.com/office/drawing/2014/main" id="{DB543BD6-36D3-4925-BB53-DBE7595DCB3C}"/>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DAF00E6F-AD1F-4B32-4636-C8AE467808EA}"/>
              </a:ext>
            </a:extLst>
          </p:cNvPr>
          <p:cNvSpPr>
            <a:spLocks noGrp="1"/>
          </p:cNvSpPr>
          <p:nvPr>
            <p:ph type="dt" sz="half" idx="10"/>
          </p:nvPr>
        </p:nvSpPr>
        <p:spPr/>
        <p:txBody>
          <a:bodyPr/>
          <a:lstStyle/>
          <a:p>
            <a:fld id="{DE32B919-3CDF-4E8F-B607-98A1A91619BF}" type="datetime1">
              <a:rPr lang="en-US" smtClean="0"/>
              <a:t>5/19/2024</a:t>
            </a:fld>
            <a:endParaRPr lang="en-US"/>
          </a:p>
        </p:txBody>
      </p:sp>
    </p:spTree>
    <p:extLst>
      <p:ext uri="{BB962C8B-B14F-4D97-AF65-F5344CB8AC3E}">
        <p14:creationId xmlns:p14="http://schemas.microsoft.com/office/powerpoint/2010/main" val="243904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FCA5-AFF7-4C4B-B0A0-4BE1EB2A5267}"/>
              </a:ext>
            </a:extLst>
          </p:cNvPr>
          <p:cNvSpPr>
            <a:spLocks noGrp="1"/>
          </p:cNvSpPr>
          <p:nvPr>
            <p:ph type="title"/>
          </p:nvPr>
        </p:nvSpPr>
        <p:spPr>
          <a:xfrm>
            <a:off x="838200" y="1"/>
            <a:ext cx="10515600" cy="834886"/>
          </a:xfrm>
        </p:spPr>
        <p:txBody>
          <a:bodyPr>
            <a:normAutofit/>
          </a:bodyPr>
          <a:lstStyle/>
          <a:p>
            <a:r>
              <a:rPr lang="en-US" sz="3200" b="1" dirty="0"/>
              <a:t>Mechanism of signal transduction</a:t>
            </a:r>
            <a:endParaRPr lang="en-US" sz="3200" dirty="0"/>
          </a:p>
        </p:txBody>
      </p:sp>
      <p:sp>
        <p:nvSpPr>
          <p:cNvPr id="3" name="Content Placeholder 2">
            <a:extLst>
              <a:ext uri="{FF2B5EF4-FFF2-40B4-BE49-F238E27FC236}">
                <a16:creationId xmlns:a16="http://schemas.microsoft.com/office/drawing/2014/main" id="{E98204F6-3DD7-49F8-9980-1D00A2174591}"/>
              </a:ext>
            </a:extLst>
          </p:cNvPr>
          <p:cNvSpPr>
            <a:spLocks noGrp="1"/>
          </p:cNvSpPr>
          <p:nvPr>
            <p:ph idx="1"/>
          </p:nvPr>
        </p:nvSpPr>
        <p:spPr>
          <a:xfrm>
            <a:off x="838200" y="954157"/>
            <a:ext cx="10515600" cy="5222806"/>
          </a:xfrm>
        </p:spPr>
        <p:txBody>
          <a:bodyPr>
            <a:normAutofit/>
          </a:bodyPr>
          <a:lstStyle/>
          <a:p>
            <a:pPr marL="514350" indent="-514350" algn="just">
              <a:lnSpc>
                <a:spcPct val="150000"/>
              </a:lnSpc>
              <a:buFont typeface="+mj-lt"/>
              <a:buAutoNum type="arabicPeriod" startAt="4"/>
            </a:pPr>
            <a:r>
              <a:rPr lang="en-US" sz="2400" b="1" dirty="0"/>
              <a:t>Termination: </a:t>
            </a:r>
            <a:r>
              <a:rPr lang="en-US" sz="2400" dirty="0"/>
              <a:t>The efficiency and effectiveness of signal mechanisms require that they be terminated in a timely manner</a:t>
            </a:r>
          </a:p>
          <a:p>
            <a:pPr algn="just">
              <a:lnSpc>
                <a:spcPct val="150000"/>
              </a:lnSpc>
            </a:pPr>
            <a:r>
              <a:rPr lang="en-US" sz="2400" dirty="0"/>
              <a:t>Signaling molecules may be </a:t>
            </a:r>
            <a:r>
              <a:rPr lang="en-US" sz="2400" b="1" dirty="0"/>
              <a:t>destroyed or removed</a:t>
            </a:r>
            <a:r>
              <a:rPr lang="en-US" sz="2400" dirty="0"/>
              <a:t> (e.g.,  neurotransmitters such as acetylcholine and serotonin, respectively), </a:t>
            </a:r>
            <a:r>
              <a:rPr lang="en-US" sz="2400" b="1" dirty="0"/>
              <a:t>activated proteins are  inactivated </a:t>
            </a:r>
            <a:r>
              <a:rPr lang="en-US" sz="2400" dirty="0"/>
              <a:t>by changes in covalent modification (e.g., removal of phosphate groups), and  some signals are degraded by enzymes. (Acetylcholinesterase)</a:t>
            </a:r>
          </a:p>
        </p:txBody>
      </p:sp>
      <p:sp>
        <p:nvSpPr>
          <p:cNvPr id="5" name="Slide Number Placeholder 4">
            <a:extLst>
              <a:ext uri="{FF2B5EF4-FFF2-40B4-BE49-F238E27FC236}">
                <a16:creationId xmlns:a16="http://schemas.microsoft.com/office/drawing/2014/main" id="{33775CCD-D690-46BB-B27F-57CBF47D5ACD}"/>
              </a:ext>
            </a:extLst>
          </p:cNvPr>
          <p:cNvSpPr>
            <a:spLocks noGrp="1"/>
          </p:cNvSpPr>
          <p:nvPr>
            <p:ph type="sldNum" sz="quarter" idx="12"/>
          </p:nvPr>
        </p:nvSpPr>
        <p:spPr/>
        <p:txBody>
          <a:bodyPr/>
          <a:lstStyle/>
          <a:p>
            <a:fld id="{263732EB-A410-453E-8DB1-1DF47A6BB1E8}" type="slidenum">
              <a:rPr lang="en-US" smtClean="0"/>
              <a:t>14</a:t>
            </a:fld>
            <a:endParaRPr lang="en-US"/>
          </a:p>
        </p:txBody>
      </p:sp>
      <p:sp>
        <p:nvSpPr>
          <p:cNvPr id="6" name="Footer Placeholder 5">
            <a:extLst>
              <a:ext uri="{FF2B5EF4-FFF2-40B4-BE49-F238E27FC236}">
                <a16:creationId xmlns:a16="http://schemas.microsoft.com/office/drawing/2014/main" id="{3EBC99C7-4CB0-4199-AF54-329FABAADA69}"/>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5F6E6A29-3B74-29FA-7655-0135454260C2}"/>
              </a:ext>
            </a:extLst>
          </p:cNvPr>
          <p:cNvSpPr>
            <a:spLocks noGrp="1"/>
          </p:cNvSpPr>
          <p:nvPr>
            <p:ph type="dt" sz="half" idx="10"/>
          </p:nvPr>
        </p:nvSpPr>
        <p:spPr/>
        <p:txBody>
          <a:bodyPr/>
          <a:lstStyle/>
          <a:p>
            <a:fld id="{5A23381A-23C7-4B21-9980-4C3FE7277268}" type="datetime1">
              <a:rPr lang="en-US" smtClean="0"/>
              <a:t>5/19/2024</a:t>
            </a:fld>
            <a:endParaRPr lang="en-US"/>
          </a:p>
        </p:txBody>
      </p:sp>
    </p:spTree>
    <p:extLst>
      <p:ext uri="{BB962C8B-B14F-4D97-AF65-F5344CB8AC3E}">
        <p14:creationId xmlns:p14="http://schemas.microsoft.com/office/powerpoint/2010/main" val="1272495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27651"/>
          </a:xfrm>
        </p:spPr>
        <p:txBody>
          <a:bodyPr>
            <a:normAutofit/>
          </a:bodyPr>
          <a:lstStyle/>
          <a:p>
            <a:r>
              <a:rPr lang="en-US" sz="3200" b="1" dirty="0"/>
              <a:t>Forms of signaling</a:t>
            </a:r>
          </a:p>
        </p:txBody>
      </p:sp>
      <p:sp>
        <p:nvSpPr>
          <p:cNvPr id="3" name="Content Placeholder 2"/>
          <p:cNvSpPr>
            <a:spLocks noGrp="1"/>
          </p:cNvSpPr>
          <p:nvPr>
            <p:ph idx="1"/>
          </p:nvPr>
        </p:nvSpPr>
        <p:spPr>
          <a:xfrm>
            <a:off x="838200" y="715618"/>
            <a:ext cx="10515600" cy="5461346"/>
          </a:xfrm>
        </p:spPr>
        <p:txBody>
          <a:bodyPr>
            <a:noAutofit/>
          </a:bodyPr>
          <a:lstStyle/>
          <a:p>
            <a:pPr algn="just">
              <a:lnSpc>
                <a:spcPct val="150000"/>
              </a:lnSpc>
            </a:pPr>
            <a:r>
              <a:rPr lang="en-US" sz="2000" dirty="0"/>
              <a:t>Cells communicate through any of </a:t>
            </a:r>
            <a:r>
              <a:rPr lang="en-US" sz="2000" b="1" dirty="0"/>
              <a:t>four basic mechanisms</a:t>
            </a:r>
            <a:endParaRPr lang="en-US" sz="2000" dirty="0"/>
          </a:p>
          <a:p>
            <a:pPr algn="just">
              <a:lnSpc>
                <a:spcPct val="150000"/>
              </a:lnSpc>
            </a:pPr>
            <a:r>
              <a:rPr lang="en-US" sz="2000" b="1" dirty="0"/>
              <a:t>Direct Contact: </a:t>
            </a:r>
            <a:r>
              <a:rPr lang="en-US" sz="2000" b="1" i="0" dirty="0">
                <a:effectLst/>
              </a:rPr>
              <a:t>Gap junctions in animals and plasmodesmata in plants</a:t>
            </a:r>
            <a:r>
              <a:rPr lang="en-US" sz="2000" b="0" i="0" dirty="0">
                <a:effectLst/>
              </a:rPr>
              <a:t> are tiny channels that directly connect neighboring cells and are formed from proteins called </a:t>
            </a:r>
            <a:r>
              <a:rPr lang="en-US" sz="2000" b="0" i="0" dirty="0" err="1">
                <a:effectLst/>
              </a:rPr>
              <a:t>coonexins</a:t>
            </a:r>
            <a:endParaRPr lang="en-US" sz="2000" b="0" i="0" dirty="0">
              <a:effectLst/>
            </a:endParaRPr>
          </a:p>
          <a:p>
            <a:pPr algn="just">
              <a:lnSpc>
                <a:spcPct val="150000"/>
              </a:lnSpc>
            </a:pPr>
            <a:r>
              <a:rPr lang="en-US" sz="2000" b="0" i="0" dirty="0">
                <a:effectLst/>
              </a:rPr>
              <a:t>These water-filled channels allow small signaling molecules, called </a:t>
            </a:r>
            <a:r>
              <a:rPr lang="en-US" sz="2000" b="1" i="0" dirty="0">
                <a:effectLst/>
              </a:rPr>
              <a:t>intracellular mediators (2</a:t>
            </a:r>
            <a:r>
              <a:rPr lang="en-US" sz="2000" b="1" i="0" baseline="30000" dirty="0">
                <a:effectLst/>
              </a:rPr>
              <a:t>nd</a:t>
            </a:r>
            <a:r>
              <a:rPr lang="en-US" sz="2000" b="1" i="0" dirty="0">
                <a:effectLst/>
              </a:rPr>
              <a:t> </a:t>
            </a:r>
            <a:r>
              <a:rPr lang="en-US" sz="2000" b="1" i="0" dirty="0" err="1">
                <a:effectLst/>
              </a:rPr>
              <a:t>Messangers</a:t>
            </a:r>
            <a:r>
              <a:rPr lang="en-US" sz="2000" b="1" i="0" dirty="0">
                <a:effectLst/>
              </a:rPr>
              <a:t>)</a:t>
            </a:r>
            <a:r>
              <a:rPr lang="en-US" sz="2000" b="0" i="0" dirty="0">
                <a:effectLst/>
              </a:rPr>
              <a:t>, to diffuse between the two cells</a:t>
            </a:r>
          </a:p>
          <a:p>
            <a:pPr algn="just">
              <a:lnSpc>
                <a:spcPct val="150000"/>
              </a:lnSpc>
            </a:pPr>
            <a:r>
              <a:rPr lang="en-US" sz="2000" b="0" i="0" dirty="0">
                <a:effectLst/>
              </a:rPr>
              <a:t>Small molecules and ions are able to move between cells, but large molecules like proteins and DNA cannot fit through </a:t>
            </a:r>
            <a:r>
              <a:rPr lang="en-US" sz="2000" b="0" i="0">
                <a:effectLst/>
              </a:rPr>
              <a:t>the channels.</a:t>
            </a:r>
            <a:endParaRPr lang="en-US" sz="2000" b="0" i="0" dirty="0">
              <a:effectLst/>
            </a:endParaRPr>
          </a:p>
          <a:p>
            <a:pPr algn="just">
              <a:lnSpc>
                <a:spcPct val="150000"/>
              </a:lnSpc>
            </a:pPr>
            <a:r>
              <a:rPr lang="en-US" sz="2000" dirty="0"/>
              <a:t>Many of the important interactions between cells in </a:t>
            </a:r>
            <a:r>
              <a:rPr lang="en-US" sz="2000" b="1" dirty="0"/>
              <a:t>early development</a:t>
            </a:r>
            <a:r>
              <a:rPr lang="en-US" sz="2000" dirty="0"/>
              <a:t> occur by means of direct contact between cell surfaces</a:t>
            </a:r>
          </a:p>
          <a:p>
            <a:pPr algn="just">
              <a:lnSpc>
                <a:spcPct val="150000"/>
              </a:lnSpc>
            </a:pPr>
            <a:r>
              <a:rPr lang="en-US" sz="2000" b="0" i="0" dirty="0">
                <a:effectLst/>
              </a:rPr>
              <a:t>In plants, plasmodesmata are ubiquitous, making the entire plant into a giant communication network</a:t>
            </a:r>
            <a:endParaRPr lang="en-US" sz="2000" dirty="0"/>
          </a:p>
        </p:txBody>
      </p:sp>
      <p:sp>
        <p:nvSpPr>
          <p:cNvPr id="5" name="Slide Number Placeholder 4"/>
          <p:cNvSpPr>
            <a:spLocks noGrp="1"/>
          </p:cNvSpPr>
          <p:nvPr>
            <p:ph type="sldNum" sz="quarter" idx="12"/>
          </p:nvPr>
        </p:nvSpPr>
        <p:spPr/>
        <p:txBody>
          <a:bodyPr/>
          <a:lstStyle/>
          <a:p>
            <a:fld id="{263732EB-A410-453E-8DB1-1DF47A6BB1E8}" type="slidenum">
              <a:rPr lang="en-US" smtClean="0"/>
              <a:t>15</a:t>
            </a:fld>
            <a:endParaRPr lang="en-US"/>
          </a:p>
        </p:txBody>
      </p:sp>
      <p:sp>
        <p:nvSpPr>
          <p:cNvPr id="6" name="Footer Placeholder 5">
            <a:extLst>
              <a:ext uri="{FF2B5EF4-FFF2-40B4-BE49-F238E27FC236}">
                <a16:creationId xmlns:a16="http://schemas.microsoft.com/office/drawing/2014/main" id="{A298C541-91C0-4390-914D-EBF01F356A2E}"/>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01E69E77-7CA6-8484-005A-3A4CBD0B3088}"/>
              </a:ext>
            </a:extLst>
          </p:cNvPr>
          <p:cNvSpPr>
            <a:spLocks noGrp="1"/>
          </p:cNvSpPr>
          <p:nvPr>
            <p:ph type="dt" sz="half" idx="10"/>
          </p:nvPr>
        </p:nvSpPr>
        <p:spPr/>
        <p:txBody>
          <a:bodyPr/>
          <a:lstStyle/>
          <a:p>
            <a:fld id="{173AC9F5-8106-40D4-9C98-098656D0E35E}" type="datetime1">
              <a:rPr lang="en-US" smtClean="0"/>
              <a:t>5/19/2024</a:t>
            </a:fld>
            <a:endParaRPr lang="en-US"/>
          </a:p>
        </p:txBody>
      </p:sp>
    </p:spTree>
    <p:extLst>
      <p:ext uri="{BB962C8B-B14F-4D97-AF65-F5344CB8AC3E}">
        <p14:creationId xmlns:p14="http://schemas.microsoft.com/office/powerpoint/2010/main" val="1058535396"/>
      </p:ext>
    </p:extLst>
  </p:cSld>
  <p:clrMapOvr>
    <a:masterClrMapping/>
  </p:clrMapOvr>
  <mc:AlternateContent xmlns:mc="http://schemas.openxmlformats.org/markup-compatibility/2006" xmlns:p14="http://schemas.microsoft.com/office/powerpoint/2010/main">
    <mc:Choice Requires="p14">
      <p:transition spd="slow" p14:dur="2000" advTm="179594"/>
    </mc:Choice>
    <mc:Fallback xmlns="">
      <p:transition spd="slow" advTm="179594"/>
    </mc:Fallback>
  </mc:AlternateContent>
  <p:extLst>
    <p:ext uri="{3A86A75C-4F4B-4683-9AE1-C65F6400EC91}">
      <p14:laserTraceLst xmlns:p14="http://schemas.microsoft.com/office/powerpoint/2010/main">
        <p14:tracePtLst>
          <p14:tracePt t="369" x="2116138" y="2990850"/>
          <p14:tracePt t="381" x="2103438" y="2978150"/>
          <p14:tracePt t="399" x="2103438" y="2952750"/>
          <p14:tracePt t="409" x="2103438" y="2941638"/>
          <p14:tracePt t="420" x="2103438" y="2916238"/>
          <p14:tracePt t="432" x="2103438" y="2903538"/>
          <p14:tracePt t="440" x="2152650" y="2865438"/>
          <p14:tracePt t="451" x="2203450" y="2828925"/>
          <p14:tracePt t="461" x="2316163" y="2778125"/>
          <p14:tracePt t="470" x="2452688" y="2740025"/>
          <p14:tracePt t="483" x="2667000" y="2678113"/>
          <p14:tracePt t="491" x="2928938" y="2640013"/>
          <p14:tracePt t="501" x="3228975" y="2590800"/>
          <p14:tracePt t="511" x="3479800" y="2552700"/>
          <p14:tracePt t="521" x="3879850" y="2465388"/>
          <p14:tracePt t="534" x="4243388" y="2403475"/>
          <p14:tracePt t="541" x="4630738" y="2365375"/>
          <p14:tracePt t="551" x="4994275" y="2303463"/>
          <p14:tracePt t="562" x="5383213" y="2239963"/>
          <p14:tracePt t="571" x="5657850" y="2165350"/>
          <p14:tracePt t="583" x="5857875" y="2127250"/>
          <p14:tracePt t="592" x="6008688" y="2078038"/>
          <p14:tracePt t="603" x="6146800" y="2052638"/>
          <p14:tracePt t="616" x="6259513" y="2039938"/>
          <p14:tracePt t="623" x="6334125" y="2027238"/>
          <p14:tracePt t="633" x="6383338" y="2027238"/>
          <p14:tracePt t="642" x="6408738" y="2027238"/>
          <p14:tracePt t="652" x="6421438" y="2027238"/>
          <p14:tracePt t="666" x="6421438" y="2039938"/>
          <p14:tracePt t="673" x="6421438" y="2065338"/>
          <p14:tracePt t="683" x="6408738" y="2127250"/>
          <p14:tracePt t="694" x="6308725" y="2201863"/>
          <p14:tracePt t="703" x="6196013" y="2265363"/>
          <p14:tracePt t="717" x="6070600" y="2314575"/>
          <p14:tracePt t="724" x="5957888" y="2327275"/>
          <p14:tracePt t="734" x="5821363" y="2327275"/>
          <p14:tracePt t="745" x="5695950" y="2239963"/>
          <p14:tracePt t="754" x="5545138" y="2101850"/>
          <p14:tracePt t="766" x="5432425" y="1901825"/>
          <p14:tracePt t="774" x="5332413" y="1714500"/>
          <p14:tracePt t="784" x="5270500" y="1539875"/>
          <p14:tracePt t="799" x="5219700" y="1401763"/>
          <p14:tracePt t="805" x="5181600" y="1289050"/>
          <p14:tracePt t="815" x="5145088" y="1227138"/>
          <p14:tracePt t="826" x="5081588" y="1163638"/>
          <p14:tracePt t="835" x="5006975" y="1125538"/>
          <p14:tracePt t="850" x="4956175" y="1101725"/>
          <p14:tracePt t="855" x="4894263" y="1089025"/>
          <p14:tracePt t="868" x="4868863" y="1089025"/>
          <p14:tracePt t="876" x="4843463" y="1089025"/>
          <p14:tracePt t="2000" x="4819650" y="1089025"/>
          <p14:tracePt t="2014" x="4781550" y="1089025"/>
          <p14:tracePt t="2020" x="4719638" y="1125538"/>
          <p14:tracePt t="2033" x="4706938" y="1125538"/>
          <p14:tracePt t="2042" x="4656138" y="1138238"/>
          <p14:tracePt t="2051" x="4594225" y="1138238"/>
          <p14:tracePt t="2064" x="4443413" y="1150938"/>
          <p14:tracePt t="2071" x="4294188" y="1176338"/>
          <p14:tracePt t="2082" x="4130675" y="1176338"/>
          <p14:tracePt t="2097" x="3968750" y="1176338"/>
          <p14:tracePt t="2102" x="3779838" y="1176338"/>
          <p14:tracePt t="2114" x="3605213" y="1176338"/>
          <p14:tracePt t="2122" x="3429000" y="1150938"/>
          <p14:tracePt t="2132" x="3267075" y="1138238"/>
          <p14:tracePt t="2146" x="3128963" y="1114425"/>
          <p14:tracePt t="2153" x="2979738" y="1101725"/>
          <p14:tracePt t="2163" x="2867025" y="1076325"/>
          <p14:tracePt t="2173" x="2778125" y="1063625"/>
          <p14:tracePt t="2183" x="2703513" y="1038225"/>
          <p14:tracePt t="2199" x="2628900" y="1025525"/>
          <p14:tracePt t="2203" x="2565400" y="1014413"/>
          <p14:tracePt t="2214" x="2528888" y="1001713"/>
          <p14:tracePt t="2224" x="2452688" y="1001713"/>
          <p14:tracePt t="2233" x="2416175" y="989013"/>
          <p14:tracePt t="2248" x="2378075" y="976313"/>
          <p14:tracePt t="2254" x="2352675" y="976313"/>
          <p14:tracePt t="2264" x="2328863" y="976313"/>
          <p14:tracePt t="2274" x="2316163" y="976313"/>
          <p14:tracePt t="2366" x="2303463" y="976313"/>
          <p14:tracePt t="2387" x="2290763" y="976313"/>
          <p14:tracePt t="2406" x="2265363" y="989013"/>
          <p14:tracePt t="2417" x="2239963" y="1014413"/>
          <p14:tracePt t="2429" x="2203450" y="1025525"/>
          <p14:tracePt t="2436" x="2139950" y="1050925"/>
          <p14:tracePt t="2446" x="2090738" y="1076325"/>
          <p14:tracePt t="2457" x="2014538" y="1089025"/>
          <p14:tracePt t="2467" x="1939925" y="1101725"/>
          <p14:tracePt t="2481" x="1878013" y="1101725"/>
          <p14:tracePt t="2487" x="1814513" y="1101725"/>
          <p14:tracePt t="2497" x="1752600" y="1101725"/>
          <p14:tracePt t="2508" x="1727200" y="1089025"/>
          <p14:tracePt t="2518" x="1689100" y="1076325"/>
          <p14:tracePt t="2531" x="1665288" y="1076325"/>
          <p14:tracePt t="2538" x="1639888" y="1063625"/>
          <p14:tracePt t="2548" x="1614488" y="1063625"/>
          <p14:tracePt t="2558" x="1601788" y="1063625"/>
          <p14:tracePt t="2569" x="1589088" y="1063625"/>
          <p14:tracePt t="2581" x="1577975" y="1063625"/>
          <p14:tracePt t="2588" x="1565275" y="1063625"/>
          <p14:tracePt t="2619" x="1552575" y="1063625"/>
          <p14:tracePt t="2649" x="1539875" y="1063625"/>
          <p14:tracePt t="9136" x="1527175" y="1063625"/>
          <p14:tracePt t="9166" x="1501775" y="1076325"/>
          <p14:tracePt t="9176" x="1476375" y="1089025"/>
          <p14:tracePt t="9187" x="1465263" y="1114425"/>
          <p14:tracePt t="9197" x="1427163" y="1176338"/>
          <p14:tracePt t="9207" x="1376363" y="1227138"/>
          <p14:tracePt t="9221" x="1314450" y="1327150"/>
          <p14:tracePt t="9227" x="1276350" y="1376363"/>
          <p14:tracePt t="9239" x="1227138" y="1439863"/>
          <p14:tracePt t="9248" x="1189038" y="1476375"/>
          <p14:tracePt t="9258" x="1163638" y="1489075"/>
          <p14:tracePt t="9271" x="1150938" y="1489075"/>
          <p14:tracePt t="9278" x="1139825" y="1501775"/>
          <p14:tracePt t="9369" x="1127125" y="1501775"/>
          <p14:tracePt t="9440" x="1150938" y="1501775"/>
          <p14:tracePt t="9452" x="1189038" y="1501775"/>
          <p14:tracePt t="9462" x="1214438" y="1489075"/>
          <p14:tracePt t="9471" x="1252538" y="1489075"/>
          <p14:tracePt t="9480" x="1289050" y="1489075"/>
          <p14:tracePt t="9491" x="1327150" y="1476375"/>
          <p14:tracePt t="9504" x="1352550" y="1476375"/>
          <p14:tracePt t="9511" x="1389063" y="1463675"/>
          <p14:tracePt t="9522" x="1401763" y="1463675"/>
          <p14:tracePt t="9531" x="1427163" y="1463675"/>
          <p14:tracePt t="9541" x="1439863" y="1463675"/>
          <p14:tracePt t="9555" x="1452563" y="1463675"/>
          <p14:tracePt t="9562" x="1465263" y="1463675"/>
          <p14:tracePt t="9571" x="1476375" y="1463675"/>
          <p14:tracePt t="9612" x="1489075" y="1463675"/>
          <p14:tracePt t="26084" x="1489075" y="1450975"/>
          <p14:tracePt t="26104" x="1489075" y="1439863"/>
          <p14:tracePt t="26154" x="1465263" y="1463675"/>
          <p14:tracePt t="26166" x="1439863" y="1501775"/>
          <p14:tracePt t="26175" x="1427163" y="1563688"/>
          <p14:tracePt t="26187" x="1389063" y="1627188"/>
          <p14:tracePt t="26197" x="1352550" y="1676400"/>
          <p14:tracePt t="26205" x="1314450" y="1727200"/>
          <p14:tracePt t="26216" x="1301750" y="1752600"/>
          <p14:tracePt t="26226" x="1301750" y="1765300"/>
          <p14:tracePt t="26236" x="1289050" y="1776413"/>
          <p14:tracePt t="26266" x="1289050" y="1789113"/>
          <p14:tracePt t="26317" x="1289050" y="1801813"/>
          <p14:tracePt t="26337" x="1301750" y="1814513"/>
          <p14:tracePt t="26349" x="1314450" y="1814513"/>
          <p14:tracePt t="26357" x="1339850" y="1827213"/>
          <p14:tracePt t="26367" x="1352550" y="1839913"/>
          <p14:tracePt t="26378" x="1389063" y="1839913"/>
          <p14:tracePt t="26387" x="1427163" y="1865313"/>
          <p14:tracePt t="26400" x="1465263" y="1876425"/>
          <p14:tracePt t="26407" x="1501775" y="1901825"/>
          <p14:tracePt t="26418" x="1527175" y="1914525"/>
          <p14:tracePt t="26432" x="1552575" y="1914525"/>
          <p14:tracePt t="26438" x="1565275" y="1914525"/>
          <p14:tracePt t="26450" x="1577975" y="1914525"/>
          <p14:tracePt t="26651" x="1552575" y="1914525"/>
          <p14:tracePt t="26664" x="1527175" y="1914525"/>
          <p14:tracePt t="26671" x="1514475" y="1914525"/>
          <p14:tracePt t="26682" x="1489075" y="1914525"/>
          <p14:tracePt t="26692" x="1465263" y="1914525"/>
          <p14:tracePt t="26701" x="1439863" y="1914525"/>
          <p14:tracePt t="26715" x="1439863" y="1901825"/>
          <p14:tracePt t="26723" x="1414463" y="1901825"/>
          <p14:tracePt t="26743" x="1401763" y="1901825"/>
          <p14:tracePt t="26753" x="1389063" y="1889125"/>
          <p14:tracePt t="26773" x="1376363" y="1889125"/>
          <p14:tracePt t="26794" x="1363663" y="1889125"/>
          <p14:tracePt t="26874" x="1363663" y="1876425"/>
          <p14:tracePt t="26945" x="1376363" y="1876425"/>
          <p14:tracePt t="26956" x="1401763" y="1865313"/>
          <p14:tracePt t="26965" x="1427163" y="1865313"/>
          <p14:tracePt t="26975" x="1439863" y="1852613"/>
          <p14:tracePt t="26996" x="1465263" y="1852613"/>
          <p14:tracePt t="26999" x="1489075" y="1852613"/>
          <p14:tracePt t="27006" x="1514475" y="1852613"/>
          <p14:tracePt t="27017" x="1527175" y="1852613"/>
          <p14:tracePt t="27027" x="1552575" y="1852613"/>
          <p14:tracePt t="27036" x="1565275" y="1852613"/>
          <p14:tracePt t="27048" x="1601788" y="1852613"/>
          <p14:tracePt t="27056" x="1627188" y="1852613"/>
          <p14:tracePt t="27066" x="1652588" y="1852613"/>
          <p14:tracePt t="27077" x="1665288" y="1852613"/>
          <p14:tracePt t="27087" x="1689100" y="1852613"/>
          <p14:tracePt t="27098" x="1701800" y="1852613"/>
          <p14:tracePt t="27107" x="1727200" y="1852613"/>
          <p14:tracePt t="27129" x="1752600" y="1852613"/>
          <p14:tracePt t="27147" x="1765300" y="1852613"/>
          <p14:tracePt t="27158" x="1778000" y="1852613"/>
          <p14:tracePt t="27168" x="1790700" y="1852613"/>
          <p14:tracePt t="27181" x="1801813" y="1852613"/>
          <p14:tracePt t="27188" x="1814513" y="1852613"/>
          <p14:tracePt t="27210" x="1839913" y="1852613"/>
          <p14:tracePt t="27230" x="1865313" y="1852613"/>
          <p14:tracePt t="27249" x="1878013" y="1865313"/>
          <p14:tracePt t="27260" x="1890713" y="1865313"/>
          <p14:tracePt t="27270" x="1903413" y="1865313"/>
          <p14:tracePt t="27281" x="1914525" y="1865313"/>
          <p14:tracePt t="27289" x="1978025" y="1876425"/>
          <p14:tracePt t="27299" x="2003425" y="1876425"/>
          <p14:tracePt t="27314" x="2039938" y="1889125"/>
          <p14:tracePt t="27320" x="2052638" y="1889125"/>
          <p14:tracePt t="27331" x="2078038" y="1889125"/>
          <p14:tracePt t="27341" x="2090738" y="1889125"/>
          <p14:tracePt t="27350" x="2127250" y="1889125"/>
          <p14:tracePt t="27364" x="2139950" y="1889125"/>
          <p14:tracePt t="27371" x="2165350" y="1889125"/>
          <p14:tracePt t="27381" x="2178050" y="1889125"/>
          <p14:tracePt t="27391" x="2203450" y="1889125"/>
          <p14:tracePt t="27401" x="2228850" y="1889125"/>
          <p14:tracePt t="27414" x="2239963" y="1889125"/>
          <p14:tracePt t="27421" x="2252663" y="1889125"/>
          <p14:tracePt t="27432" x="2265363" y="1901825"/>
          <p14:tracePt t="27452" x="2290763" y="1914525"/>
          <p14:tracePt t="27472" x="2303463" y="1914525"/>
          <p14:tracePt t="27505" x="2316163" y="1914525"/>
          <p14:tracePt t="27523" x="2328863" y="1914525"/>
          <p14:tracePt t="30817" x="2339975" y="1914525"/>
          <p14:tracePt t="30838" x="2352675" y="1914525"/>
          <p14:tracePt t="30848" x="2390775" y="1914525"/>
          <p14:tracePt t="30860" x="2428875" y="1914525"/>
          <p14:tracePt t="30868" x="2478088" y="1914525"/>
          <p14:tracePt t="30878" x="2554288" y="1914525"/>
          <p14:tracePt t="30892" x="2678113" y="1927225"/>
          <p14:tracePt t="30900" x="2790825" y="1927225"/>
          <p14:tracePt t="30913" x="2928938" y="1927225"/>
          <p14:tracePt t="30919" x="3067050" y="1901825"/>
          <p14:tracePt t="30929" x="3179763" y="1876425"/>
          <p14:tracePt t="30944" x="3305175" y="1865313"/>
          <p14:tracePt t="30949" x="3417888" y="1839913"/>
          <p14:tracePt t="30960" x="3505200" y="1839913"/>
          <p14:tracePt t="30970" x="3567113" y="1839913"/>
          <p14:tracePt t="30979" x="3605213" y="1839913"/>
          <p14:tracePt t="30993" x="3643313" y="1839913"/>
          <p14:tracePt t="31001" x="3654425" y="1839913"/>
          <p14:tracePt t="31010" x="3679825" y="1839913"/>
          <p14:tracePt t="31020" x="3705225" y="1839913"/>
          <p14:tracePt t="31030" x="3717925" y="1839913"/>
          <p14:tracePt t="31043" x="3756025" y="1852613"/>
          <p14:tracePt t="31050" x="3792538" y="1852613"/>
          <p14:tracePt t="31060" x="3856038" y="1865313"/>
          <p14:tracePt t="31077" x="3917950" y="1865313"/>
          <p14:tracePt t="31081" x="3956050" y="1876425"/>
          <p14:tracePt t="31093" x="4030663" y="1889125"/>
          <p14:tracePt t="31102" x="4068763" y="1901825"/>
          <p14:tracePt t="31112" x="4130675" y="1901825"/>
          <p14:tracePt t="31122" x="4168775" y="1914525"/>
          <p14:tracePt t="31131" x="4217988" y="1914525"/>
          <p14:tracePt t="31143" x="4243388" y="1914525"/>
          <p14:tracePt t="31152" x="4268788" y="1927225"/>
          <p14:tracePt t="31174" x="4294188" y="1927225"/>
          <p14:tracePt t="31203" x="4305300" y="1927225"/>
          <p14:tracePt t="32024" x="4330700" y="1927225"/>
          <p14:tracePt t="32034" x="4343400" y="1927225"/>
          <p14:tracePt t="32047" x="4368800" y="1927225"/>
          <p14:tracePt t="32054" x="4381500" y="1927225"/>
          <p14:tracePt t="32064" x="4394200" y="1939925"/>
          <p14:tracePt t="32075" x="4430713" y="1939925"/>
          <p14:tracePt t="32085" x="4468813" y="1952625"/>
          <p14:tracePt t="32094" x="4518025" y="1952625"/>
          <p14:tracePt t="32109" x="4606925" y="1965325"/>
          <p14:tracePt t="32115" x="4706938" y="1965325"/>
          <p14:tracePt t="32125" x="4794250" y="1989138"/>
          <p14:tracePt t="32135" x="4881563" y="2001838"/>
          <p14:tracePt t="32145" x="4968875" y="2027238"/>
          <p14:tracePt t="32158" x="5006975" y="2039938"/>
          <p14:tracePt t="32166" x="5045075" y="2052638"/>
          <p14:tracePt t="32176" x="5057775" y="2065338"/>
          <p14:tracePt t="32186" x="5094288" y="2065338"/>
          <p14:tracePt t="32207" x="5106988" y="2065338"/>
          <p14:tracePt t="32226" x="5119688" y="2065338"/>
          <p14:tracePt t="32257" x="5145088" y="2065338"/>
          <p14:tracePt t="32267" x="5157788" y="2065338"/>
          <p14:tracePt t="32277" x="5181600" y="2065338"/>
          <p14:tracePt t="32290" x="5194300" y="2065338"/>
          <p14:tracePt t="32318" x="5207000" y="2065338"/>
          <p14:tracePt t="32419" x="5207000" y="2052638"/>
          <p14:tracePt t="32429" x="5219700" y="2052638"/>
          <p14:tracePt t="32441" x="5232400" y="2052638"/>
          <p14:tracePt t="32744" x="5245100" y="2052638"/>
          <p14:tracePt t="32756" x="5257800" y="2052638"/>
          <p14:tracePt t="32764" x="5270500" y="2052638"/>
          <p14:tracePt t="32774" x="5281613" y="2052638"/>
          <p14:tracePt t="32794" x="5294313" y="2052638"/>
          <p14:tracePt t="32807" x="5307013" y="2052638"/>
          <p14:tracePt t="32814" x="5319713" y="2052638"/>
          <p14:tracePt t="32824" x="5332413" y="2052638"/>
          <p14:tracePt t="32835" x="5357813" y="2052638"/>
          <p14:tracePt t="32846" x="5394325" y="2052638"/>
          <p14:tracePt t="32857" x="5470525" y="2052638"/>
          <p14:tracePt t="32865" x="5583238" y="2052638"/>
          <p14:tracePt t="32875" x="5683250" y="2065338"/>
          <p14:tracePt t="32890" x="5770563" y="2065338"/>
          <p14:tracePt t="32896" x="5857875" y="2065338"/>
          <p14:tracePt t="32908" x="5945188" y="2078038"/>
          <p14:tracePt t="32916" x="5983288" y="2089150"/>
          <p14:tracePt t="32926" x="6034088" y="2089150"/>
          <p14:tracePt t="32937" x="6057900" y="2089150"/>
          <p14:tracePt t="32947" x="6108700" y="2101850"/>
          <p14:tracePt t="32957" x="6146800" y="2101850"/>
          <p14:tracePt t="32966" x="6183313" y="2114550"/>
          <p14:tracePt t="32977" x="6246813" y="2114550"/>
          <p14:tracePt t="32990" x="6296025" y="2127250"/>
          <p14:tracePt t="33007" x="6346825" y="2127250"/>
          <p14:tracePt t="33017" x="6359525" y="2127250"/>
          <p14:tracePt t="33027" x="6396038" y="2127250"/>
          <p14:tracePt t="33040" x="6396038" y="2139950"/>
          <p14:tracePt t="33048" x="6408738" y="2139950"/>
          <p14:tracePt t="33058" x="6421438" y="2152650"/>
          <p14:tracePt t="33068" x="6434138" y="2152650"/>
          <p14:tracePt t="33078" x="6446838" y="2152650"/>
          <p14:tracePt t="33090" x="6459538" y="2152650"/>
          <p14:tracePt t="33098" x="6472238" y="2152650"/>
          <p14:tracePt t="33119" x="6483350" y="2152650"/>
          <p14:tracePt t="33139" x="6496050" y="2152650"/>
          <p14:tracePt t="33149" x="6508750" y="2165350"/>
          <p14:tracePt t="33159" x="6521450" y="2165350"/>
          <p14:tracePt t="33180" x="6546850" y="2165350"/>
          <p14:tracePt t="33200" x="6559550" y="2165350"/>
          <p14:tracePt t="33210" x="6572250" y="2165350"/>
          <p14:tracePt t="33223" x="6584950" y="2165350"/>
          <p14:tracePt t="33230" x="6596063" y="2165350"/>
          <p14:tracePt t="33240" x="6608763" y="2165350"/>
          <p14:tracePt t="33250" x="6621463" y="2165350"/>
          <p14:tracePt t="33260" x="6672263" y="2165350"/>
          <p14:tracePt t="33273" x="6746875" y="2165350"/>
          <p14:tracePt t="33280" x="6859588" y="2165350"/>
          <p14:tracePt t="33291" x="6946900" y="2165350"/>
          <p14:tracePt t="33301" x="7046913" y="2165350"/>
          <p14:tracePt t="33311" x="7110413" y="2165350"/>
          <p14:tracePt t="33323" x="7159625" y="2165350"/>
          <p14:tracePt t="33332" x="7223125" y="2165350"/>
          <p14:tracePt t="33341" x="7246938" y="2165350"/>
          <p14:tracePt t="33352" x="7272338" y="2165350"/>
          <p14:tracePt t="33362" x="7285038" y="2165350"/>
          <p14:tracePt t="33373" x="7297738" y="2165350"/>
          <p14:tracePt t="33392" x="7310438" y="2165350"/>
          <p14:tracePt t="33406" x="7323138" y="2165350"/>
          <p14:tracePt t="33443" x="7335838" y="2165350"/>
          <p14:tracePt t="33504" x="7335838" y="2152650"/>
          <p14:tracePt t="34416" x="7335838" y="2139950"/>
          <p14:tracePt t="34457" x="7335838" y="2127250"/>
          <p14:tracePt t="34527" x="7348538" y="2127250"/>
          <p14:tracePt t="34548" x="7359650" y="2127250"/>
          <p14:tracePt t="34558" x="7372350" y="2114550"/>
          <p14:tracePt t="34571" x="7397750" y="2114550"/>
          <p14:tracePt t="34578" x="7423150" y="2114550"/>
          <p14:tracePt t="34589" x="7472363" y="2101850"/>
          <p14:tracePt t="34598" x="7535863" y="2089150"/>
          <p14:tracePt t="34608" x="7610475" y="2078038"/>
          <p14:tracePt t="34622" x="7685088" y="2065338"/>
          <p14:tracePt t="34629" x="7723188" y="2052638"/>
          <p14:tracePt t="34640" x="7773988" y="2039938"/>
          <p14:tracePt t="34649" x="7797800" y="2039938"/>
          <p14:tracePt t="34659" x="7835900" y="2039938"/>
          <p14:tracePt t="34672" x="7861300" y="2039938"/>
          <p14:tracePt t="34679" x="7897813" y="2039938"/>
          <p14:tracePt t="34689" x="7935913" y="2039938"/>
          <p14:tracePt t="34701" x="7961313" y="2039938"/>
          <p14:tracePt t="34710" x="7999413" y="2039938"/>
          <p14:tracePt t="34722" x="8035925" y="2039938"/>
          <p14:tracePt t="34730" x="8061325" y="2039938"/>
          <p14:tracePt t="34743" x="8099425" y="2039938"/>
          <p14:tracePt t="34751" x="8123238" y="2052638"/>
          <p14:tracePt t="34760" x="8148638" y="2052638"/>
          <p14:tracePt t="34772" x="8174038" y="2052638"/>
          <p14:tracePt t="34781" x="8199438" y="2052638"/>
          <p14:tracePt t="34791" x="8223250" y="2052638"/>
          <p14:tracePt t="34804" x="8235950" y="2052638"/>
          <p14:tracePt t="34811" x="8248650" y="2065338"/>
          <p14:tracePt t="34822" x="8261350" y="2065338"/>
          <p14:tracePt t="34853" x="8274050" y="2065338"/>
          <p14:tracePt t="36190" x="8248650" y="2065338"/>
          <p14:tracePt t="36203" x="8161338" y="2065338"/>
          <p14:tracePt t="36210" x="8023225" y="2039938"/>
          <p14:tracePt t="36220" x="7848600" y="2027238"/>
          <p14:tracePt t="36231" x="7648575" y="1978025"/>
          <p14:tracePt t="36241" x="7359650" y="1939925"/>
          <p14:tracePt t="36253" x="7085013" y="1927225"/>
          <p14:tracePt t="36261" x="6659563" y="1889125"/>
          <p14:tracePt t="36272" x="6246813" y="1889125"/>
          <p14:tracePt t="36282" x="5808663" y="1889125"/>
          <p14:tracePt t="36291" x="5407025" y="1889125"/>
          <p14:tracePt t="36302" x="4981575" y="1889125"/>
          <p14:tracePt t="36312" x="4668838" y="1927225"/>
          <p14:tracePt t="36321" x="4406900" y="1965325"/>
          <p14:tracePt t="36335" x="4181475" y="2001838"/>
          <p14:tracePt t="36342" x="3992563" y="2027238"/>
          <p14:tracePt t="36353" x="3756025" y="2078038"/>
          <p14:tracePt t="36364" x="3554413" y="2127250"/>
          <p14:tracePt t="36372" x="3429000" y="2139950"/>
          <p14:tracePt t="36387" x="3292475" y="2165350"/>
          <p14:tracePt t="36393" x="3192463" y="2178050"/>
          <p14:tracePt t="36405" x="3116263" y="2190750"/>
          <p14:tracePt t="36413" x="3028950" y="2214563"/>
          <p14:tracePt t="36423" x="2954338" y="2239963"/>
          <p14:tracePt t="36436" x="2903538" y="2252663"/>
          <p14:tracePt t="36443" x="2854325" y="2252663"/>
          <p14:tracePt t="36454" x="2828925" y="2252663"/>
          <p14:tracePt t="36465" x="2790825" y="2252663"/>
          <p14:tracePt t="36474" x="2754313" y="2252663"/>
          <p14:tracePt t="36486" x="2716213" y="2252663"/>
          <p14:tracePt t="36494" x="2703513" y="2252663"/>
          <p14:tracePt t="36504" x="2678113" y="2252663"/>
          <p14:tracePt t="36515" x="2654300" y="2265363"/>
          <p14:tracePt t="36524" x="2628900" y="2265363"/>
          <p14:tracePt t="36536" x="2603500" y="2265363"/>
          <p14:tracePt t="36545" x="2565400" y="2265363"/>
          <p14:tracePt t="36555" x="2554288" y="2265363"/>
          <p14:tracePt t="36569" x="2516188" y="2265363"/>
          <p14:tracePt t="36575" x="2503488" y="2265363"/>
          <p14:tracePt t="36586" x="2465388" y="2278063"/>
          <p14:tracePt t="36596" x="2441575" y="2290763"/>
          <p14:tracePt t="36606" x="2403475" y="2290763"/>
          <p14:tracePt t="36620" x="2365375" y="2290763"/>
          <p14:tracePt t="36626" x="2339975" y="2290763"/>
          <p14:tracePt t="36637" x="2316163" y="2290763"/>
          <p14:tracePt t="36646" x="2303463" y="2290763"/>
          <p14:tracePt t="36657" x="2290763" y="2290763"/>
          <p14:tracePt t="36669" x="2278063" y="2290763"/>
          <p14:tracePt t="36676" x="2252663" y="2290763"/>
          <p14:tracePt t="36687" x="2239963" y="2290763"/>
          <p14:tracePt t="36698" x="2228850" y="2290763"/>
          <p14:tracePt t="36707" x="2216150" y="2290763"/>
          <p14:tracePt t="36719" x="2203450" y="2290763"/>
          <p14:tracePt t="36727" x="2190750" y="2290763"/>
          <p14:tracePt t="36748" x="2178050" y="2290763"/>
          <p14:tracePt t="36788" x="2152650" y="2290763"/>
          <p14:tracePt t="36802" x="2139950" y="2290763"/>
          <p14:tracePt t="36808" x="2116138" y="2290763"/>
          <p14:tracePt t="36818" x="2103438" y="2290763"/>
          <p14:tracePt t="36829" x="2090738" y="2303463"/>
          <p14:tracePt t="36851" x="2078038" y="2303463"/>
          <p14:tracePt t="36880" x="2065338" y="2303463"/>
          <p14:tracePt t="37052" x="2090738" y="2303463"/>
          <p14:tracePt t="37062" x="2103438" y="2314575"/>
          <p14:tracePt t="37072" x="2127250" y="2327275"/>
          <p14:tracePt t="37092" x="2152650" y="2327275"/>
          <p14:tracePt t="37103" x="2178050" y="2327275"/>
          <p14:tracePt t="37112" x="2203450" y="2327275"/>
          <p14:tracePt t="37122" x="2216150" y="2327275"/>
          <p14:tracePt t="37135" x="2239963" y="2339975"/>
          <p14:tracePt t="37142" x="2265363" y="2339975"/>
          <p14:tracePt t="37153" x="2278063" y="2339975"/>
          <p14:tracePt t="37164" x="2316163" y="2352675"/>
          <p14:tracePt t="37173" x="2339975" y="2352675"/>
          <p14:tracePt t="37186" x="2365375" y="2365375"/>
          <p14:tracePt t="37193" x="2390775" y="2365375"/>
          <p14:tracePt t="37203" x="2416175" y="2365375"/>
          <p14:tracePt t="37218" x="2428875" y="2365375"/>
          <p14:tracePt t="37224" x="2452688" y="2365375"/>
          <p14:tracePt t="37235" x="2465388" y="2365375"/>
          <p14:tracePt t="37245" x="2490788" y="2365375"/>
          <p14:tracePt t="37267" x="2516188" y="2365375"/>
          <p14:tracePt t="37285" x="2528888" y="2365375"/>
          <p14:tracePt t="37295" x="2541588" y="2365375"/>
          <p14:tracePt t="37305" x="2554288" y="2365375"/>
          <p14:tracePt t="37318" x="2565400" y="2365375"/>
          <p14:tracePt t="37325" x="2578100" y="2365375"/>
          <p14:tracePt t="37346" x="2603500" y="2378075"/>
          <p14:tracePt t="37368" x="2628900" y="2390775"/>
          <p14:tracePt t="37386" x="2641600" y="2390775"/>
          <p14:tracePt t="37397" x="2654300" y="2390775"/>
          <p14:tracePt t="37407" x="2667000" y="2390775"/>
          <p14:tracePt t="37418" x="2703513" y="2390775"/>
          <p14:tracePt t="37426" x="2767013" y="2390775"/>
          <p14:tracePt t="37437" x="2890838" y="2414588"/>
          <p14:tracePt t="37447" x="2992438" y="2414588"/>
          <p14:tracePt t="37457" x="3067050" y="2414588"/>
          <p14:tracePt t="37469" x="3103563" y="2414588"/>
          <p14:tracePt t="37477" x="3154363" y="2414588"/>
          <p14:tracePt t="37487" x="3179763" y="2414588"/>
          <p14:tracePt t="37501" x="3205163" y="2414588"/>
          <p14:tracePt t="37518" x="3228975" y="2414588"/>
          <p14:tracePt t="37539" x="3241675" y="2414588"/>
          <p14:tracePt t="37551" x="3254375" y="2414588"/>
          <p14:tracePt t="37558" x="3267075" y="2414588"/>
          <p14:tracePt t="37568" x="3279775" y="2414588"/>
          <p14:tracePt t="37579" x="3305175" y="2414588"/>
          <p14:tracePt t="37591" x="3317875" y="2414588"/>
          <p14:tracePt t="37601" x="3328988" y="2414588"/>
          <p14:tracePt t="37609" x="3354388" y="2414588"/>
          <p14:tracePt t="37619" x="3367088" y="2414588"/>
          <p14:tracePt t="37630" x="3379788" y="2414588"/>
          <p14:tracePt t="37639" x="3392488" y="2414588"/>
          <p14:tracePt t="37651" x="3405188" y="2414588"/>
          <p14:tracePt t="37670" x="3429000" y="2414588"/>
          <p14:tracePt t="37684" x="3441700" y="2414588"/>
          <p14:tracePt t="37690" x="3467100" y="2414588"/>
          <p14:tracePt t="37701" x="3479800" y="2414588"/>
          <p14:tracePt t="37710" x="3505200" y="2414588"/>
          <p14:tracePt t="37721" x="3517900" y="2414588"/>
          <p14:tracePt t="37735" x="3541713" y="2414588"/>
          <p14:tracePt t="37741" x="3554413" y="2414588"/>
          <p14:tracePt t="37752" x="3567113" y="2414588"/>
          <p14:tracePt t="37770" x="3592513" y="2414588"/>
          <p14:tracePt t="37791" x="3605213" y="2414588"/>
          <p14:tracePt t="37801" x="3617913" y="2414588"/>
          <p14:tracePt t="37811" x="3630613" y="2414588"/>
          <p14:tracePt t="37821" x="3643313" y="2414588"/>
          <p14:tracePt t="37834" x="3654425" y="2414588"/>
          <p14:tracePt t="37841" x="3667125" y="2414588"/>
          <p14:tracePt t="37851" x="3679825" y="2403475"/>
          <p14:tracePt t="37862" x="3692525" y="2403475"/>
          <p14:tracePt t="37873" x="3705225" y="2403475"/>
          <p14:tracePt t="37884" x="3717925" y="2403475"/>
          <p14:tracePt t="37906" x="3743325" y="2403475"/>
          <p14:tracePt t="37923" x="3756025" y="2403475"/>
          <p14:tracePt t="37934" x="3767138" y="2403475"/>
          <p14:tracePt t="37944" x="3792538" y="2403475"/>
          <p14:tracePt t="37954" x="3805238" y="2403475"/>
          <p14:tracePt t="37967" x="3817938" y="2403475"/>
          <p14:tracePt t="37974" x="3856038" y="2403475"/>
          <p14:tracePt t="37984" x="3867150" y="2403475"/>
          <p14:tracePt t="37994" x="3892550" y="2403475"/>
          <p14:tracePt t="38004" x="3905250" y="2403475"/>
          <p14:tracePt t="38017" x="3930650" y="2403475"/>
          <p14:tracePt t="38026" x="3956050" y="2403475"/>
          <p14:tracePt t="38035" x="3979863" y="2403475"/>
          <p14:tracePt t="38045" x="3992563" y="2403475"/>
          <p14:tracePt t="38055" x="4017963" y="2403475"/>
          <p14:tracePt t="38067" x="4030663" y="2403475"/>
          <p14:tracePt t="38075" x="4043363" y="2403475"/>
          <p14:tracePt t="38086" x="4056063" y="2403475"/>
          <p14:tracePt t="38096" x="4068763" y="2403475"/>
          <p14:tracePt t="38117" x="4092575" y="2403475"/>
          <p14:tracePt t="38136" x="4105275" y="2403475"/>
          <p14:tracePt t="38149" x="4117975" y="2403475"/>
          <p14:tracePt t="38157" x="4130675" y="2403475"/>
          <p14:tracePt t="38177" x="4143375" y="2403475"/>
          <p14:tracePt t="38207" x="4156075" y="2403475"/>
          <p14:tracePt t="38238" x="4168775" y="2403475"/>
          <p14:tracePt t="38258" x="4181475" y="2403475"/>
          <p14:tracePt t="56411" x="4192588" y="2403475"/>
          <p14:tracePt t="56421" x="4205288" y="2390775"/>
          <p14:tracePt t="56431" x="4243388" y="2365375"/>
          <p14:tracePt t="56443" x="4330700" y="2327275"/>
          <p14:tracePt t="56451" x="4418013" y="2252663"/>
          <p14:tracePt t="56462" x="4543425" y="2214563"/>
          <p14:tracePt t="56472" x="4681538" y="2178050"/>
          <p14:tracePt t="56481" x="4806950" y="2152650"/>
          <p14:tracePt t="56494" x="4981575" y="2114550"/>
          <p14:tracePt t="56502" x="5132388" y="2089150"/>
          <p14:tracePt t="56512" x="5332413" y="2089150"/>
          <p14:tracePt t="56527" x="5495925" y="2089150"/>
          <p14:tracePt t="56533" x="5708650" y="2089150"/>
          <p14:tracePt t="56544" x="5857875" y="2127250"/>
          <p14:tracePt t="56553" x="6045200" y="2152650"/>
          <p14:tracePt t="56563" x="6196013" y="2165350"/>
          <p14:tracePt t="56577" x="6408738" y="2214563"/>
          <p14:tracePt t="56583" x="6572250" y="2239963"/>
          <p14:tracePt t="56594" x="6708775" y="2290763"/>
          <p14:tracePt t="56603" x="6872288" y="2403475"/>
          <p14:tracePt t="56613" x="6972300" y="2490788"/>
          <p14:tracePt t="56627" x="7072313" y="2590800"/>
          <p14:tracePt t="56634" x="7146925" y="2678113"/>
          <p14:tracePt t="56644" x="7223125" y="2752725"/>
          <p14:tracePt t="56654" x="7285038" y="2803525"/>
          <p14:tracePt t="56664" x="7335838" y="2852738"/>
          <p14:tracePt t="56677" x="7372350" y="2878138"/>
          <p14:tracePt t="56684" x="7397750" y="2890838"/>
          <p14:tracePt t="56695" x="7423150" y="2903538"/>
          <p14:tracePt t="56705" x="7435850" y="2903538"/>
          <p14:tracePt t="56715" x="7448550" y="2903538"/>
          <p14:tracePt t="56727" x="7459663" y="2903538"/>
          <p14:tracePt t="56775" x="7459663" y="2890838"/>
          <p14:tracePt t="56786" x="7459663" y="2878138"/>
          <p14:tracePt t="56795" x="7485063" y="2852738"/>
          <p14:tracePt t="56810" x="7497763" y="2816225"/>
          <p14:tracePt t="56816" x="7510463" y="2778125"/>
          <p14:tracePt t="56828" x="7535863" y="2765425"/>
          <p14:tracePt t="56836" x="7548563" y="2728913"/>
          <p14:tracePt t="56846" x="7561263" y="2690813"/>
          <p14:tracePt t="56860" x="7561263" y="2665413"/>
          <p14:tracePt t="56866" x="7561263" y="2652713"/>
          <p14:tracePt t="56877" x="7561263" y="2640013"/>
          <p14:tracePt t="56891" x="7561263" y="2616200"/>
          <p14:tracePt t="56910" x="7561263" y="2603500"/>
          <p14:tracePt t="56919" x="7548563" y="2590800"/>
          <p14:tracePt t="56927" x="7535863" y="2578100"/>
          <p14:tracePt t="56938" x="7523163" y="2578100"/>
          <p14:tracePt t="56948" x="7497763" y="2552700"/>
          <p14:tracePt t="56961" x="7485063" y="2552700"/>
          <p14:tracePt t="56968" x="7472363" y="2540000"/>
          <p14:tracePt t="56978" x="7435850" y="2527300"/>
          <p14:tracePt t="56989" x="7410450" y="2503488"/>
          <p14:tracePt t="56998" x="7372350" y="2465388"/>
          <p14:tracePt t="57010" x="7323138" y="2427288"/>
          <p14:tracePt t="57025" x="7297738" y="2403475"/>
          <p14:tracePt t="57028" x="7272338" y="2352675"/>
          <p14:tracePt t="57042" x="7246938" y="2327275"/>
          <p14:tracePt t="57049" x="7235825" y="2314575"/>
          <p14:tracePt t="57060" x="7223125" y="2290763"/>
          <p14:tracePt t="57069" x="7210425" y="2290763"/>
          <p14:tracePt t="57092" x="7197725" y="2278063"/>
          <p14:tracePt t="57110" x="7197725" y="2265363"/>
          <p14:tracePt t="57120" x="7197725" y="2252663"/>
          <p14:tracePt t="57130" x="7185025" y="2227263"/>
          <p14:tracePt t="57143" x="7172325" y="2214563"/>
          <p14:tracePt t="57150" x="7172325" y="2201863"/>
          <p14:tracePt t="57171" x="7172325" y="2190750"/>
          <p14:tracePt t="57192" x="7172325" y="2178050"/>
          <p14:tracePt t="57232" x="7172325" y="2165350"/>
          <p14:tracePt t="57242" x="7172325" y="2152650"/>
          <p14:tracePt t="57252" x="7172325" y="2139950"/>
          <p14:tracePt t="57262" x="7159625" y="2139950"/>
          <p14:tracePt t="57275" x="7159625" y="2127250"/>
          <p14:tracePt t="57282" x="7146925" y="2127250"/>
          <p14:tracePt t="57302" x="7146925" y="2114550"/>
          <p14:tracePt t="57313" x="7134225" y="2101850"/>
          <p14:tracePt t="57333" x="7134225" y="2089150"/>
          <p14:tracePt t="57353" x="7134225" y="2078038"/>
          <p14:tracePt t="67162" x="7134225" y="2065338"/>
          <p14:tracePt t="67203" x="7123113" y="2065338"/>
          <p14:tracePt t="67233" x="7110413" y="2065338"/>
          <p14:tracePt t="67244" x="7085013" y="2065338"/>
          <p14:tracePt t="67253" x="7046913" y="2065338"/>
          <p14:tracePt t="67262" x="6972300" y="2065338"/>
          <p14:tracePt t="67274" x="6910388" y="2065338"/>
          <p14:tracePt t="67283" x="6859588" y="2065338"/>
          <p14:tracePt t="67296" x="6784975" y="2065338"/>
          <p14:tracePt t="67303" x="6721475" y="2052638"/>
          <p14:tracePt t="67314" x="6684963" y="2039938"/>
          <p14:tracePt t="67324" x="6621463" y="2027238"/>
          <p14:tracePt t="67333" x="6608763" y="2027238"/>
          <p14:tracePt t="67346" x="6584950" y="2014538"/>
          <p14:tracePt t="67354" x="6559550" y="2014538"/>
          <p14:tracePt t="67364" x="6534150" y="2001838"/>
          <p14:tracePt t="67385" x="6508750" y="2001838"/>
          <p14:tracePt t="67397" x="6496050" y="2001838"/>
          <p14:tracePt t="67405" x="6483350" y="2001838"/>
          <p14:tracePt t="67427" x="6472238" y="2001838"/>
          <p14:tracePt t="67567" x="6472238" y="1989138"/>
          <p14:tracePt t="67587" x="6483350" y="1989138"/>
          <p14:tracePt t="67597" x="6496050" y="1989138"/>
          <p14:tracePt t="67638" x="6508750" y="1989138"/>
          <p14:tracePt t="67668" x="6521450" y="1989138"/>
          <p14:tracePt t="67699" x="6534150" y="1989138"/>
          <p14:tracePt t="67719" x="6546850" y="1989138"/>
          <p14:tracePt t="67749" x="6559550" y="1989138"/>
          <p14:tracePt t="67769" x="6572250" y="1989138"/>
          <p14:tracePt t="67790" x="6596063" y="1978025"/>
          <p14:tracePt t="67812" x="6621463" y="1978025"/>
          <p14:tracePt t="67820" x="6646863" y="1978025"/>
          <p14:tracePt t="67830" x="6696075" y="1978025"/>
          <p14:tracePt t="67841" x="6721475" y="1978025"/>
          <p14:tracePt t="67851" x="6772275" y="1978025"/>
          <p14:tracePt t="67862" x="6797675" y="1978025"/>
          <p14:tracePt t="67871" x="6834188" y="1978025"/>
          <p14:tracePt t="67881" x="6859588" y="1978025"/>
          <p14:tracePt t="67894" x="6897688" y="1978025"/>
          <p14:tracePt t="67901" x="6921500" y="1978025"/>
          <p14:tracePt t="67912" x="6959600" y="1978025"/>
          <p14:tracePt t="67921" x="6985000" y="1978025"/>
          <p14:tracePt t="67931" x="7021513" y="1978025"/>
          <p14:tracePt t="67945" x="7046913" y="1978025"/>
          <p14:tracePt t="67952" x="7085013" y="1978025"/>
          <p14:tracePt t="67962" x="7110413" y="1978025"/>
          <p14:tracePt t="67972" x="7134225" y="1978025"/>
          <p14:tracePt t="67982" x="7146925" y="1978025"/>
          <p14:tracePt t="67995" x="7172325" y="1978025"/>
          <p14:tracePt t="68003" x="7223125" y="1978025"/>
          <p14:tracePt t="68014" x="7285038" y="1989138"/>
          <p14:tracePt t="68024" x="7323138" y="1989138"/>
          <p14:tracePt t="68033" x="7359650" y="1989138"/>
          <p14:tracePt t="68045" x="7385050" y="1989138"/>
          <p14:tracePt t="68055" x="7423150" y="1989138"/>
          <p14:tracePt t="68063" x="7448550" y="1989138"/>
          <p14:tracePt t="68074" x="7472363" y="1989138"/>
          <p14:tracePt t="68084" x="7485063" y="1989138"/>
          <p14:tracePt t="68095" x="7510463" y="1989138"/>
          <p14:tracePt t="68104" x="7523163" y="1989138"/>
          <p14:tracePt t="68126" x="7548563" y="1989138"/>
          <p14:tracePt t="68134" x="7561263" y="1989138"/>
          <p14:tracePt t="68155" x="7572375" y="1989138"/>
          <p14:tracePt t="68164" x="7572375" y="2001838"/>
          <p14:tracePt t="68178" x="7585075" y="2001838"/>
          <p14:tracePt t="68205" x="7597775" y="2001838"/>
          <p14:tracePt t="68368" x="7572375" y="2014538"/>
          <p14:tracePt t="68378" x="7535863" y="2014538"/>
          <p14:tracePt t="68388" x="7485063" y="2027238"/>
          <p14:tracePt t="68398" x="7435850" y="2039938"/>
          <p14:tracePt t="68412" x="7359650" y="2039938"/>
          <p14:tracePt t="68418" x="7259638" y="2039938"/>
          <p14:tracePt t="68428" x="7134225" y="2039938"/>
          <p14:tracePt t="68438" x="6997700" y="2039938"/>
          <p14:tracePt t="68448" x="6884988" y="2039938"/>
          <p14:tracePt t="68461" x="6759575" y="2039938"/>
          <p14:tracePt t="68469" x="6634163" y="2039938"/>
          <p14:tracePt t="68479" x="6534150" y="2039938"/>
          <p14:tracePt t="68490" x="6434138" y="2039938"/>
          <p14:tracePt t="68499" x="6308725" y="2039938"/>
          <p14:tracePt t="68511" x="6196013" y="2039938"/>
          <p14:tracePt t="68519" x="6134100" y="2039938"/>
          <p14:tracePt t="68529" x="6045200" y="2027238"/>
          <p14:tracePt t="68544" x="5970588" y="2027238"/>
          <p14:tracePt t="68550" x="5870575" y="2001838"/>
          <p14:tracePt t="68561" x="5795963" y="1989138"/>
          <p14:tracePt t="68570" x="5708650" y="1978025"/>
          <p14:tracePt t="68580" x="5645150" y="1965325"/>
          <p14:tracePt t="68593" x="5570538" y="1939925"/>
          <p14:tracePt t="68601" x="5483225" y="1927225"/>
          <p14:tracePt t="68612" x="5394325" y="1914525"/>
          <p14:tracePt t="68621" x="5345113" y="1901825"/>
          <p14:tracePt t="68631" x="5270500" y="1876425"/>
          <p14:tracePt t="68645" x="5219700" y="1876425"/>
          <p14:tracePt t="68651" x="5170488" y="1865313"/>
          <p14:tracePt t="68663" x="5081588" y="1865313"/>
          <p14:tracePt t="68672" x="4968875" y="1865313"/>
          <p14:tracePt t="68682" x="4881563" y="1865313"/>
          <p14:tracePt t="68694" x="4743450" y="1865313"/>
          <p14:tracePt t="68702" x="4630738" y="1865313"/>
          <p14:tracePt t="68712" x="4530725" y="1876425"/>
          <p14:tracePt t="68723" x="4456113" y="1889125"/>
          <p14:tracePt t="68732" x="4356100" y="1901825"/>
          <p14:tracePt t="68745" x="4268788" y="1901825"/>
          <p14:tracePt t="68753" x="4217988" y="1901825"/>
          <p14:tracePt t="68762" x="4168775" y="1901825"/>
          <p14:tracePt t="68774" x="4130675" y="1901825"/>
          <p14:tracePt t="68783" x="4092575" y="1901825"/>
          <p14:tracePt t="68794" x="4068763" y="1901825"/>
          <p14:tracePt t="68803" x="4043363" y="1901825"/>
          <p14:tracePt t="68813" x="4030663" y="1889125"/>
          <p14:tracePt t="68827" x="4017963" y="1889125"/>
          <p14:tracePt t="68834" x="4005263" y="1889125"/>
          <p14:tracePt t="71359" x="4005263" y="1876425"/>
          <p14:tracePt t="71377" x="4005263" y="1865313"/>
          <p14:tracePt t="71390" x="4005263" y="1852613"/>
          <p14:tracePt t="71398" x="4030663" y="1852613"/>
          <p14:tracePt t="71407" x="4043363" y="1839913"/>
          <p14:tracePt t="71419" x="4081463" y="1814513"/>
          <p14:tracePt t="71428" x="4156075" y="1801813"/>
          <p14:tracePt t="71440" x="4230688" y="1801813"/>
          <p14:tracePt t="71448" x="4343400" y="1776413"/>
          <p14:tracePt t="71458" x="4530725" y="1752600"/>
          <p14:tracePt t="71469" x="4819650" y="1714500"/>
          <p14:tracePt t="71479" x="5106988" y="1701800"/>
          <p14:tracePt t="71492" x="5545138" y="1676400"/>
          <p14:tracePt t="71499" x="6021388" y="1676400"/>
          <p14:tracePt t="71509" x="6646863" y="1689100"/>
          <p14:tracePt t="71524" x="7197725" y="1739900"/>
          <p14:tracePt t="71529" x="7648575" y="1801813"/>
          <p14:tracePt t="71540" x="8086725" y="1889125"/>
          <p14:tracePt t="71550" x="8412163" y="1952625"/>
          <p14:tracePt t="71559" x="8724900" y="2039938"/>
          <p14:tracePt t="71575" x="8963025" y="2114550"/>
          <p14:tracePt t="71580" x="9212263" y="2201863"/>
          <p14:tracePt t="71591" x="9363075" y="2239963"/>
          <p14:tracePt t="71601" x="9501188" y="2278063"/>
          <p14:tracePt t="71610" x="9601200" y="2314575"/>
          <p14:tracePt t="71624" x="9688513" y="2352675"/>
          <p14:tracePt t="71631" x="9750425" y="2378075"/>
          <p14:tracePt t="71642" x="9813925" y="2403475"/>
          <p14:tracePt t="71651" x="9863138" y="2414588"/>
          <p14:tracePt t="71661" x="9901238" y="2439988"/>
          <p14:tracePt t="71674" x="9939338" y="2439988"/>
          <p14:tracePt t="71681" x="9963150" y="2452688"/>
          <p14:tracePt t="71691" x="9975850" y="2465388"/>
          <p14:tracePt t="71702" x="9988550" y="2465388"/>
          <p14:tracePt t="71732" x="10001250" y="2465388"/>
          <p14:tracePt t="71742" x="10013950" y="2465388"/>
          <p14:tracePt t="71753" x="10026650" y="2465388"/>
          <p14:tracePt t="71762" x="10039350" y="2465388"/>
          <p14:tracePt t="71793" x="10052050" y="2465388"/>
          <p14:tracePt t="71885" x="10064750" y="2465388"/>
          <p14:tracePt t="71906" x="10075863" y="2465388"/>
          <p14:tracePt t="71935" x="10088563" y="2465388"/>
          <p14:tracePt t="71945" x="10101263" y="2465388"/>
          <p14:tracePt t="71956" x="10126663" y="2452688"/>
          <p14:tracePt t="71965" x="10152063" y="2439988"/>
          <p14:tracePt t="71976" x="10188575" y="2427288"/>
          <p14:tracePt t="71989" x="10213975" y="2414588"/>
          <p14:tracePt t="71995" x="10239375" y="2403475"/>
          <p14:tracePt t="72008" x="10252075" y="2403475"/>
          <p14:tracePt t="72016" x="10277475" y="2390775"/>
          <p14:tracePt t="72026" x="10277475" y="2378075"/>
          <p14:tracePt t="72054" x="10313988" y="2365375"/>
          <p14:tracePt t="72058" x="10326688" y="2352675"/>
          <p14:tracePt t="72066" x="10339388" y="2352675"/>
          <p14:tracePt t="72077" x="10352088" y="2339975"/>
          <p14:tracePt t="72090" x="10364788" y="2339975"/>
          <p14:tracePt t="72108" x="10377488" y="2339975"/>
          <p14:tracePt t="72127" x="10377488" y="2327275"/>
          <p14:tracePt t="72140" x="10390188" y="2327275"/>
          <p14:tracePt t="72239" x="10390188" y="2314575"/>
          <p14:tracePt t="72259" x="10390188" y="2303463"/>
          <p14:tracePt t="72279" x="10390188" y="2290763"/>
          <p14:tracePt t="72320" x="10390188" y="2278063"/>
          <p14:tracePt t="72381" x="10390188" y="2265363"/>
          <p14:tracePt t="72513" x="10377488" y="2265363"/>
          <p14:tracePt t="72522" x="10364788" y="2265363"/>
          <p14:tracePt t="72533" x="10301288" y="2265363"/>
          <p14:tracePt t="72543" x="10139363" y="2265363"/>
          <p14:tracePt t="72557" x="9788525" y="2265363"/>
          <p14:tracePt t="72565" x="9037638" y="2278063"/>
          <p14:tracePt t="72574" x="8048625" y="2303463"/>
          <p14:tracePt t="72583" x="6634163" y="2327275"/>
          <p14:tracePt t="72594" x="5145088" y="2390775"/>
          <p14:tracePt t="72606" x="3617913" y="2414588"/>
          <p14:tracePt t="72613" x="2328863" y="2527300"/>
          <p14:tracePt t="72623" x="1127125" y="2665413"/>
          <p14:tracePt t="72634" x="400050" y="2765425"/>
          <p14:tracePt t="72888" x="788988" y="2503488"/>
          <p14:tracePt t="72898" x="1389063" y="2352675"/>
          <p14:tracePt t="72907" x="1990725" y="2239963"/>
          <p14:tracePt t="72921" x="2590800" y="2139950"/>
          <p14:tracePt t="72928" x="3016250" y="2101850"/>
          <p14:tracePt t="72939" x="3367088" y="2065338"/>
          <p14:tracePt t="72948" x="3567113" y="2065338"/>
          <p14:tracePt t="72958" x="3743325" y="2052638"/>
          <p14:tracePt t="72971" x="3892550" y="2052638"/>
          <p14:tracePt t="72978" x="4005263" y="2052638"/>
          <p14:tracePt t="72989" x="4056063" y="2052638"/>
          <p14:tracePt t="72999" x="4105275" y="2065338"/>
          <p14:tracePt t="73009" x="4105275" y="2089150"/>
          <p14:tracePt t="73022" x="4117975" y="2089150"/>
          <p14:tracePt t="73029" x="4117975" y="2101850"/>
          <p14:tracePt t="73049" x="4117975" y="2114550"/>
          <p14:tracePt t="73062" x="4043363" y="2152650"/>
          <p14:tracePt t="73072" x="3930650" y="2190750"/>
          <p14:tracePt t="73080" x="3767138" y="2214563"/>
          <p14:tracePt t="73090" x="3617913" y="2239963"/>
          <p14:tracePt t="73100" x="3454400" y="2265363"/>
          <p14:tracePt t="73110" x="3317875" y="2303463"/>
          <p14:tracePt t="73122" x="3179763" y="2303463"/>
          <p14:tracePt t="73131" x="3079750" y="2314575"/>
          <p14:tracePt t="73140" x="3016250" y="2314575"/>
          <p14:tracePt t="73154" x="2967038" y="2314575"/>
          <p14:tracePt t="73161" x="2941638" y="2314575"/>
          <p14:tracePt t="73172" x="2903538" y="2314575"/>
          <p14:tracePt t="73221" x="2903538" y="2303463"/>
          <p14:tracePt t="73242" x="2954338" y="2265363"/>
          <p14:tracePt t="73254" x="3067050" y="2214563"/>
          <p14:tracePt t="73262" x="3267075" y="2139950"/>
          <p14:tracePt t="73272" x="3505200" y="2065338"/>
          <p14:tracePt t="73283" x="3679825" y="2014538"/>
          <p14:tracePt t="73293" x="3805238" y="1989138"/>
          <p14:tracePt t="73305" x="3892550" y="1989138"/>
          <p14:tracePt t="73313" x="3943350" y="1989138"/>
          <p14:tracePt t="73323" x="3956050" y="1989138"/>
          <p14:tracePt t="73333" x="3979863" y="2001838"/>
          <p14:tracePt t="73343" x="3979863" y="2039938"/>
          <p14:tracePt t="73355" x="3979863" y="2078038"/>
          <p14:tracePt t="73364" x="3968750" y="2127250"/>
          <p14:tracePt t="73374" x="3943350" y="2152650"/>
          <p14:tracePt t="73388" x="3943350" y="2165350"/>
          <p14:tracePt t="73394" x="3930650" y="2178050"/>
          <p14:tracePt t="73414" x="3930650" y="2190750"/>
          <p14:tracePt t="73424" x="3917950" y="2190750"/>
          <p14:tracePt t="73506" x="3968750" y="2190750"/>
          <p14:tracePt t="73515" x="4005263" y="2178050"/>
          <p14:tracePt t="73526" x="4117975" y="2178050"/>
          <p14:tracePt t="73537" x="4217988" y="2201863"/>
          <p14:tracePt t="73546" x="4343400" y="2278063"/>
          <p14:tracePt t="73556" x="4430713" y="2339975"/>
          <p14:tracePt t="73571" x="4494213" y="2414588"/>
          <p14:tracePt t="73576" x="4530725" y="2478088"/>
          <p14:tracePt t="73588" x="4543425" y="2516188"/>
          <p14:tracePt t="73596" x="4543425" y="2603500"/>
          <p14:tracePt t="73607" x="4518025" y="2678113"/>
          <p14:tracePt t="73620" x="4394200" y="2765425"/>
          <p14:tracePt t="73627" x="4168775" y="2865438"/>
          <p14:tracePt t="73639" x="3792538" y="2965450"/>
          <p14:tracePt t="73647" x="3354388" y="3054350"/>
          <p14:tracePt t="73657" x="2967038" y="3103563"/>
          <p14:tracePt t="73671" x="2578100" y="3141663"/>
          <p14:tracePt t="73678" x="2239963" y="3141663"/>
          <p14:tracePt t="73688" x="2003425" y="3141663"/>
          <p14:tracePt t="73698" x="1839913" y="3141663"/>
          <p14:tracePt t="73708" x="1714500" y="3141663"/>
          <p14:tracePt t="73721" x="1652588" y="3141663"/>
          <p14:tracePt t="73729" x="1627188" y="3141663"/>
          <p14:tracePt t="73738" x="1601788" y="3141663"/>
          <p14:tracePt t="73759" x="1589088" y="3141663"/>
          <p14:tracePt t="73861" x="1601788" y="3141663"/>
          <p14:tracePt t="73870" x="1627188" y="3141663"/>
          <p14:tracePt t="73881" x="1652588" y="3141663"/>
          <p14:tracePt t="73891" x="1665288" y="3141663"/>
          <p14:tracePt t="73904" x="1689100" y="3141663"/>
          <p14:tracePt t="73911" x="1714500" y="3141663"/>
          <p14:tracePt t="73920" x="1739900" y="3141663"/>
          <p14:tracePt t="73931" x="1752600" y="3141663"/>
          <p14:tracePt t="73941" x="1765300" y="3154363"/>
          <p14:tracePt t="73954" x="1778000" y="3154363"/>
          <p14:tracePt t="73964" x="1790700" y="3154363"/>
          <p14:tracePt t="73971" x="1801813" y="3154363"/>
          <p14:tracePt t="73982" x="1814513" y="3154363"/>
          <p14:tracePt t="74003" x="1839913" y="3154363"/>
          <p14:tracePt t="74022" x="1852613" y="3154363"/>
          <p14:tracePt t="74053" x="1865313" y="3154363"/>
          <p14:tracePt t="74093" x="1878013" y="3165475"/>
          <p14:tracePt t="74144" x="1890713" y="3165475"/>
          <p14:tracePt t="74235" x="1903413" y="3165475"/>
          <p14:tracePt t="74306" x="1914525" y="3165475"/>
          <p14:tracePt t="74337" x="1927225" y="3165475"/>
          <p14:tracePt t="74377" x="1939925" y="3165475"/>
          <p14:tracePt t="74397" x="1939925" y="3154363"/>
          <p14:tracePt t="74428" x="1952625" y="3154363"/>
          <p14:tracePt t="74499" x="1965325" y="3154363"/>
          <p14:tracePt t="74569" x="1965325" y="3141663"/>
          <p14:tracePt t="74651" x="1978025" y="3141663"/>
          <p14:tracePt t="74711" x="1990725" y="3141663"/>
          <p14:tracePt t="74721" x="2003425" y="3141663"/>
          <p14:tracePt t="74732" x="2014538" y="3141663"/>
          <p14:tracePt t="74742" x="2027238" y="3141663"/>
          <p14:tracePt t="74752" x="2078038" y="3141663"/>
          <p14:tracePt t="74762" x="2116138" y="3141663"/>
          <p14:tracePt t="74772" x="2152650" y="3128963"/>
          <p14:tracePt t="74786" x="2178050" y="3128963"/>
          <p14:tracePt t="74792" x="2203450" y="3116263"/>
          <p14:tracePt t="74804" x="2228850" y="3116263"/>
          <p14:tracePt t="74813" x="2278063" y="3103563"/>
          <p14:tracePt t="74823" x="2303463" y="3103563"/>
          <p14:tracePt t="74837" x="2352675" y="3103563"/>
          <p14:tracePt t="74843" x="2390775" y="3090863"/>
          <p14:tracePt t="74853" x="2452688" y="3090863"/>
          <p14:tracePt t="74863" x="2490788" y="3090863"/>
          <p14:tracePt t="74873" x="2528888" y="3090863"/>
          <p14:tracePt t="74886" x="2554288" y="3090863"/>
          <p14:tracePt t="74894" x="2578100" y="3090863"/>
          <p14:tracePt t="74904" x="2590800" y="3090863"/>
          <p14:tracePt t="74914" x="2616200" y="3090863"/>
          <p14:tracePt t="74924" x="2641600" y="3090863"/>
          <p14:tracePt t="74938" x="2654300" y="3090863"/>
          <p14:tracePt t="74944" x="2667000" y="3090863"/>
          <p14:tracePt t="74955" x="2678113" y="3090863"/>
          <p14:tracePt t="74965" x="2690813" y="3090863"/>
          <p14:tracePt t="74975" x="2703513" y="3090863"/>
          <p14:tracePt t="75005" x="2716213" y="3090863"/>
          <p14:tracePt t="75037" x="2716213" y="3103563"/>
          <p14:tracePt t="75431" x="2728913" y="3103563"/>
          <p14:tracePt t="75451" x="2728913" y="3090863"/>
          <p14:tracePt t="75461" x="2741613" y="3090863"/>
          <p14:tracePt t="75471" x="2754313" y="3090863"/>
          <p14:tracePt t="75485" x="2767013" y="3090863"/>
          <p14:tracePt t="75491" x="2778125" y="3090863"/>
          <p14:tracePt t="75502" x="2790825" y="3078163"/>
          <p14:tracePt t="75512" x="2816225" y="3078163"/>
          <p14:tracePt t="75522" x="2854325" y="3065463"/>
          <p14:tracePt t="75535" x="2903538" y="3054350"/>
          <p14:tracePt t="75542" x="2979738" y="3041650"/>
          <p14:tracePt t="75553" x="3067050" y="3003550"/>
          <p14:tracePt t="75563" x="3141663" y="2978150"/>
          <p14:tracePt t="75573" x="3192463" y="2952750"/>
          <p14:tracePt t="75587" x="3254375" y="2941638"/>
          <p14:tracePt t="75593" x="3292475" y="2941638"/>
          <p14:tracePt t="75604" x="3317875" y="2928938"/>
          <p14:tracePt t="75614" x="3328988" y="2928938"/>
          <p14:tracePt t="75623" x="3341688" y="2928938"/>
          <p14:tracePt t="75635" x="3354388" y="2928938"/>
          <p14:tracePt t="75643" x="3367088" y="2928938"/>
          <p14:tracePt t="75674" x="3379788" y="2928938"/>
          <p14:tracePt t="75725" x="3367088" y="2928938"/>
          <p14:tracePt t="75734" x="3317875" y="2928938"/>
          <p14:tracePt t="75745" x="3267075" y="2928938"/>
          <p14:tracePt t="75755" x="3179763" y="2928938"/>
          <p14:tracePt t="75768" x="3103563" y="2928938"/>
          <p14:tracePt t="75776" x="2979738" y="2928938"/>
          <p14:tracePt t="75786" x="2867025" y="2928938"/>
          <p14:tracePt t="75795" x="2767013" y="2916238"/>
          <p14:tracePt t="75806" x="2678113" y="2903538"/>
          <p14:tracePt t="75819" x="2590800" y="2903538"/>
          <p14:tracePt t="75826" x="2478088" y="2890838"/>
          <p14:tracePt t="75836" x="2378075" y="2890838"/>
          <p14:tracePt t="75847" x="2290763" y="2878138"/>
          <p14:tracePt t="75856" x="2239963" y="2878138"/>
          <p14:tracePt t="75869" x="2178050" y="2878138"/>
          <p14:tracePt t="75877" x="2152650" y="2878138"/>
          <p14:tracePt t="75899" x="2116138" y="2878138"/>
          <p14:tracePt t="75907" x="2090738" y="2878138"/>
          <p14:tracePt t="75919" x="2065338" y="2878138"/>
          <p14:tracePt t="75927" x="2052638" y="2878138"/>
          <p14:tracePt t="75950" x="2027238" y="2878138"/>
          <p14:tracePt t="75968" x="2014538" y="2878138"/>
          <p14:tracePt t="75978" x="2003425" y="2878138"/>
          <p14:tracePt t="75991" x="1990725" y="2878138"/>
          <p14:tracePt t="76001" x="1978025" y="2878138"/>
          <p14:tracePt t="76009" x="1965325" y="2878138"/>
          <p14:tracePt t="76029" x="1952625" y="2878138"/>
          <p14:tracePt t="76059" x="1939925" y="2878138"/>
          <p14:tracePt t="76404" x="1952625" y="2878138"/>
          <p14:tracePt t="76416" x="1965325" y="2878138"/>
          <p14:tracePt t="76424" x="1978025" y="2878138"/>
          <p14:tracePt t="76445" x="2003425" y="2878138"/>
          <p14:tracePt t="76454" x="2014538" y="2865438"/>
          <p14:tracePt t="76467" x="2065338" y="2840038"/>
          <p14:tracePt t="76475" x="2152650" y="2816225"/>
          <p14:tracePt t="76485" x="2228850" y="2778125"/>
          <p14:tracePt t="76495" x="2352675" y="2740025"/>
          <p14:tracePt t="76505" x="2478088" y="2678113"/>
          <p14:tracePt t="76518" x="2654300" y="2578100"/>
          <p14:tracePt t="76525" x="2828925" y="2478088"/>
          <p14:tracePt t="76536" x="3028950" y="2339975"/>
          <p14:tracePt t="76546" x="3141663" y="2239963"/>
          <p14:tracePt t="76556" x="3254375" y="2165350"/>
          <p14:tracePt t="76567" x="3328988" y="2114550"/>
          <p14:tracePt t="76576" x="3392488" y="2078038"/>
          <p14:tracePt t="76586" x="3429000" y="2052638"/>
          <p14:tracePt t="76600" x="3467100" y="2039938"/>
          <p14:tracePt t="76617" x="3492500" y="2039938"/>
          <p14:tracePt t="76719" x="3479800" y="2039938"/>
          <p14:tracePt t="76738" x="3441700" y="2039938"/>
          <p14:tracePt t="76750" x="3417888" y="2039938"/>
          <p14:tracePt t="76758" x="3392488" y="2039938"/>
          <p14:tracePt t="76769" x="3341688" y="2014538"/>
          <p14:tracePt t="76779" x="3292475" y="1978025"/>
          <p14:tracePt t="76790" x="3254375" y="1952625"/>
          <p14:tracePt t="76801" x="3205163" y="1889125"/>
          <p14:tracePt t="76809" x="3179763" y="1865313"/>
          <p14:tracePt t="76819" x="3167063" y="1839913"/>
          <p14:tracePt t="76832" x="3154363" y="1814513"/>
          <p14:tracePt t="76839" x="3141663" y="1789113"/>
          <p14:tracePt t="76860" x="3141663" y="1776413"/>
          <p14:tracePt t="76893" x="3154363" y="1765300"/>
          <p14:tracePt t="76901" x="3167063" y="1765300"/>
          <p14:tracePt t="76910" x="3205163" y="1765300"/>
          <p14:tracePt t="76920" x="3254375" y="1765300"/>
          <p14:tracePt t="76933" x="3305175" y="1765300"/>
          <p14:tracePt t="76941" x="3341688" y="1776413"/>
          <p14:tracePt t="76950" x="3379788" y="1789113"/>
          <p14:tracePt t="76967" x="3405188" y="1827213"/>
          <p14:tracePt t="76971" x="3454400" y="1927225"/>
          <p14:tracePt t="76984" x="3479800" y="2114550"/>
          <p14:tracePt t="76992" x="3479800" y="2427288"/>
          <p14:tracePt t="77001" x="3341688" y="2903538"/>
          <p14:tracePt t="77012" x="3141663" y="3328988"/>
          <p14:tracePt t="77022" x="2967038" y="3603625"/>
          <p14:tracePt t="77033" x="2867025" y="3741738"/>
          <p14:tracePt t="77043" x="2754313" y="3841750"/>
          <p14:tracePt t="77053" x="2667000" y="3905250"/>
          <p14:tracePt t="77066" x="2565400" y="3929063"/>
          <p14:tracePt t="77073" x="2465388" y="3929063"/>
          <p14:tracePt t="77084" x="2365375" y="3929063"/>
          <p14:tracePt t="77093" x="2290763" y="3929063"/>
          <p14:tracePt t="77103" x="2216150" y="3892550"/>
          <p14:tracePt t="77116" x="2178050" y="3867150"/>
          <p14:tracePt t="77123" x="2139950" y="3829050"/>
          <p14:tracePt t="77135" x="2116138" y="3803650"/>
          <p14:tracePt t="77144" x="2103438" y="3792538"/>
          <p14:tracePt t="77154" x="2090738" y="3767138"/>
          <p14:tracePt t="77166" x="2090738" y="3716338"/>
          <p14:tracePt t="77174" x="2090738" y="3679825"/>
          <p14:tracePt t="77184" x="2090738" y="3641725"/>
          <p14:tracePt t="77195" x="2090738" y="3616325"/>
          <p14:tracePt t="77204" x="2090738" y="3603625"/>
          <p14:tracePt t="77216" x="2090738" y="3590925"/>
          <p14:tracePt t="77245" x="2090738" y="3579813"/>
          <p14:tracePt t="77326" x="2090738" y="3567113"/>
          <p14:tracePt t="77336" x="2103438" y="3541713"/>
          <p14:tracePt t="77349" x="2152650" y="3479800"/>
          <p14:tracePt t="77356" x="2203450" y="3390900"/>
          <p14:tracePt t="77367" x="2278063" y="3267075"/>
          <p14:tracePt t="77378" x="2339975" y="3154363"/>
          <p14:tracePt t="77386" x="2378075" y="3078163"/>
          <p14:tracePt t="77399" x="2390775" y="3041650"/>
          <p14:tracePt t="77407" x="2403475" y="3003550"/>
          <p14:tracePt t="77418" x="2403475" y="2965450"/>
          <p14:tracePt t="77427" x="2403475" y="2916238"/>
          <p14:tracePt t="77437" x="2390775" y="2865438"/>
          <p14:tracePt t="77450" x="2378075" y="2828925"/>
          <p14:tracePt t="77458" x="2339975" y="2790825"/>
          <p14:tracePt t="77468" x="2316163" y="2765425"/>
          <p14:tracePt t="77479" x="2303463" y="2740025"/>
          <p14:tracePt t="77488" x="2290763" y="2740025"/>
          <p14:tracePt t="77500" x="2278063" y="2728913"/>
          <p14:tracePt t="77508" x="2278063" y="2716213"/>
          <p14:tracePt t="77531" x="2265363" y="2716213"/>
          <p14:tracePt t="77569" x="2252663" y="2716213"/>
          <p14:tracePt t="77752" x="2265363" y="2716213"/>
          <p14:tracePt t="77772" x="2278063" y="2716213"/>
          <p14:tracePt t="77782" x="2290763" y="2716213"/>
          <p14:tracePt t="77812" x="2303463" y="2728913"/>
          <p14:tracePt t="77822" x="2316163" y="2728913"/>
          <p14:tracePt t="77843" x="2352675" y="2728913"/>
          <p14:tracePt t="77853" x="2390775" y="2740025"/>
          <p14:tracePt t="77866" x="2465388" y="2765425"/>
          <p14:tracePt t="77873" x="2516188" y="2765425"/>
          <p14:tracePt t="77884" x="2565400" y="2778125"/>
          <p14:tracePt t="77894" x="2678113" y="2790825"/>
          <p14:tracePt t="77903" x="2741613" y="2803525"/>
          <p14:tracePt t="77917" x="2778125" y="2803525"/>
          <p14:tracePt t="77925" x="2828925" y="2828925"/>
          <p14:tracePt t="77934" x="2841625" y="2828925"/>
          <p14:tracePt t="77945" x="2854325" y="2840038"/>
          <p14:tracePt t="77954" x="2867025" y="2840038"/>
          <p14:tracePt t="77985" x="2890838" y="2840038"/>
          <p14:tracePt t="78000" x="2903538" y="2852738"/>
          <p14:tracePt t="78015" x="2928938" y="2865438"/>
          <p14:tracePt t="78025" x="2941638" y="2878138"/>
          <p14:tracePt t="78035" x="2954338" y="2890838"/>
          <p14:tracePt t="78050" x="2967038" y="2890838"/>
          <p14:tracePt t="78055" x="2979738" y="2890838"/>
          <p14:tracePt t="78066" x="2992438" y="2890838"/>
          <p14:tracePt t="78076" x="3016250" y="2903538"/>
          <p14:tracePt t="78086" x="3041650" y="2903538"/>
          <p14:tracePt t="78100" x="3079750" y="2916238"/>
          <p14:tracePt t="78106" x="3116263" y="2916238"/>
          <p14:tracePt t="78117" x="3192463" y="2928938"/>
          <p14:tracePt t="78127" x="3254375" y="2928938"/>
          <p14:tracePt t="78136" x="3317875" y="2928938"/>
          <p14:tracePt t="78149" x="3367088" y="2928938"/>
          <p14:tracePt t="78158" x="3429000" y="2928938"/>
          <p14:tracePt t="78167" x="3505200" y="2928938"/>
          <p14:tracePt t="78178" x="3567113" y="2928938"/>
          <p14:tracePt t="78187" x="3605213" y="2928938"/>
          <p14:tracePt t="78199" x="3679825" y="2928938"/>
          <p14:tracePt t="78208" x="3743325" y="2928938"/>
          <p14:tracePt t="78218" x="3856038" y="2928938"/>
          <p14:tracePt t="78231" x="3943350" y="2928938"/>
          <p14:tracePt t="78238" x="4030663" y="2941638"/>
          <p14:tracePt t="78249" x="4068763" y="2941638"/>
          <p14:tracePt t="78260" x="4117975" y="2941638"/>
          <p14:tracePt t="78268" x="4130675" y="2952750"/>
          <p14:tracePt t="78282" x="4168775" y="2952750"/>
          <p14:tracePt t="78300" x="4181475" y="2952750"/>
          <p14:tracePt t="78319" x="4192588" y="2952750"/>
          <p14:tracePt t="80107" x="4205288" y="2952750"/>
          <p14:tracePt t="80113" x="4217988" y="2952750"/>
          <p14:tracePt t="80123" x="4243388" y="2952750"/>
          <p14:tracePt t="80134" x="4268788" y="2952750"/>
          <p14:tracePt t="80146" x="4305300" y="2952750"/>
          <p14:tracePt t="80153" x="4318000" y="2952750"/>
          <p14:tracePt t="80163" x="4343400" y="2965450"/>
          <p14:tracePt t="80174" x="4368800" y="2965450"/>
          <p14:tracePt t="80184" x="4394200" y="2978150"/>
          <p14:tracePt t="80197" x="4406900" y="2978150"/>
          <p14:tracePt t="80205" x="4418013" y="2978150"/>
          <p14:tracePt t="80214" x="4430713" y="2978150"/>
          <p14:tracePt t="80225" x="4443413" y="2978150"/>
          <p14:tracePt t="80235" x="4468813" y="2990850"/>
          <p14:tracePt t="80247" x="4506913" y="3003550"/>
          <p14:tracePt t="80255" x="4530725" y="3003550"/>
          <p14:tracePt t="80265" x="4568825" y="3003550"/>
          <p14:tracePt t="80278" x="4594225" y="3016250"/>
          <p14:tracePt t="80285" x="4643438" y="3016250"/>
          <p14:tracePt t="80297" x="4668838" y="3016250"/>
          <p14:tracePt t="80306" x="4719638" y="3016250"/>
          <p14:tracePt t="80315" x="4743450" y="3016250"/>
          <p14:tracePt t="80329" x="4781550" y="3016250"/>
          <p14:tracePt t="80336" x="4806950" y="3016250"/>
          <p14:tracePt t="80346" x="4843463" y="3016250"/>
          <p14:tracePt t="80357" x="4868863" y="3016250"/>
          <p14:tracePt t="80366" x="4894263" y="3016250"/>
          <p14:tracePt t="80379" x="4906963" y="3028950"/>
          <p14:tracePt t="80387" x="4945063" y="3041650"/>
          <p14:tracePt t="80398" x="4968875" y="3041650"/>
          <p14:tracePt t="80408" x="5032375" y="3065463"/>
          <p14:tracePt t="80417" x="5068888" y="3078163"/>
          <p14:tracePt t="80430" x="5119688" y="3090863"/>
          <p14:tracePt t="80437" x="5145088" y="3090863"/>
          <p14:tracePt t="80447" x="5194300" y="3090863"/>
          <p14:tracePt t="80458" x="5219700" y="3103563"/>
          <p14:tracePt t="80468" x="5257800" y="3103563"/>
          <p14:tracePt t="80479" x="5281613" y="3103563"/>
          <p14:tracePt t="80488" x="5307013" y="3103563"/>
          <p14:tracePt t="80498" x="5332413" y="3103563"/>
          <p14:tracePt t="80511" x="5357813" y="3103563"/>
          <p14:tracePt t="80519" x="5383213" y="3103563"/>
          <p14:tracePt t="80529" x="5445125" y="3103563"/>
          <p14:tracePt t="80539" x="5545138" y="3103563"/>
          <p14:tracePt t="80549" x="5632450" y="3103563"/>
          <p14:tracePt t="80562" x="5757863" y="3103563"/>
          <p14:tracePt t="80569" x="5870575" y="3090863"/>
          <p14:tracePt t="80580" x="5970588" y="3090863"/>
          <p14:tracePt t="80589" x="6057900" y="3090863"/>
          <p14:tracePt t="80600" x="6121400" y="3090863"/>
          <p14:tracePt t="80612" x="6157913" y="3090863"/>
          <p14:tracePt t="80620" x="6196013" y="3090863"/>
          <p14:tracePt t="80630" x="6221413" y="3090863"/>
          <p14:tracePt t="80641" x="6246813" y="3090863"/>
          <p14:tracePt t="80650" x="6283325" y="3090863"/>
          <p14:tracePt t="80662" x="6308725" y="3090863"/>
          <p14:tracePt t="80671" x="6334125" y="3090863"/>
          <p14:tracePt t="80694" x="6359525" y="3090863"/>
          <p14:tracePt t="80711" x="6396038" y="3090863"/>
          <p14:tracePt t="80721" x="6408738" y="3090863"/>
          <p14:tracePt t="80731" x="6434138" y="3090863"/>
          <p14:tracePt t="80751" x="6446838" y="3090863"/>
          <p14:tracePt t="80762" x="6459538" y="3090863"/>
          <p14:tracePt t="81887" x="6472238" y="3090863"/>
          <p14:tracePt t="81897" x="6483350" y="3090863"/>
          <p14:tracePt t="81917" x="6496050" y="3090863"/>
          <p14:tracePt t="81927" x="6521450" y="3090863"/>
          <p14:tracePt t="81938" x="6546850" y="3090863"/>
          <p14:tracePt t="81948" x="6584950" y="3090863"/>
          <p14:tracePt t="81960" x="6634163" y="3090863"/>
          <p14:tracePt t="81968" x="6672263" y="3090863"/>
          <p14:tracePt t="81978" x="6746875" y="3103563"/>
          <p14:tracePt t="81988" x="6797675" y="3116263"/>
          <p14:tracePt t="81998" x="6846888" y="3128963"/>
          <p14:tracePt t="82010" x="6934200" y="3141663"/>
          <p14:tracePt t="82018" x="7010400" y="3154363"/>
          <p14:tracePt t="82029" x="7123113" y="3165475"/>
          <p14:tracePt t="82039" x="7259638" y="3165475"/>
          <p14:tracePt t="82049" x="7410450" y="3178175"/>
          <p14:tracePt t="82060" x="7561263" y="3190875"/>
          <p14:tracePt t="82069" x="7710488" y="3190875"/>
          <p14:tracePt t="82079" x="7861300" y="3190875"/>
          <p14:tracePt t="82093" x="8023225" y="3190875"/>
          <p14:tracePt t="82099" x="8161338" y="3190875"/>
          <p14:tracePt t="82111" x="8274050" y="3190875"/>
          <p14:tracePt t="82120" x="8361363" y="3190875"/>
          <p14:tracePt t="82129" x="8424863" y="3190875"/>
          <p14:tracePt t="82143" x="8499475" y="3216275"/>
          <p14:tracePt t="82150" x="8537575" y="3216275"/>
          <p14:tracePt t="82160" x="8586788" y="3228975"/>
          <p14:tracePt t="82170" x="8612188" y="3241675"/>
          <p14:tracePt t="82180" x="8650288" y="3254375"/>
          <p14:tracePt t="82194" x="8686800" y="3254375"/>
          <p14:tracePt t="82201" x="8724900" y="3267075"/>
          <p14:tracePt t="82211" x="8763000" y="3278188"/>
          <p14:tracePt t="82228" x="8786813" y="3290888"/>
          <p14:tracePt t="82231" x="8799513" y="3290888"/>
          <p14:tracePt t="82244" x="8824913" y="3303588"/>
          <p14:tracePt t="82252" x="8837613" y="3303588"/>
          <p14:tracePt t="82262" x="8850313" y="3303588"/>
          <p14:tracePt t="82272" x="8863013" y="3303588"/>
          <p14:tracePt t="82282" x="8899525" y="3303588"/>
          <p14:tracePt t="82293" x="8912225" y="3303588"/>
          <p14:tracePt t="82302" x="8924925" y="3303588"/>
          <p14:tracePt t="82312" x="8937625" y="3303588"/>
          <p14:tracePt t="82333" x="8950325" y="3303588"/>
          <p14:tracePt t="82434" x="8963025" y="3303588"/>
          <p14:tracePt t="82444" x="8986838" y="3303588"/>
          <p14:tracePt t="82455" x="8999538" y="3290888"/>
          <p14:tracePt t="82465" x="9024938" y="3278188"/>
          <p14:tracePt t="82475" x="9037638" y="3278188"/>
          <p14:tracePt t="82485" x="9050338" y="3267075"/>
          <p14:tracePt t="82495" x="9075738" y="3267075"/>
          <p14:tracePt t="82506" x="9088438" y="3254375"/>
          <p14:tracePt t="82516" x="9099550" y="3241675"/>
          <p14:tracePt t="82527" x="9112250" y="3241675"/>
          <p14:tracePt t="82536" x="9124950" y="3228975"/>
          <p14:tracePt t="82545" x="9137650" y="3228975"/>
          <p14:tracePt t="82559" x="9150350" y="3216275"/>
          <p14:tracePt t="82566" x="9163050" y="3216275"/>
          <p14:tracePt t="82577" x="9175750" y="3216275"/>
          <p14:tracePt t="82596" x="9199563" y="3203575"/>
          <p14:tracePt t="82618" x="9224963" y="3190875"/>
          <p14:tracePt t="82637" x="9237663" y="3178175"/>
          <p14:tracePt t="82647" x="9263063" y="3178175"/>
          <p14:tracePt t="82668" x="9275763" y="3178175"/>
          <p14:tracePt t="82677" x="9288463" y="3165475"/>
          <p14:tracePt t="82688" x="9312275" y="3165475"/>
          <p14:tracePt t="82709" x="9337675" y="3165475"/>
          <p14:tracePt t="82718" x="9337675" y="3154363"/>
          <p14:tracePt t="82728" x="9350375" y="3154363"/>
          <p14:tracePt t="82742" x="9363075" y="3141663"/>
          <p14:tracePt t="82748" x="9375775" y="3141663"/>
          <p14:tracePt t="82760" x="9388475" y="3141663"/>
          <p14:tracePt t="82769" x="9401175" y="3141663"/>
          <p14:tracePt t="82779" x="9413875" y="3128963"/>
          <p14:tracePt t="82792" x="9424988" y="3128963"/>
          <p14:tracePt t="82799" x="9437688" y="3128963"/>
          <p14:tracePt t="82809" x="9463088" y="3128963"/>
          <p14:tracePt t="82822" x="9488488" y="3128963"/>
          <p14:tracePt t="82829" x="9513888" y="3128963"/>
          <p14:tracePt t="82842" x="9525000" y="3116263"/>
          <p14:tracePt t="82850" x="9550400" y="3116263"/>
          <p14:tracePt t="82860" x="9563100" y="3116263"/>
          <p14:tracePt t="82871" x="9588500" y="3116263"/>
          <p14:tracePt t="82880" x="9601200" y="3116263"/>
          <p14:tracePt t="82893" x="9626600" y="3103563"/>
          <p14:tracePt t="82901" x="9637713" y="3103563"/>
          <p14:tracePt t="82911" x="9663113" y="3103563"/>
          <p14:tracePt t="82921" x="9675813" y="3103563"/>
          <p14:tracePt t="82931" x="9688513" y="3103563"/>
          <p14:tracePt t="82943" x="9713913" y="3103563"/>
          <p14:tracePt t="82951" x="9739313" y="3103563"/>
          <p14:tracePt t="82961" x="9763125" y="3103563"/>
          <p14:tracePt t="82972" x="9775825" y="3103563"/>
          <p14:tracePt t="82981" x="9801225" y="3103563"/>
          <p14:tracePt t="82992" x="9826625" y="3103563"/>
          <p14:tracePt t="83009" x="9852025" y="3103563"/>
          <p14:tracePt t="83026" x="9863138" y="3103563"/>
          <p14:tracePt t="83032" x="9888538" y="3103563"/>
          <p14:tracePt t="83042" x="9901238" y="3103563"/>
          <p14:tracePt t="83052" x="9913938" y="3103563"/>
          <p14:tracePt t="83062" x="9926638" y="3103563"/>
          <p14:tracePt t="83076" x="9926638" y="3090863"/>
          <p14:tracePt t="83083" x="9952038" y="3090863"/>
          <p14:tracePt t="83093" x="9952038" y="3078163"/>
          <p14:tracePt t="83104" x="9963150" y="3078163"/>
          <p14:tracePt t="83113" x="9975850" y="3078163"/>
          <p14:tracePt t="83126" x="9988550" y="3078163"/>
          <p14:tracePt t="83133" x="10001250" y="3065463"/>
          <p14:tracePt t="83144" x="10013950" y="3065463"/>
          <p14:tracePt t="83154" x="10026650" y="3065463"/>
          <p14:tracePt t="83164" x="10052050" y="3065463"/>
          <p14:tracePt t="83176" x="10075863" y="3054350"/>
          <p14:tracePt t="83184" x="10101263" y="3054350"/>
          <p14:tracePt t="83194" x="10113963" y="3041650"/>
          <p14:tracePt t="83209" x="10164763" y="3041650"/>
          <p14:tracePt t="83214" x="10201275" y="3028950"/>
          <p14:tracePt t="83226" x="10239375" y="3028950"/>
          <p14:tracePt t="83235" x="10252075" y="3028950"/>
          <p14:tracePt t="83245" x="10277475" y="3016250"/>
          <p14:tracePt t="83259" x="10288588" y="3016250"/>
          <p14:tracePt t="83265" x="10313988" y="3016250"/>
          <p14:tracePt t="83277" x="10339388" y="3016250"/>
          <p14:tracePt t="83286" x="10352088" y="3003550"/>
          <p14:tracePt t="83296" x="10364788" y="3003550"/>
          <p14:tracePt t="83309" x="10377488" y="3003550"/>
          <p14:tracePt t="83326" x="10390188" y="3003550"/>
          <p14:tracePt t="83346" x="10401300" y="3003550"/>
          <p14:tracePt t="83376" x="10414000" y="3003550"/>
          <p14:tracePt t="83488" x="10426700" y="3003550"/>
          <p14:tracePt t="83569" x="10426700" y="3016250"/>
          <p14:tracePt t="83600" x="10426700" y="3028950"/>
          <p14:tracePt t="83907" x="10426700" y="3041650"/>
          <p14:tracePt t="84025" x="10401300" y="3041650"/>
          <p14:tracePt t="84035" x="10364788" y="3041650"/>
          <p14:tracePt t="84045" x="10277475" y="3041650"/>
          <p14:tracePt t="84057" x="10139363" y="3054350"/>
          <p14:tracePt t="84066" x="9963150" y="3065463"/>
          <p14:tracePt t="84077" x="9813925" y="3090863"/>
          <p14:tracePt t="84086" x="9563100" y="3090863"/>
          <p14:tracePt t="84096" x="9237663" y="3116263"/>
          <p14:tracePt t="84108" x="8763000" y="3116263"/>
          <p14:tracePt t="84116" x="8186738" y="3116263"/>
          <p14:tracePt t="84126" x="7448550" y="3116263"/>
          <p14:tracePt t="84140" x="6696075" y="3141663"/>
          <p14:tracePt t="84147" x="5921375" y="3165475"/>
          <p14:tracePt t="84157" x="5157788" y="3216275"/>
          <p14:tracePt t="84167" x="4543425" y="3228975"/>
          <p14:tracePt t="84180" x="4092575" y="3278188"/>
          <p14:tracePt t="84191" x="3679825" y="3278188"/>
          <p14:tracePt t="84197" x="3328988" y="3290888"/>
          <p14:tracePt t="84208" x="3016250" y="3316288"/>
          <p14:tracePt t="84218" x="2741613" y="3328988"/>
          <p14:tracePt t="84228" x="2503488" y="3328988"/>
          <p14:tracePt t="84241" x="2328863" y="3341688"/>
          <p14:tracePt t="84248" x="2165350" y="3367088"/>
          <p14:tracePt t="84259" x="2039938" y="3390900"/>
          <p14:tracePt t="84269" x="1952625" y="3416300"/>
          <p14:tracePt t="84279" x="1865313" y="3454400"/>
          <p14:tracePt t="84291" x="1801813" y="3467100"/>
          <p14:tracePt t="84299" x="1752600" y="3479800"/>
          <p14:tracePt t="84309" x="1701800" y="3503613"/>
          <p14:tracePt t="84320" x="1665288" y="3516313"/>
          <p14:tracePt t="84329" x="1601788" y="3529013"/>
          <p14:tracePt t="84342" x="1565275" y="3541713"/>
          <p14:tracePt t="84350" x="1539875" y="3554413"/>
          <p14:tracePt t="84360" x="1501775" y="3554413"/>
          <p14:tracePt t="84375" x="1489075" y="3567113"/>
          <p14:tracePt t="84380" x="1465263" y="3567113"/>
          <p14:tracePt t="84401" x="1452563" y="3567113"/>
          <p14:tracePt t="85587" x="1465263" y="3567113"/>
          <p14:tracePt t="85637" x="1465263" y="3554413"/>
          <p14:tracePt t="85657" x="1476375" y="3554413"/>
          <p14:tracePt t="85668" x="1489075" y="3554413"/>
          <p14:tracePt t="85708" x="1501775" y="3554413"/>
          <p14:tracePt t="85739" x="1514475" y="3554413"/>
          <p14:tracePt t="85754" x="1527175" y="3554413"/>
          <p14:tracePt t="85759" x="1539875" y="3554413"/>
          <p14:tracePt t="85771" x="1552575" y="3554413"/>
          <p14:tracePt t="85779" x="1577975" y="3554413"/>
          <p14:tracePt t="85789" x="1601788" y="3554413"/>
          <p14:tracePt t="85799" x="1665288" y="3554413"/>
          <p14:tracePt t="85809" x="1701800" y="3541713"/>
          <p14:tracePt t="85822" x="1752600" y="3541713"/>
          <p14:tracePt t="85830" x="1852613" y="3529013"/>
          <p14:tracePt t="85840" x="1927225" y="3516313"/>
          <p14:tracePt t="85850" x="2014538" y="3503613"/>
          <p14:tracePt t="85860" x="2065338" y="3503613"/>
          <p14:tracePt t="85873" x="2116138" y="3490913"/>
          <p14:tracePt t="85880" x="2165350" y="3490913"/>
          <p14:tracePt t="85890" x="2216150" y="3479800"/>
          <p14:tracePt t="85901" x="2252663" y="3467100"/>
          <p14:tracePt t="85910" x="2303463" y="3467100"/>
          <p14:tracePt t="85922" x="2352675" y="3454400"/>
          <p14:tracePt t="85931" x="2390775" y="3454400"/>
          <p14:tracePt t="85941" x="2478088" y="3441700"/>
          <p14:tracePt t="85955" x="2565400" y="3441700"/>
          <p14:tracePt t="85962" x="2641600" y="3441700"/>
          <p14:tracePt t="85972" x="2678113" y="3441700"/>
          <p14:tracePt t="85981" x="2728913" y="3441700"/>
          <p14:tracePt t="85991" x="2741613" y="3441700"/>
          <p14:tracePt t="86005" x="2754313" y="3441700"/>
          <p14:tracePt t="86011" x="2778125" y="3441700"/>
          <p14:tracePt t="86021" x="2790825" y="3441700"/>
          <p14:tracePt t="86033" x="2828925" y="3441700"/>
          <p14:tracePt t="86042" x="2841625" y="3441700"/>
          <p14:tracePt t="86055" x="2867025" y="3441700"/>
          <p14:tracePt t="86063" x="2879725" y="3441700"/>
          <p14:tracePt t="86072" x="2916238" y="3441700"/>
          <p14:tracePt t="86084" x="2941638" y="3441700"/>
          <p14:tracePt t="86093" x="3016250" y="3441700"/>
          <p14:tracePt t="86105" x="3116263" y="3441700"/>
          <p14:tracePt t="86113" x="3216275" y="3441700"/>
          <p14:tracePt t="86123" x="3317875" y="3454400"/>
          <p14:tracePt t="86138" x="3479800" y="3479800"/>
          <p14:tracePt t="86143" x="3605213" y="3490913"/>
          <p14:tracePt t="86155" x="3717925" y="3503613"/>
          <p14:tracePt t="86164" x="3830638" y="3503613"/>
          <p14:tracePt t="86174" x="3956050" y="3516313"/>
          <p14:tracePt t="86189" x="4043363" y="3529013"/>
          <p14:tracePt t="86194" x="4130675" y="3541713"/>
          <p14:tracePt t="86206" x="4192588" y="3541713"/>
          <p14:tracePt t="86215" x="4243388" y="3554413"/>
          <p14:tracePt t="86225" x="4305300" y="3554413"/>
          <p14:tracePt t="86239" x="4343400" y="3554413"/>
          <p14:tracePt t="86245" x="4368800" y="3567113"/>
          <p14:tracePt t="86255" x="4381500" y="3567113"/>
          <p14:tracePt t="86265" x="4394200" y="3567113"/>
          <p14:tracePt t="86275" x="4406900" y="3567113"/>
          <p14:tracePt t="86289" x="4418013" y="3567113"/>
          <p14:tracePt t="86295" x="4430713" y="3567113"/>
          <p14:tracePt t="86317" x="4430713" y="3579813"/>
          <p14:tracePt t="86338" x="4443413" y="3579813"/>
          <p14:tracePt t="86346" x="4456113" y="3579813"/>
          <p14:tracePt t="109759" x="4443413" y="3579813"/>
          <p14:tracePt t="109779" x="4418013" y="3567113"/>
          <p14:tracePt t="109791" x="4394200" y="3554413"/>
          <p14:tracePt t="109800" x="4368800" y="3516313"/>
          <p14:tracePt t="109810" x="4318000" y="3479800"/>
          <p14:tracePt t="109820" x="4230688" y="3429000"/>
          <p14:tracePt t="109830" x="4143375" y="3367088"/>
          <p14:tracePt t="109841" x="4043363" y="3303588"/>
          <p14:tracePt t="109850" x="3956050" y="3241675"/>
          <p14:tracePt t="109861" x="3830638" y="3190875"/>
          <p14:tracePt t="109875" x="3717925" y="3154363"/>
          <p14:tracePt t="109880" x="3630613" y="3090863"/>
          <p14:tracePt t="109892" x="3554413" y="3041650"/>
          <p14:tracePt t="109901" x="3454400" y="3003550"/>
          <p14:tracePt t="109911" x="3379788" y="2965450"/>
          <p14:tracePt t="109925" x="3305175" y="2928938"/>
          <p14:tracePt t="109931" x="3279775" y="2916238"/>
          <p14:tracePt t="109942" x="3228975" y="2878138"/>
          <p14:tracePt t="109952" x="3205163" y="2865438"/>
          <p14:tracePt t="109962" x="3167063" y="2828925"/>
          <p14:tracePt t="109976" x="3116263" y="2803525"/>
          <p14:tracePt t="109982" x="3103563" y="2778125"/>
          <p14:tracePt t="109994" x="3092450" y="2752725"/>
          <p14:tracePt t="110004" x="3079750" y="2752725"/>
          <p14:tracePt t="110012" x="3079750" y="2740025"/>
          <p14:tracePt t="110025" x="3079750" y="2728913"/>
          <p14:tracePt t="110056" x="3079750" y="2716213"/>
          <p14:tracePt t="110114" x="3103563" y="2703513"/>
          <p14:tracePt t="110123" x="3116263" y="2690813"/>
          <p14:tracePt t="110134" x="3167063" y="2678113"/>
          <p14:tracePt t="110144" x="3205163" y="2678113"/>
          <p14:tracePt t="110158" x="3241675" y="2665413"/>
          <p14:tracePt t="110167" x="3279775" y="2665413"/>
          <p14:tracePt t="110176" x="3317875" y="2665413"/>
          <p14:tracePt t="110185" x="3328988" y="2665413"/>
          <p14:tracePt t="110195" x="3367088" y="2665413"/>
          <p14:tracePt t="110215" x="3379788" y="2678113"/>
          <p14:tracePt t="110235" x="3379788" y="2690813"/>
          <p14:tracePt t="110256" x="3379788" y="2703513"/>
          <p14:tracePt t="110266" x="3341688" y="2716213"/>
          <p14:tracePt t="110275" x="3241675" y="2716213"/>
          <p14:tracePt t="110286" x="3141663" y="2716213"/>
          <p14:tracePt t="110296" x="2992438" y="2716213"/>
          <p14:tracePt t="110307" x="2854325" y="2716213"/>
          <p14:tracePt t="110316" x="2741613" y="2716213"/>
          <p14:tracePt t="110326" x="2628900" y="2703513"/>
          <p14:tracePt t="110342" x="2503488" y="2690813"/>
          <p14:tracePt t="110348" x="2416175" y="2690813"/>
          <p14:tracePt t="110358" x="2352675" y="2678113"/>
          <p14:tracePt t="110367" x="2328863" y="2678113"/>
          <p14:tracePt t="110377" x="2290763" y="2665413"/>
          <p14:tracePt t="110391" x="2278063" y="2665413"/>
          <p14:tracePt t="110397" x="2265363" y="2665413"/>
          <p14:tracePt t="110408" x="2265363" y="2652713"/>
          <p14:tracePt t="110419" x="2278063" y="2652713"/>
          <p14:tracePt t="110428" x="2328863" y="2627313"/>
          <p14:tracePt t="110444" x="2478088" y="2603500"/>
          <p14:tracePt t="110451" x="2641600" y="2590800"/>
          <p14:tracePt t="110458" x="2928938" y="2565400"/>
          <p14:tracePt t="110469" x="3167063" y="2565400"/>
          <p14:tracePt t="110478" x="3354388" y="2565400"/>
          <p14:tracePt t="110491" x="3467100" y="2578100"/>
          <p14:tracePt t="110499" x="3541713" y="2590800"/>
          <p14:tracePt t="110509" x="3579813" y="2590800"/>
          <p14:tracePt t="110523" x="3592513" y="2603500"/>
          <p14:tracePt t="110529" x="3605213" y="2603500"/>
          <p14:tracePt t="110550" x="3605213" y="2616200"/>
          <p14:tracePt t="110559" x="3605213" y="2627313"/>
          <p14:tracePt t="110573" x="3579813" y="2640013"/>
          <p14:tracePt t="110580" x="3554413" y="2678113"/>
          <p14:tracePt t="110590" x="3492500" y="2716213"/>
          <p14:tracePt t="110600" x="3417888" y="2752725"/>
          <p14:tracePt t="110610" x="3367088" y="2765425"/>
          <p14:tracePt t="110623" x="3292475" y="2778125"/>
          <p14:tracePt t="110630" x="3228975" y="2778125"/>
          <p14:tracePt t="110642" x="3154363" y="2790825"/>
          <p14:tracePt t="110651" x="3079750" y="2790825"/>
          <p14:tracePt t="110661" x="3016250" y="2790825"/>
          <p14:tracePt t="110673" x="2967038" y="2790825"/>
          <p14:tracePt t="110681" x="2941638" y="2790825"/>
          <p14:tracePt t="110692" x="2916238" y="2790825"/>
          <p14:tracePt t="110711" x="2890838" y="2790825"/>
          <p14:tracePt t="110754" x="2890838" y="2778125"/>
          <p14:tracePt t="110773" x="2903538" y="2778125"/>
          <p14:tracePt t="110782" x="2954338" y="2778125"/>
          <p14:tracePt t="110793" x="2979738" y="2778125"/>
          <p14:tracePt t="110806" x="3041650" y="2778125"/>
          <p14:tracePt t="110813" x="3079750" y="2778125"/>
          <p14:tracePt t="110823" x="3141663" y="2778125"/>
          <p14:tracePt t="110833" x="3154363" y="2778125"/>
          <p14:tracePt t="110843" x="3179763" y="2803525"/>
          <p14:tracePt t="110856" x="3205163" y="2816225"/>
          <p14:tracePt t="110864" x="3216275" y="2840038"/>
          <p14:tracePt t="110875" x="3228975" y="2865438"/>
          <p14:tracePt t="110885" x="3228975" y="2903538"/>
          <p14:tracePt t="110907" x="3192463" y="2965450"/>
          <p14:tracePt t="110914" x="3128963" y="3003550"/>
          <p14:tracePt t="110924" x="3079750" y="3016250"/>
          <p14:tracePt t="110940" x="3016250" y="3041650"/>
          <p14:tracePt t="110944" x="2967038" y="3054350"/>
          <p14:tracePt t="110957" x="2928938" y="3054350"/>
          <p14:tracePt t="110965" x="2890838" y="3065463"/>
          <p14:tracePt t="110975" x="2867025" y="3065463"/>
          <p14:tracePt t="110989" x="2854325" y="3065463"/>
          <p14:tracePt t="111025" x="2854325" y="3054350"/>
          <p14:tracePt t="111039" x="2903538" y="3003550"/>
          <p14:tracePt t="111046" x="3003550" y="2941638"/>
          <p14:tracePt t="111057" x="3128963" y="2865438"/>
          <p14:tracePt t="111067" x="3241675" y="2816225"/>
          <p14:tracePt t="111076" x="3367088" y="2778125"/>
          <p14:tracePt t="111090" x="3467100" y="2752725"/>
          <p14:tracePt t="111097" x="3567113" y="2740025"/>
          <p14:tracePt t="111108" x="3643313" y="2740025"/>
          <p14:tracePt t="111117" x="3679825" y="2740025"/>
          <p14:tracePt t="111130" x="3717925" y="2740025"/>
          <p14:tracePt t="111147" x="3730625" y="2752725"/>
          <p14:tracePt t="111158" x="3730625" y="2790825"/>
          <p14:tracePt t="111168" x="3692525" y="2852738"/>
          <p14:tracePt t="111178" x="3654425" y="2916238"/>
          <p14:tracePt t="111191" x="3567113" y="2978150"/>
          <p14:tracePt t="111198" x="3492500" y="3028950"/>
          <p14:tracePt t="111208" x="3429000" y="3054350"/>
          <p14:tracePt t="111222" x="3379788" y="3078163"/>
          <p14:tracePt t="111229" x="3354388" y="3078163"/>
          <p14:tracePt t="111240" x="3341688" y="3078163"/>
          <p14:tracePt t="111249" x="3328988" y="3078163"/>
          <p14:tracePt t="111492" x="3305175" y="3078163"/>
          <p14:tracePt t="111505" x="3279775" y="3078163"/>
          <p14:tracePt t="111512" x="3241675" y="3078163"/>
          <p14:tracePt t="111523" x="3205163" y="3065463"/>
          <p14:tracePt t="111533" x="3167063" y="3065463"/>
          <p14:tracePt t="111543" x="3128963" y="3054350"/>
          <p14:tracePt t="111556" x="3054350" y="3041650"/>
          <p14:tracePt t="111563" x="2992438" y="3028950"/>
          <p14:tracePt t="111573" x="2903538" y="3003550"/>
          <p14:tracePt t="111584" x="2803525" y="3003550"/>
          <p14:tracePt t="111594" x="2716213" y="2990850"/>
          <p14:tracePt t="111606" x="2628900" y="2990850"/>
          <p14:tracePt t="111614" x="2578100" y="2990850"/>
          <p14:tracePt t="111624" x="2503488" y="2978150"/>
          <p14:tracePt t="111634" x="2465388" y="2978150"/>
          <p14:tracePt t="111645" x="2416175" y="2978150"/>
          <p14:tracePt t="111655" x="2352675" y="2978150"/>
          <p14:tracePt t="111665" x="2303463" y="2978150"/>
          <p14:tracePt t="111674" x="2265363" y="2978150"/>
          <p14:tracePt t="111688" x="2239963" y="2978150"/>
          <p14:tracePt t="111695" x="2203450" y="2978150"/>
          <p14:tracePt t="111706" x="2190750" y="2978150"/>
          <p14:tracePt t="111716" x="2165350" y="2978150"/>
          <p14:tracePt t="111725" x="2152650" y="2978150"/>
          <p14:tracePt t="111739" x="2139950" y="2978150"/>
          <p14:tracePt t="111745" x="2127250" y="2978150"/>
          <p14:tracePt t="111756" x="2116138" y="2978150"/>
          <p14:tracePt t="111776" x="2103438" y="2978150"/>
          <p14:tracePt t="111796" x="2090738" y="2978150"/>
          <p14:tracePt t="111827" x="2078038" y="2978150"/>
          <p14:tracePt t="112314" x="2090738" y="2978150"/>
          <p14:tracePt t="112334" x="2103438" y="2978150"/>
          <p14:tracePt t="112364" x="2116138" y="2978150"/>
          <p14:tracePt t="112386" x="2139950" y="2978150"/>
          <p14:tracePt t="112394" x="2165350" y="2978150"/>
          <p14:tracePt t="112404" x="2228850" y="2978150"/>
          <p14:tracePt t="112414" x="2328863" y="2965450"/>
          <p14:tracePt t="112424" x="2490788" y="2965450"/>
          <p14:tracePt t="112437" x="2728913" y="2941638"/>
          <p14:tracePt t="112445" x="3116263" y="2903538"/>
          <p14:tracePt t="112455" x="3479800" y="2903538"/>
          <p14:tracePt t="112465" x="3992563" y="2903538"/>
          <p14:tracePt t="112475" x="4468813" y="2903538"/>
          <p14:tracePt t="112488" x="4906963" y="2903538"/>
          <p14:tracePt t="112496" x="5281613" y="2903538"/>
          <p14:tracePt t="112505" x="5632450" y="2903538"/>
          <p14:tracePt t="112516" x="5908675" y="2903538"/>
          <p14:tracePt t="112526" x="6121400" y="2928938"/>
          <p14:tracePt t="112538" x="6270625" y="2952750"/>
          <p14:tracePt t="112546" x="6383338" y="2978150"/>
          <p14:tracePt t="112556" x="6446838" y="2990850"/>
          <p14:tracePt t="112567" x="6483350" y="3003550"/>
          <p14:tracePt t="112577" x="6508750" y="3003550"/>
          <p14:tracePt t="112597" x="6521450" y="3003550"/>
          <p14:tracePt t="112607" x="6534150" y="3003550"/>
          <p14:tracePt t="112620" x="6559550" y="3003550"/>
          <p14:tracePt t="112627" x="6572250" y="3016250"/>
          <p14:tracePt t="112638" x="6584950" y="3016250"/>
          <p14:tracePt t="112657" x="6596063" y="3016250"/>
          <p14:tracePt t="112670" x="6608763" y="3016250"/>
          <p14:tracePt t="112678" x="6621463" y="3016250"/>
          <p14:tracePt t="112708" x="6634163" y="3016250"/>
          <p14:tracePt t="113347" x="6608763" y="3028950"/>
          <p14:tracePt t="113357" x="6496050" y="3054350"/>
          <p14:tracePt t="113370" x="6359525" y="3090863"/>
          <p14:tracePt t="113377" x="6146800" y="3178175"/>
          <p14:tracePt t="113387" x="5832475" y="3254375"/>
          <p14:tracePt t="113398" x="5495925" y="3354388"/>
          <p14:tracePt t="113407" x="5219700" y="3441700"/>
          <p14:tracePt t="113421" x="4843463" y="3554413"/>
          <p14:tracePt t="113427" x="4643438" y="3590925"/>
          <p14:tracePt t="113438" x="4443413" y="3641725"/>
          <p14:tracePt t="113448" x="4268788" y="3703638"/>
          <p14:tracePt t="113458" x="4056063" y="3779838"/>
          <p14:tracePt t="113470" x="3917950" y="3829050"/>
          <p14:tracePt t="113478" x="3779838" y="3867150"/>
          <p14:tracePt t="113488" x="3667125" y="3905250"/>
          <p14:tracePt t="113502" x="3567113" y="3954463"/>
          <p14:tracePt t="113509" x="3479800" y="3992563"/>
          <p14:tracePt t="113521" x="3405188" y="4017963"/>
          <p14:tracePt t="113529" x="3367088" y="4041775"/>
          <p14:tracePt t="113539" x="3328988" y="4054475"/>
          <p14:tracePt t="113552" x="3317875" y="4067175"/>
          <p14:tracePt t="113559" x="3279775" y="4079875"/>
          <p14:tracePt t="113571" x="3254375" y="4092575"/>
          <p14:tracePt t="113580" x="3216275" y="4092575"/>
          <p14:tracePt t="113590" x="3192463" y="4105275"/>
          <p14:tracePt t="113604" x="3141663" y="4129088"/>
          <p14:tracePt t="113611" x="3128963" y="4129088"/>
          <p14:tracePt t="113621" x="3092450" y="4141788"/>
          <p14:tracePt t="113630" x="3067050" y="4141788"/>
          <p14:tracePt t="113640" x="3016250" y="4154488"/>
          <p14:tracePt t="113653" x="2941638" y="4167188"/>
          <p14:tracePt t="113661" x="2890838" y="4179888"/>
          <p14:tracePt t="113671" x="2816225" y="4179888"/>
          <p14:tracePt t="113681" x="2716213" y="4179888"/>
          <p14:tracePt t="113691" x="2667000" y="4179888"/>
          <p14:tracePt t="113702" x="2565400" y="4179888"/>
          <p14:tracePt t="113712" x="2478088" y="4167188"/>
          <p14:tracePt t="113721" x="2390775" y="4141788"/>
          <p14:tracePt t="113732" x="2339975" y="4129088"/>
          <p14:tracePt t="113742" x="2265363" y="4117975"/>
          <p14:tracePt t="113754" x="2228850" y="4105275"/>
          <p14:tracePt t="113762" x="2178050" y="4092575"/>
          <p14:tracePt t="113772" x="2139950" y="4079875"/>
          <p14:tracePt t="113785" x="2103438" y="4067175"/>
          <p14:tracePt t="113792" x="2078038" y="4054475"/>
          <p14:tracePt t="113804" x="2039938" y="4041775"/>
          <p14:tracePt t="113813" x="2014538" y="4017963"/>
          <p14:tracePt t="113823" x="1978025" y="4005263"/>
          <p14:tracePt t="113837" x="1939925" y="3992563"/>
          <p14:tracePt t="113843" x="1927225" y="3979863"/>
          <p14:tracePt t="113854" x="1903413" y="3967163"/>
          <p14:tracePt t="113864" x="1890713" y="3954463"/>
          <p14:tracePt t="113873" x="1878013" y="3941763"/>
          <p14:tracePt t="113886" x="1865313" y="3941763"/>
          <p14:tracePt t="113901" x="1852613" y="3941763"/>
          <p14:tracePt t="113905" x="1839913" y="3929063"/>
          <p14:tracePt t="113924" x="1827213" y="3929063"/>
          <p14:tracePt t="113966" x="1814513" y="3929063"/>
          <p14:tracePt t="114036" x="1814513" y="3941763"/>
          <p14:tracePt t="114046" x="1827213" y="3954463"/>
          <p14:tracePt t="114056" x="1839913" y="3967163"/>
          <p14:tracePt t="114069" x="1852613" y="3979863"/>
          <p14:tracePt t="114076" x="1852613" y="3992563"/>
          <p14:tracePt t="114086" x="1865313" y="3992563"/>
          <p14:tracePt t="114118" x="1890713" y="4005263"/>
          <p14:tracePt t="114137" x="1903413" y="4005263"/>
          <p14:tracePt t="114148" x="1914525" y="4005263"/>
          <p14:tracePt t="114158" x="1927225" y="4005263"/>
          <p14:tracePt t="114169" x="1939925" y="4005263"/>
          <p14:tracePt t="114178" x="1952625" y="4005263"/>
          <p14:tracePt t="114188" x="1965325" y="4005263"/>
          <p14:tracePt t="114198" x="1978025" y="4005263"/>
          <p14:tracePt t="114219" x="2003425" y="4005263"/>
          <p14:tracePt t="114228" x="2027238" y="4005263"/>
          <p14:tracePt t="114238" x="2052638" y="4005263"/>
          <p14:tracePt t="114252" x="2065338" y="4005263"/>
          <p14:tracePt t="114258" x="2090738" y="4005263"/>
          <p14:tracePt t="114269" x="2127250" y="4005263"/>
          <p14:tracePt t="114279" x="2165350" y="4005263"/>
          <p14:tracePt t="114289" x="2190750" y="4005263"/>
          <p14:tracePt t="114302" x="2216150" y="4005263"/>
          <p14:tracePt t="114309" x="2252663" y="4005263"/>
          <p14:tracePt t="114320" x="2290763" y="4005263"/>
          <p14:tracePt t="114330" x="2316163" y="4005263"/>
          <p14:tracePt t="114340" x="2352675" y="4005263"/>
          <p14:tracePt t="114351" x="2378075" y="4005263"/>
          <p14:tracePt t="114360" x="2403475" y="4005263"/>
          <p14:tracePt t="114370" x="2428875" y="4005263"/>
          <p14:tracePt t="114381" x="2441575" y="4005263"/>
          <p14:tracePt t="114390" x="2478088" y="4005263"/>
          <p14:tracePt t="114401" x="2503488" y="4005263"/>
          <p14:tracePt t="114411" x="2578100" y="4005263"/>
          <p14:tracePt t="114421" x="2628900" y="4005263"/>
          <p14:tracePt t="114434" x="2690813" y="4005263"/>
          <p14:tracePt t="114441" x="2767013" y="4005263"/>
          <p14:tracePt t="114452" x="2879725" y="4005263"/>
          <p14:tracePt t="114462" x="3003550" y="4005263"/>
          <p14:tracePt t="114471" x="3141663" y="4005263"/>
          <p14:tracePt t="114485" x="3254375" y="4005263"/>
          <p14:tracePt t="114492" x="3379788" y="4005263"/>
          <p14:tracePt t="114501" x="3454400" y="4005263"/>
          <p14:tracePt t="114512" x="3530600" y="4005263"/>
          <p14:tracePt t="114522" x="3592513" y="4005263"/>
          <p14:tracePt t="114535" x="3667125" y="4005263"/>
          <p14:tracePt t="114542" x="3692525" y="4005263"/>
          <p14:tracePt t="114552" x="3730625" y="4005263"/>
          <p14:tracePt t="114564" x="3743325" y="4005263"/>
          <p14:tracePt t="114573" x="3767138" y="4017963"/>
          <p14:tracePt t="114585" x="3792538" y="4017963"/>
          <p14:tracePt t="114594" x="3805238" y="4017963"/>
          <p14:tracePt t="114603" x="3817938" y="4017963"/>
          <p14:tracePt t="114614" x="3830638" y="4029075"/>
          <p14:tracePt t="114623" x="3843338" y="4029075"/>
          <p14:tracePt t="114635" x="3856038" y="4029075"/>
          <p14:tracePt t="114653" x="3867150" y="4029075"/>
          <p14:tracePt t="114674" x="3879850" y="4029075"/>
          <p14:tracePt t="115931" x="3905250" y="4029075"/>
          <p14:tracePt t="115941" x="3917950" y="4029075"/>
          <p14:tracePt t="115951" x="3968750" y="4029075"/>
          <p14:tracePt t="115962" x="3992563" y="4029075"/>
          <p14:tracePt t="115972" x="4056063" y="4041775"/>
          <p14:tracePt t="115983" x="4092575" y="4054475"/>
          <p14:tracePt t="115991" x="4143375" y="4067175"/>
          <p14:tracePt t="116001" x="4181475" y="4079875"/>
          <p14:tracePt t="116015" x="4217988" y="4079875"/>
          <p14:tracePt t="116024" x="4256088" y="4079875"/>
          <p14:tracePt t="116033" x="4305300" y="4079875"/>
          <p14:tracePt t="116042" x="4368800" y="4092575"/>
          <p14:tracePt t="116052" x="4430713" y="4092575"/>
          <p14:tracePt t="116066" x="4518025" y="4105275"/>
          <p14:tracePt t="116074" x="4630738" y="4105275"/>
          <p14:tracePt t="116084" x="4756150" y="4117975"/>
          <p14:tracePt t="116093" x="4881563" y="4129088"/>
          <p14:tracePt t="116103" x="5032375" y="4129088"/>
          <p14:tracePt t="116116" x="5181600" y="4129088"/>
          <p14:tracePt t="116123" x="5357813" y="4154488"/>
          <p14:tracePt t="116134" x="5470525" y="4167188"/>
          <p14:tracePt t="116146" x="5570538" y="4167188"/>
          <p14:tracePt t="116153" x="5670550" y="4167188"/>
          <p14:tracePt t="116167" x="5770563" y="4179888"/>
          <p14:tracePt t="116174" x="5845175" y="4179888"/>
          <p14:tracePt t="116184" x="5895975" y="4179888"/>
          <p14:tracePt t="116195" x="5970588" y="4192588"/>
          <p14:tracePt t="116205" x="6008688" y="4192588"/>
          <p14:tracePt t="116216" x="6045200" y="4205288"/>
          <p14:tracePt t="116225" x="6070600" y="4205288"/>
          <p14:tracePt t="116235" x="6108700" y="4205288"/>
          <p14:tracePt t="116249" x="6134100" y="4217988"/>
          <p14:tracePt t="116255" x="6157913" y="4217988"/>
          <p14:tracePt t="116269" x="6170613" y="4217988"/>
          <p14:tracePt t="116276" x="6208713" y="4217988"/>
          <p14:tracePt t="116285" x="6246813" y="4217988"/>
          <p14:tracePt t="116299" x="6270625" y="4217988"/>
          <p14:tracePt t="116306" x="6296025" y="4217988"/>
          <p14:tracePt t="116317" x="6334125" y="4217988"/>
          <p14:tracePt t="116326" x="6359525" y="4205288"/>
          <p14:tracePt t="116336" x="6396038" y="4205288"/>
          <p14:tracePt t="116350" x="6421438" y="4205288"/>
          <p14:tracePt t="116356" x="6446838" y="4192588"/>
          <p14:tracePt t="116366" x="6483350" y="4192588"/>
          <p14:tracePt t="116377" x="6534150" y="4179888"/>
          <p14:tracePt t="116387" x="6559550" y="4179888"/>
          <p14:tracePt t="116399" x="6596063" y="4167188"/>
          <p14:tracePt t="116407" x="6608763" y="4167188"/>
          <p14:tracePt t="116417" x="6646863" y="4154488"/>
          <p14:tracePt t="116428" x="6659563" y="4154488"/>
          <p14:tracePt t="116437" x="6696075" y="4141788"/>
          <p14:tracePt t="116449" x="6708775" y="4141788"/>
          <p14:tracePt t="116458" x="6734175" y="4141788"/>
          <p14:tracePt t="116468" x="6746875" y="4141788"/>
          <p14:tracePt t="116478" x="6759575" y="4129088"/>
          <p14:tracePt t="116499" x="6784975" y="4117975"/>
          <p14:tracePt t="116531" x="6797675" y="4117975"/>
          <p14:tracePt t="116539" x="6808788" y="4117975"/>
          <p14:tracePt t="116549" x="6821488" y="4105275"/>
          <p14:tracePt t="116560" x="6834188" y="4105275"/>
          <p14:tracePt t="116569" x="6846888" y="4105275"/>
          <p14:tracePt t="116583" x="6859588" y="4105275"/>
          <p14:tracePt t="116589" x="6872288" y="4105275"/>
          <p14:tracePt t="116600" x="6884988" y="4105275"/>
          <p14:tracePt t="116610" x="6897688" y="4092575"/>
          <p14:tracePt t="116631" x="6921500" y="4092575"/>
          <p14:tracePt t="116640" x="6934200" y="4092575"/>
          <p14:tracePt t="116650" x="6946900" y="4092575"/>
          <p14:tracePt t="116661" x="6959600" y="4092575"/>
          <p14:tracePt t="116671" x="6985000" y="4092575"/>
          <p14:tracePt t="116691" x="6997700" y="4092575"/>
          <p14:tracePt t="116701" x="7010400" y="4092575"/>
          <p14:tracePt t="116714" x="7034213" y="4092575"/>
          <p14:tracePt t="116721" x="7046913" y="4092575"/>
          <p14:tracePt t="116732" x="7072313" y="4092575"/>
          <p14:tracePt t="116741" x="7085013" y="4092575"/>
          <p14:tracePt t="116753" x="7110413" y="4092575"/>
          <p14:tracePt t="116772" x="7134225" y="4092575"/>
          <p14:tracePt t="116792" x="7146925" y="4092575"/>
          <p14:tracePt t="116802" x="7159625" y="4092575"/>
          <p14:tracePt t="116815" x="7172325" y="4092575"/>
          <p14:tracePt t="116833" x="7185025" y="4092575"/>
          <p14:tracePt t="116864" x="7197725" y="4092575"/>
          <p14:tracePt t="117553" x="7210425" y="4092575"/>
          <p14:tracePt t="117563" x="7223125" y="4092575"/>
          <p14:tracePt t="117572" x="7259638" y="4092575"/>
          <p14:tracePt t="117584" x="7297738" y="4092575"/>
          <p14:tracePt t="117593" x="7359650" y="4092575"/>
          <p14:tracePt t="117603" x="7423150" y="4105275"/>
          <p14:tracePt t="117614" x="7548563" y="4129088"/>
          <p14:tracePt t="117623" x="7661275" y="4154488"/>
          <p14:tracePt t="117633" x="7773988" y="4179888"/>
          <p14:tracePt t="117648" x="7861300" y="4205288"/>
          <p14:tracePt t="117653" x="7923213" y="4217988"/>
          <p14:tracePt t="117665" x="7961313" y="4230688"/>
          <p14:tracePt t="117674" x="7999413" y="4241800"/>
          <p14:tracePt t="117684" x="8035925" y="4241800"/>
          <p14:tracePt t="117698" x="8074025" y="4254500"/>
          <p14:tracePt t="117704" x="8110538" y="4279900"/>
          <p14:tracePt t="117715" x="8174038" y="4305300"/>
          <p14:tracePt t="117725" x="8212138" y="4318000"/>
          <p14:tracePt t="117735" x="8299450" y="4330700"/>
          <p14:tracePt t="117748" x="8399463" y="4354513"/>
          <p14:tracePt t="117755" x="8499475" y="4367213"/>
          <p14:tracePt t="117766" x="8599488" y="4392613"/>
          <p14:tracePt t="117776" x="8712200" y="4405313"/>
          <p14:tracePt t="117786" x="8774113" y="4418013"/>
          <p14:tracePt t="117798" x="8850313" y="4430713"/>
          <p14:tracePt t="117806" x="8874125" y="4430713"/>
          <p14:tracePt t="117815" x="8899525" y="4443413"/>
          <p14:tracePt t="117826" x="8912225" y="4443413"/>
          <p14:tracePt t="117836" x="8950325" y="4443413"/>
          <p14:tracePt t="117848" x="8963025" y="4443413"/>
          <p14:tracePt t="117857" x="8986838" y="4443413"/>
          <p14:tracePt t="117866" x="8999538" y="4443413"/>
          <p14:tracePt t="117880" x="9024938" y="4443413"/>
          <p14:tracePt t="117887" x="9050338" y="4443413"/>
          <p14:tracePt t="117897" x="9075738" y="4443413"/>
          <p14:tracePt t="117907" x="9099550" y="4430713"/>
          <p14:tracePt t="117917" x="9124950" y="4418013"/>
          <p14:tracePt t="117931" x="9163050" y="4405313"/>
          <p14:tracePt t="117937" x="9212263" y="4392613"/>
          <p14:tracePt t="117949" x="9250363" y="4367213"/>
          <p14:tracePt t="117959" x="9288463" y="4341813"/>
          <p14:tracePt t="117968" x="9324975" y="4341813"/>
          <p14:tracePt t="117981" x="9350375" y="4330700"/>
          <p14:tracePt t="117989" x="9363075" y="4318000"/>
          <p14:tracePt t="117999" x="9388475" y="4318000"/>
          <p14:tracePt t="118019" x="9401175" y="4305300"/>
          <p14:tracePt t="118049" x="9413875" y="4305300"/>
          <p14:tracePt t="118059" x="9413875" y="4292600"/>
          <p14:tracePt t="118080" x="9424988" y="4292600"/>
          <p14:tracePt t="118112" x="9437688" y="4279900"/>
          <p14:tracePt t="118120" x="9450388" y="4279900"/>
          <p14:tracePt t="118130" x="9463088" y="4279900"/>
          <p14:tracePt t="118153" x="9488488" y="4267200"/>
          <p14:tracePt t="118163" x="9501188" y="4254500"/>
          <p14:tracePt t="118170" x="9513888" y="4254500"/>
          <p14:tracePt t="118181" x="9525000" y="4254500"/>
          <p14:tracePt t="118190" x="9537700" y="4254500"/>
          <p14:tracePt t="118201" x="9550400" y="4241800"/>
          <p14:tracePt t="118214" x="9575800" y="4241800"/>
          <p14:tracePt t="118231" x="9588500" y="4217988"/>
          <p14:tracePt t="118242" x="9613900" y="4217988"/>
          <p14:tracePt t="118264" x="9650413" y="4205288"/>
          <p14:tracePt t="118272" x="9663113" y="4192588"/>
          <p14:tracePt t="118281" x="9701213" y="4192588"/>
          <p14:tracePt t="118302" x="9713913" y="4192588"/>
          <p14:tracePt t="118313" x="9726613" y="4179888"/>
          <p14:tracePt t="118346" x="9739313" y="4179888"/>
          <p14:tracePt t="118353" x="9750425" y="4167188"/>
          <p14:tracePt t="118363" x="9763125" y="4167188"/>
          <p14:tracePt t="118373" x="9775825" y="4154488"/>
          <p14:tracePt t="118383" x="9788525" y="4154488"/>
          <p14:tracePt t="118397" x="9801225" y="4154488"/>
          <p14:tracePt t="118414" x="9826625" y="4154488"/>
          <p14:tracePt t="118434" x="9839325" y="4154488"/>
          <p14:tracePt t="118464" x="9852025" y="4154488"/>
          <p14:tracePt t="118525" x="9826625" y="4167188"/>
          <p14:tracePt t="118535" x="9763125" y="4179888"/>
          <p14:tracePt t="118546" x="9650413" y="4205288"/>
          <p14:tracePt t="118556" x="9450388" y="4241800"/>
          <p14:tracePt t="118566" x="9199563" y="4279900"/>
          <p14:tracePt t="118580" x="8874125" y="4318000"/>
          <p14:tracePt t="118586" x="8524875" y="4354513"/>
          <p14:tracePt t="118598" x="8061325" y="4430713"/>
          <p14:tracePt t="118606" x="7673975" y="4467225"/>
          <p14:tracePt t="118616" x="7348538" y="4505325"/>
          <p14:tracePt t="118630" x="6997700" y="4543425"/>
          <p14:tracePt t="118638" x="6708775" y="4579938"/>
          <p14:tracePt t="118648" x="6459538" y="4592638"/>
          <p14:tracePt t="118657" x="6134100" y="4630738"/>
          <p14:tracePt t="118667" x="5870575" y="4679950"/>
          <p14:tracePt t="118681" x="5619750" y="4705350"/>
          <p14:tracePt t="118688" x="5445125" y="4718050"/>
          <p14:tracePt t="118699" x="5232400" y="4730750"/>
          <p14:tracePt t="118708" x="5081588" y="4743450"/>
          <p14:tracePt t="118718" x="4919663" y="4768850"/>
          <p14:tracePt t="118729" x="4768850" y="4792663"/>
          <p14:tracePt t="118739" x="4630738" y="4805363"/>
          <p14:tracePt t="118748" x="4494213" y="4805363"/>
          <p14:tracePt t="118762" x="4343400" y="4818063"/>
          <p14:tracePt t="118768" x="4205288" y="4830763"/>
          <p14:tracePt t="118780" x="4056063" y="4843463"/>
          <p14:tracePt t="118789" x="3905250" y="4843463"/>
          <p14:tracePt t="118799" x="3779838" y="4843463"/>
          <p14:tracePt t="118812" x="3654425" y="4843463"/>
          <p14:tracePt t="118819" x="3554413" y="4830763"/>
          <p14:tracePt t="118830" x="3505200" y="4805363"/>
          <p14:tracePt t="118839" x="3429000" y="4792663"/>
          <p14:tracePt t="118850" x="3379788" y="4768850"/>
          <p14:tracePt t="118863" x="3328988" y="4756150"/>
          <p14:tracePt t="118870" x="3292475" y="4756150"/>
          <p14:tracePt t="118880" x="3267075" y="4730750"/>
          <p14:tracePt t="118891" x="3241675" y="4718050"/>
          <p14:tracePt t="118900" x="3228975" y="4718050"/>
          <p14:tracePt t="118913" x="3192463" y="4705350"/>
          <p14:tracePt t="118921" x="3179763" y="4692650"/>
          <p14:tracePt t="118931" x="3167063" y="4692650"/>
          <p14:tracePt t="118941" x="3154363" y="4679950"/>
          <p14:tracePt t="118953" x="3141663" y="4679950"/>
          <p14:tracePt t="118963" x="3128963" y="4679950"/>
          <p14:tracePt t="118971" x="3116263" y="4679950"/>
          <p14:tracePt t="118981" x="3103563" y="4667250"/>
          <p14:tracePt t="118996" x="3092450" y="4667250"/>
          <p14:tracePt t="119001" x="3079750" y="4656138"/>
          <p14:tracePt t="119014" x="3067050" y="4656138"/>
          <p14:tracePt t="119022" x="3054350" y="4656138"/>
          <p14:tracePt t="119032" x="3041650" y="4656138"/>
          <p14:tracePt t="119046" x="3028950" y="4643438"/>
          <p14:tracePt t="119053" x="3028950" y="4630738"/>
          <p14:tracePt t="119063" x="3003550" y="4630738"/>
          <p14:tracePt t="119082" x="2992438" y="4630738"/>
          <p14:tracePt t="119096" x="2979738" y="4618038"/>
          <p14:tracePt t="119103" x="2967038" y="4618038"/>
          <p14:tracePt t="121089" x="2967038" y="4605338"/>
          <p14:tracePt t="121110" x="2967038" y="4579938"/>
          <p14:tracePt t="121140" x="2979738" y="4579938"/>
          <p14:tracePt t="121150" x="2979738" y="4567238"/>
          <p14:tracePt t="121181" x="2992438" y="4567238"/>
          <p14:tracePt t="121193" x="3003550" y="4567238"/>
          <p14:tracePt t="121201" x="3016250" y="4567238"/>
          <p14:tracePt t="121211" x="3028950" y="4567238"/>
          <p14:tracePt t="121222" x="3067050" y="4567238"/>
          <p14:tracePt t="121231" x="3103563" y="4554538"/>
          <p14:tracePt t="121243" x="3141663" y="4554538"/>
          <p14:tracePt t="121252" x="3179763" y="4554538"/>
          <p14:tracePt t="121262" x="3228975" y="4554538"/>
          <p14:tracePt t="121276" x="3292475" y="4554538"/>
          <p14:tracePt t="121281" x="3328988" y="4554538"/>
          <p14:tracePt t="121293" x="3392488" y="4554538"/>
          <p14:tracePt t="121302" x="3454400" y="4554538"/>
          <p14:tracePt t="121312" x="3517900" y="4543425"/>
          <p14:tracePt t="121327" x="3592513" y="4543425"/>
          <p14:tracePt t="121332" x="3630613" y="4543425"/>
          <p14:tracePt t="121343" x="3679825" y="4543425"/>
          <p14:tracePt t="121353" x="3730625" y="4543425"/>
          <p14:tracePt t="121363" x="3792538" y="4543425"/>
          <p14:tracePt t="121376" x="3879850" y="4543425"/>
          <p14:tracePt t="121383" x="3943350" y="4543425"/>
          <p14:tracePt t="121394" x="4068763" y="4554538"/>
          <p14:tracePt t="121404" x="4192588" y="4554538"/>
          <p14:tracePt t="121414" x="4318000" y="4554538"/>
          <p14:tracePt t="121427" x="4430713" y="4554538"/>
          <p14:tracePt t="121434" x="4530725" y="4554538"/>
          <p14:tracePt t="121444" x="4630738" y="4554538"/>
          <p14:tracePt t="121455" x="4681538" y="4554538"/>
          <p14:tracePt t="121464" x="4756150" y="4554538"/>
          <p14:tracePt t="121475" x="4832350" y="4543425"/>
          <p14:tracePt t="121485" x="4881563" y="4543425"/>
          <p14:tracePt t="121494" x="4932363" y="4530725"/>
          <p14:tracePt t="121510" x="4981575" y="4530725"/>
          <p14:tracePt t="121516" x="5032375" y="4518025"/>
          <p14:tracePt t="121527" x="5081588" y="4505325"/>
          <p14:tracePt t="121536" x="5106988" y="4505325"/>
          <p14:tracePt t="121548" x="5119688" y="4505325"/>
          <p14:tracePt t="121559" x="5132388" y="4505325"/>
          <p14:tracePt t="121566" x="5145088" y="4505325"/>
          <p14:tracePt t="121576" x="5157788" y="4505325"/>
          <p14:tracePt t="121586" x="5170488" y="4505325"/>
          <p14:tracePt t="121596" x="5194300" y="4505325"/>
          <p14:tracePt t="121610" x="5207000" y="4505325"/>
          <p14:tracePt t="121616" x="5257800" y="4505325"/>
          <p14:tracePt t="121626" x="5281613" y="4505325"/>
          <p14:tracePt t="121638" x="5319713" y="4518025"/>
          <p14:tracePt t="121647" x="5345113" y="4518025"/>
          <p14:tracePt t="121659" x="5370513" y="4530725"/>
          <p14:tracePt t="121677" x="5394325" y="4530725"/>
          <p14:tracePt t="121698" x="5394325" y="4543425"/>
          <p14:tracePt t="121709" x="5407025" y="4543425"/>
          <p14:tracePt t="121741" x="5419725" y="4543425"/>
          <p14:tracePt t="121779" x="5432425" y="4543425"/>
          <p14:tracePt t="121809" x="5445125" y="4543425"/>
          <p14:tracePt t="121819" x="5457825" y="4554538"/>
          <p14:tracePt t="121829" x="5483225" y="4554538"/>
          <p14:tracePt t="121842" x="5519738" y="4567238"/>
          <p14:tracePt t="121850" x="5595938" y="4567238"/>
          <p14:tracePt t="121860" x="5708650" y="4579938"/>
          <p14:tracePt t="121870" x="5821363" y="4579938"/>
          <p14:tracePt t="121882" x="5932488" y="4579938"/>
          <p14:tracePt t="121892" x="6008688" y="4592638"/>
          <p14:tracePt t="121900" x="6096000" y="4605338"/>
          <p14:tracePt t="121911" x="6170613" y="4605338"/>
          <p14:tracePt t="121921" x="6196013" y="4618038"/>
          <p14:tracePt t="121931" x="6234113" y="4618038"/>
          <p14:tracePt t="121942" x="6246813" y="4618038"/>
          <p14:tracePt t="121951" x="6270625" y="4618038"/>
          <p14:tracePt t="121961" x="6283325" y="4618038"/>
          <p14:tracePt t="121975" x="6321425" y="4630738"/>
          <p14:tracePt t="121993" x="6359525" y="4630738"/>
          <p14:tracePt t="122003" x="6370638" y="4630738"/>
          <p14:tracePt t="122012" x="6383338" y="4643438"/>
          <p14:tracePt t="122032" x="6396038" y="4643438"/>
          <p14:tracePt t="122042" x="6408738" y="4643438"/>
          <p14:tracePt t="122052" x="6434138" y="4643438"/>
          <p14:tracePt t="122062" x="6434138" y="4656138"/>
          <p14:tracePt t="122075" x="6446838" y="4656138"/>
          <p14:tracePt t="122083" x="6459538" y="4656138"/>
          <p14:tracePt t="122093" x="6472238" y="4656138"/>
          <p14:tracePt t="122104" x="6483350" y="4656138"/>
          <p14:tracePt t="122113" x="6496050" y="4656138"/>
          <p14:tracePt t="122133" x="6534150" y="4656138"/>
          <p14:tracePt t="122143" x="6546850" y="4656138"/>
          <p14:tracePt t="122154" x="6572250" y="4656138"/>
          <p14:tracePt t="122164" x="6608763" y="4656138"/>
          <p14:tracePt t="122175" x="6646863" y="4656138"/>
          <p14:tracePt t="122184" x="6659563" y="4656138"/>
          <p14:tracePt t="122194" x="6684963" y="4656138"/>
          <p14:tracePt t="122208" x="6696075" y="4656138"/>
          <p14:tracePt t="122214" x="6721475" y="4656138"/>
          <p14:tracePt t="122225" x="6746875" y="4656138"/>
          <p14:tracePt t="122235" x="6784975" y="4656138"/>
          <p14:tracePt t="122245" x="6821488" y="4656138"/>
          <p14:tracePt t="122258" x="6921500" y="4656138"/>
          <p14:tracePt t="122265" x="6997700" y="4656138"/>
          <p14:tracePt t="122276" x="7046913" y="4656138"/>
          <p14:tracePt t="122285" x="7085013" y="4656138"/>
          <p14:tracePt t="122296" x="7123113" y="4656138"/>
          <p14:tracePt t="122309" x="7134225" y="4656138"/>
          <p14:tracePt t="122326" x="7159625" y="4656138"/>
          <p14:tracePt t="122356" x="7172325" y="4656138"/>
          <p14:tracePt t="122387" x="7197725" y="4656138"/>
          <p14:tracePt t="122400" x="7223125" y="4656138"/>
          <p14:tracePt t="122408" x="7235825" y="4656138"/>
          <p14:tracePt t="122417" x="7246938" y="4656138"/>
          <p14:tracePt t="122428" x="7259638" y="4656138"/>
          <p14:tracePt t="122441" x="7272338" y="4656138"/>
          <p14:tracePt t="122457" x="7285038" y="4656138"/>
          <p14:tracePt t="122490" x="7297738" y="4656138"/>
          <p14:tracePt t="122671" x="7297738" y="4643438"/>
          <p14:tracePt t="122833" x="7297738" y="4630738"/>
          <p14:tracePt t="123157" x="7310438" y="4630738"/>
          <p14:tracePt t="123340" x="7310438" y="4618038"/>
          <p14:tracePt t="123461" x="7310438" y="4605338"/>
          <p14:tracePt t="123512" x="7310438" y="4592638"/>
          <p14:tracePt t="123857" x="7310438" y="4579938"/>
          <p14:tracePt t="123907" x="7310438" y="4567238"/>
          <p14:tracePt t="142808" x="7297738" y="4567238"/>
          <p14:tracePt t="142818" x="7285038" y="4567238"/>
          <p14:tracePt t="142832" x="7259638" y="4592638"/>
          <p14:tracePt t="142838" x="7259638" y="4605338"/>
          <p14:tracePt t="142848" x="7235825" y="4618038"/>
          <p14:tracePt t="142859" x="7235825" y="4630738"/>
          <p14:tracePt t="142869" x="7223125" y="4630738"/>
          <p14:tracePt t="142882" x="7210425" y="4630738"/>
          <p14:tracePt t="142896" x="7197725" y="4630738"/>
          <p14:tracePt t="142901" x="7172325" y="4630738"/>
          <p14:tracePt t="142910" x="7134225" y="4630738"/>
          <p14:tracePt t="142919" x="7072313" y="4643438"/>
          <p14:tracePt t="142932" x="7034213" y="4656138"/>
          <p14:tracePt t="142941" x="6959600" y="4679950"/>
          <p14:tracePt t="142950" x="6910388" y="4692650"/>
          <p14:tracePt t="142961" x="6846888" y="4718050"/>
          <p14:tracePt t="142970" x="6821488" y="4743450"/>
          <p14:tracePt t="142981" x="6797675" y="4756150"/>
          <p14:tracePt t="142990" x="6772275" y="4756150"/>
          <p14:tracePt t="143001" x="6746875" y="4779963"/>
          <p14:tracePt t="143014" x="6721475" y="4792663"/>
          <p14:tracePt t="143021" x="6708775" y="4805363"/>
          <p14:tracePt t="143031" x="6672263" y="4818063"/>
          <p14:tracePt t="143051" x="6646863" y="4830763"/>
          <p14:tracePt t="143065" x="6634163" y="4843463"/>
          <p14:tracePt t="143071" x="6634163" y="4856163"/>
          <p14:tracePt t="143082" x="6621463" y="4856163"/>
          <p14:tracePt t="143153" x="6634163" y="4868863"/>
          <p14:tracePt t="143163" x="6646863" y="4868863"/>
          <p14:tracePt t="143172" x="6659563" y="4879975"/>
          <p14:tracePt t="143183" x="6708775" y="4905375"/>
          <p14:tracePt t="143194" x="6759575" y="4918075"/>
          <p14:tracePt t="143203" x="6846888" y="4956175"/>
          <p14:tracePt t="143215" x="6921500" y="4992688"/>
          <p14:tracePt t="143224" x="7010400" y="5030788"/>
          <p14:tracePt t="143234" x="7097713" y="5056188"/>
          <p14:tracePt t="143248" x="7185025" y="5068888"/>
          <p14:tracePt t="143254" x="7246938" y="5092700"/>
          <p14:tracePt t="143265" x="7297738" y="5105400"/>
          <p14:tracePt t="143274" x="7323138" y="5130800"/>
          <p14:tracePt t="143285" x="7348538" y="5130800"/>
          <p14:tracePt t="143305" x="7359650" y="5130800"/>
          <p14:tracePt t="143326" x="7372350" y="5130800"/>
          <p14:tracePt t="143335" x="7385050" y="5130800"/>
          <p14:tracePt t="143376" x="7397750" y="5130800"/>
          <p14:tracePt t="143386" x="7410450" y="5130800"/>
          <p14:tracePt t="143397" x="7423150" y="5130800"/>
          <p14:tracePt t="143406" x="7435850" y="5130800"/>
          <p14:tracePt t="143416" x="7448550" y="5143500"/>
          <p14:tracePt t="143430" x="7472363" y="5143500"/>
          <p14:tracePt t="143436" x="7497763" y="5143500"/>
          <p14:tracePt t="143447" x="7510463" y="5143500"/>
          <p14:tracePt t="143457" x="7523163" y="5143500"/>
          <p14:tracePt t="143467" x="7535863" y="5143500"/>
          <p14:tracePt t="143480" x="7561263" y="5143500"/>
          <p14:tracePt t="143497" x="7572375" y="5143500"/>
          <p14:tracePt t="143507" x="7585075" y="5143500"/>
          <p14:tracePt t="143518" x="7597775" y="5143500"/>
          <p14:tracePt t="143530" x="7623175" y="5143500"/>
          <p14:tracePt t="143538" x="7661275" y="5143500"/>
          <p14:tracePt t="143548" x="7697788" y="5143500"/>
          <p14:tracePt t="143558" x="7723188" y="5143500"/>
          <p14:tracePt t="143569" x="7735888" y="5143500"/>
          <p14:tracePt t="143580" x="7761288" y="5143500"/>
          <p14:tracePt t="143589" x="7785100" y="5143500"/>
          <p14:tracePt t="143599" x="7810500" y="5143500"/>
          <p14:tracePt t="143609" x="7823200" y="5143500"/>
          <p14:tracePt t="143619" x="7848600" y="5143500"/>
          <p14:tracePt t="143630" x="7861300" y="5143500"/>
          <p14:tracePt t="143639" x="7886700" y="5143500"/>
          <p14:tracePt t="143649" x="7910513" y="5143500"/>
          <p14:tracePt t="143663" x="7935913" y="5143500"/>
          <p14:tracePt t="143670" x="7948613" y="5143500"/>
          <p14:tracePt t="143681" x="7961313" y="5143500"/>
          <p14:tracePt t="143690" x="7986713" y="5143500"/>
          <p14:tracePt t="143712" x="8010525" y="5143500"/>
          <p14:tracePt t="143730" x="8023225" y="5143500"/>
          <p14:tracePt t="143740" x="8035925" y="5143500"/>
          <p14:tracePt t="143751" x="8048625" y="5143500"/>
          <p14:tracePt t="143763" x="8061325" y="5143500"/>
          <p14:tracePt t="143771" x="8074025" y="5143500"/>
          <p14:tracePt t="143781" x="8086725" y="5143500"/>
          <p14:tracePt t="143791" x="8099425" y="5143500"/>
          <p14:tracePt t="143822" x="8110538" y="5143500"/>
          <p14:tracePt t="143852" x="8123238" y="5143500"/>
          <p14:tracePt t="143872" x="8135938" y="5143500"/>
          <p14:tracePt t="143933" x="8148638" y="5143500"/>
          <p14:tracePt t="143964" x="8161338" y="5143500"/>
          <p14:tracePt t="144004" x="8174038" y="5143500"/>
          <p14:tracePt t="144014" x="8186738" y="5143500"/>
          <p14:tracePt t="144055" x="8199438" y="5143500"/>
          <p14:tracePt t="144126" x="8212138" y="5143500"/>
          <p14:tracePt t="144156" x="8223250" y="5143500"/>
          <p14:tracePt t="144166" x="8223250" y="5156200"/>
          <p14:tracePt t="144179" x="8248650" y="5156200"/>
          <p14:tracePt t="144187" x="8261350" y="5156200"/>
          <p14:tracePt t="144197" x="8286750" y="5156200"/>
          <p14:tracePt t="144208" x="8299450" y="5156200"/>
          <p14:tracePt t="144217" x="8312150" y="5156200"/>
          <p14:tracePt t="144230" x="8324850" y="5168900"/>
          <p14:tracePt t="144237" x="8374063" y="5181600"/>
          <p14:tracePt t="144248" x="8399463" y="5194300"/>
          <p14:tracePt t="144258" x="8424863" y="5194300"/>
          <p14:tracePt t="144268" x="8461375" y="5218113"/>
          <p14:tracePt t="144281" x="8499475" y="5230813"/>
          <p14:tracePt t="144288" x="8524875" y="5230813"/>
          <p14:tracePt t="144298" x="8561388" y="5243513"/>
          <p14:tracePt t="144313" x="8561388" y="5256213"/>
          <p14:tracePt t="144320" x="8574088" y="5256213"/>
          <p14:tracePt t="144349" x="8586788" y="5268913"/>
          <p14:tracePt t="144362" x="8612188" y="5281613"/>
          <p14:tracePt t="144379" x="8637588" y="5281613"/>
          <p14:tracePt t="144400" x="8650288" y="5294313"/>
          <p14:tracePt t="144411" x="8661400" y="5294313"/>
          <p14:tracePt t="144422" x="8674100" y="5294313"/>
          <p14:tracePt t="144450" x="8686800" y="5305425"/>
          <p14:tracePt t="144471" x="8686800" y="5318125"/>
          <p14:tracePt t="144480" x="8699500" y="5318125"/>
          <p14:tracePt t="144663" x="8686800" y="5318125"/>
          <p14:tracePt t="144683" x="8661400" y="5305425"/>
          <p14:tracePt t="144695" x="8624888" y="5294313"/>
          <p14:tracePt t="144704" x="8574088" y="5256213"/>
          <p14:tracePt t="144713" x="8461375" y="5218113"/>
          <p14:tracePt t="144724" x="8286750" y="5156200"/>
          <p14:tracePt t="144734" x="8110538" y="5092700"/>
          <p14:tracePt t="144747" x="7897813" y="5030788"/>
          <p14:tracePt t="144754" x="7773988" y="5005388"/>
          <p14:tracePt t="144764" x="7623175" y="4981575"/>
          <p14:tracePt t="144775" x="7497763" y="4956175"/>
          <p14:tracePt t="144785" x="7372350" y="4930775"/>
          <p14:tracePt t="144797" x="7297738" y="4918075"/>
          <p14:tracePt t="144805" x="7185025" y="4892675"/>
          <p14:tracePt t="144815" x="7110413" y="4892675"/>
          <p14:tracePt t="144830" x="7021513" y="4879975"/>
          <p14:tracePt t="144835" x="6872288" y="4868863"/>
          <p14:tracePt t="144847" x="6734175" y="4843463"/>
          <p14:tracePt t="144855" x="6634163" y="4830763"/>
          <p14:tracePt t="144865" x="6546850" y="4830763"/>
          <p14:tracePt t="144878" x="6434138" y="4818063"/>
          <p14:tracePt t="144885" x="6308725" y="4818063"/>
          <p14:tracePt t="144895" x="6221413" y="4805363"/>
          <p14:tracePt t="144905" x="6134100" y="4792663"/>
          <p14:tracePt t="144916" x="6070600" y="4779963"/>
          <p14:tracePt t="144930" x="5983288" y="4768850"/>
          <p14:tracePt t="144937" x="5857875" y="4756150"/>
          <p14:tracePt t="144947" x="5708650" y="4730750"/>
          <p14:tracePt t="144958" x="5532438" y="4730750"/>
          <p14:tracePt t="144967" x="5281613" y="4730750"/>
          <p14:tracePt t="144979" x="5006975" y="4730750"/>
          <p14:tracePt t="144988" x="4756150" y="4743450"/>
          <p14:tracePt t="144998" x="4581525" y="4768850"/>
          <p14:tracePt t="145012" x="4406900" y="4779963"/>
          <p14:tracePt t="145018" x="4256088" y="4792663"/>
          <p14:tracePt t="145028" x="3992563" y="4830763"/>
          <p14:tracePt t="145038" x="3730625" y="4868863"/>
          <p14:tracePt t="145048" x="3467100" y="4918075"/>
          <p14:tracePt t="145062" x="3267075" y="4956175"/>
          <p14:tracePt t="145069" x="3103563" y="5005388"/>
          <p14:tracePt t="145081" x="2954338" y="5030788"/>
          <p14:tracePt t="145090" x="2803525" y="5068888"/>
          <p14:tracePt t="145099" x="2678113" y="5092700"/>
          <p14:tracePt t="145112" x="2603500" y="5105400"/>
          <p14:tracePt t="145119" x="2554288" y="5118100"/>
          <p14:tracePt t="145130" x="2516188" y="5118100"/>
          <p14:tracePt t="145140" x="2490788" y="5118100"/>
          <p14:tracePt t="145149" x="2478088" y="5118100"/>
          <p14:tracePt t="145162" x="2465388" y="5118100"/>
          <p14:tracePt t="145494" x="2452688" y="5118100"/>
          <p14:tracePt t="145504" x="2416175" y="5130800"/>
          <p14:tracePt t="145515" x="2290763" y="5181600"/>
          <p14:tracePt t="145528" x="2190750" y="5243513"/>
          <p14:tracePt t="145535" x="2078038" y="5281613"/>
          <p14:tracePt t="145546" x="1952625" y="5318125"/>
          <p14:tracePt t="145555" x="1865313" y="5356225"/>
          <p14:tracePt t="145565" x="1778000" y="5394325"/>
          <p14:tracePt t="145580" x="1701800" y="5430838"/>
          <p14:tracePt t="145585" x="1665288" y="5456238"/>
          <p14:tracePt t="145596" x="1614488" y="5468938"/>
          <p14:tracePt t="145607" x="1589088" y="5468938"/>
          <p14:tracePt t="145616" x="1577975" y="5468938"/>
          <p14:tracePt t="145629" x="1565275" y="5468938"/>
          <p14:tracePt t="145646" x="1565275" y="5481638"/>
          <p14:tracePt t="145798" x="1577975" y="5481638"/>
          <p14:tracePt t="145828" x="1589088" y="5481638"/>
          <p14:tracePt t="145849" x="1601788" y="5481638"/>
          <p14:tracePt t="145861" x="1614488" y="5481638"/>
          <p14:tracePt t="145870" x="1639888" y="5481638"/>
          <p14:tracePt t="145879" x="1652588" y="5481638"/>
          <p14:tracePt t="145890" x="1677988" y="5481638"/>
          <p14:tracePt t="145910" x="1727200" y="5481638"/>
          <p14:tracePt t="145911" x="1827213" y="5481638"/>
          <p14:tracePt t="145920" x="1939925" y="5481638"/>
          <p14:tracePt t="145930" x="2014538" y="5494338"/>
          <p14:tracePt t="145944" x="2103438" y="5494338"/>
          <p14:tracePt t="145950" x="2139950" y="5494338"/>
          <p14:tracePt t="145961" x="2203450" y="5507038"/>
          <p14:tracePt t="145971" x="2228850" y="5507038"/>
          <p14:tracePt t="145981" x="2265363" y="5518150"/>
          <p14:tracePt t="145994" x="2290763" y="5518150"/>
          <p14:tracePt t="146001" x="2328863" y="5518150"/>
          <p14:tracePt t="146011" x="2352675" y="5518150"/>
          <p14:tracePt t="146022" x="2416175" y="5518150"/>
          <p14:tracePt t="146031" x="2490788" y="5530850"/>
          <p14:tracePt t="146045" x="2578100" y="5543550"/>
          <p14:tracePt t="146051" x="2641600" y="5543550"/>
          <p14:tracePt t="146062" x="2690813" y="5556250"/>
          <p14:tracePt t="146072" x="2754313" y="5556250"/>
          <p14:tracePt t="146082" x="2803525" y="5556250"/>
          <p14:tracePt t="146094" x="2879725" y="5556250"/>
          <p14:tracePt t="146103" x="2967038" y="5556250"/>
          <p14:tracePt t="146112" x="3016250" y="5556250"/>
          <p14:tracePt t="146123" x="3092450" y="5556250"/>
          <p14:tracePt t="146133" x="3128963" y="5556250"/>
          <p14:tracePt t="146144" x="3179763" y="5556250"/>
          <p14:tracePt t="146153" x="3216275" y="5556250"/>
          <p14:tracePt t="146164" x="3254375" y="5556250"/>
          <p14:tracePt t="146178" x="3279775" y="5556250"/>
          <p14:tracePt t="146184" x="3317875" y="5556250"/>
          <p14:tracePt t="146194" x="3341688" y="5556250"/>
          <p14:tracePt t="146204" x="3379788" y="5556250"/>
          <p14:tracePt t="146214" x="3405188" y="5556250"/>
          <p14:tracePt t="146228" x="3429000" y="5556250"/>
          <p14:tracePt t="146234" x="3441700" y="5556250"/>
          <p14:tracePt t="146244" x="3479800" y="5556250"/>
          <p14:tracePt t="146265" x="3492500" y="5556250"/>
          <p14:tracePt t="146278" x="3505200" y="5556250"/>
          <p14:tracePt t="146285" x="3541713" y="5556250"/>
          <p14:tracePt t="146297" x="3554413" y="5556250"/>
          <p14:tracePt t="146306" x="3579813" y="5556250"/>
          <p14:tracePt t="146315" x="3592513" y="5556250"/>
          <p14:tracePt t="146328" x="3617913" y="5556250"/>
          <p14:tracePt t="146336" x="3630613" y="5556250"/>
          <p14:tracePt t="146345" x="3667125" y="5556250"/>
          <p14:tracePt t="146366" x="3679825" y="5556250"/>
          <p14:tracePt t="146377" x="3717925" y="5556250"/>
          <p14:tracePt t="146386" x="3743325" y="5556250"/>
          <p14:tracePt t="146396" x="3756025" y="5556250"/>
          <p14:tracePt t="146410" x="3767138" y="5556250"/>
          <p14:tracePt t="146417" x="3779838" y="5556250"/>
          <p14:tracePt t="146427" x="3805238" y="5556250"/>
          <p14:tracePt t="146437" x="3830638" y="5556250"/>
          <p14:tracePt t="146447" x="3843338" y="5556250"/>
          <p14:tracePt t="146460" x="3856038" y="5556250"/>
          <p14:tracePt t="146467" x="3867150" y="5556250"/>
          <p14:tracePt t="146488" x="3892550" y="5556250"/>
          <p14:tracePt t="146509" x="3905250" y="5556250"/>
          <p14:tracePt t="146548" x="3917950" y="5556250"/>
          <p14:tracePt t="146580" x="3930650" y="5556250"/>
          <p14:tracePt t="146640" x="3943350" y="5556250"/>
          <p14:tracePt t="167114" x="3930650" y="5556250"/>
          <p14:tracePt t="167123" x="3917950" y="5594350"/>
          <p14:tracePt t="167134" x="3892550" y="5607050"/>
          <p14:tracePt t="167144" x="3856038" y="5630863"/>
          <p14:tracePt t="167154" x="3856038" y="5643563"/>
          <p14:tracePt t="167167" x="3830638" y="5656263"/>
          <p14:tracePt t="167174" x="3817938" y="5668963"/>
          <p14:tracePt t="167186" x="3805238" y="5681663"/>
          <p14:tracePt t="167195" x="3792538" y="5719763"/>
          <p14:tracePt t="167205" x="3767138" y="5756275"/>
          <p14:tracePt t="167219" x="3743325" y="5807075"/>
          <p14:tracePt t="167225" x="3717925" y="5881688"/>
          <p14:tracePt t="167236" x="3705225" y="5919788"/>
          <p14:tracePt t="167247" x="3679825" y="5994400"/>
          <p14:tracePt t="167255" x="3654425" y="6032500"/>
          <p14:tracePt t="167266" x="3654425" y="6094413"/>
          <p14:tracePt t="167276" x="3654425" y="6107113"/>
          <p14:tracePt t="167286" x="3654425" y="6119813"/>
          <p14:tracePt t="167300" x="3654425" y="6132513"/>
          <p14:tracePt t="167357" x="3667125" y="6132513"/>
          <p14:tracePt t="167367" x="3692525" y="6119813"/>
          <p14:tracePt t="167377" x="3730625" y="6107113"/>
          <p14:tracePt t="167387" x="3779838" y="6081713"/>
          <p14:tracePt t="167400" x="3830638" y="6056313"/>
          <p14:tracePt t="167407" x="3867150" y="6045200"/>
          <p14:tracePt t="167418" x="3930650" y="6045200"/>
          <p14:tracePt t="167428" x="3979863" y="6045200"/>
          <p14:tracePt t="167438" x="4043363" y="6032500"/>
          <p14:tracePt t="167450" x="4105275" y="6032500"/>
          <p14:tracePt t="167458" x="4143375" y="6019800"/>
          <p14:tracePt t="167469" x="4192588" y="6007100"/>
          <p14:tracePt t="167479" x="4217988" y="6007100"/>
          <p14:tracePt t="167489" x="4268788" y="6007100"/>
          <p14:tracePt t="167500" x="4294188" y="6007100"/>
          <p14:tracePt t="167509" x="4343400" y="5994400"/>
          <p14:tracePt t="167519" x="4381500" y="5994400"/>
          <p14:tracePt t="167533" x="4418013" y="5994400"/>
          <p14:tracePt t="167539" x="4443413" y="5994400"/>
          <p14:tracePt t="167550" x="4481513" y="5994400"/>
          <p14:tracePt t="167559" x="4506913" y="5994400"/>
          <p14:tracePt t="167569" x="4543425" y="5994400"/>
          <p14:tracePt t="167582" x="4556125" y="5994400"/>
          <p14:tracePt t="167590" x="4581525" y="5994400"/>
          <p14:tracePt t="167600" x="4606925" y="6007100"/>
          <p14:tracePt t="167610" x="4619625" y="6007100"/>
          <p14:tracePt t="167620" x="4630738" y="6007100"/>
          <p14:tracePt t="167633" x="4643438" y="6007100"/>
          <p14:tracePt t="167640" x="4656138" y="6019800"/>
          <p14:tracePt t="167652" x="4668838" y="6019800"/>
          <p14:tracePt t="167661" x="4681538" y="6019800"/>
          <p14:tracePt t="167671" x="4694238" y="6019800"/>
          <p14:tracePt t="167682" x="4706938" y="6032500"/>
          <p14:tracePt t="167691" x="4743450" y="6032500"/>
          <p14:tracePt t="167701" x="4743450" y="6045200"/>
          <p14:tracePt t="167712" x="4756150" y="6045200"/>
          <p14:tracePt t="167721" x="4768850" y="6045200"/>
          <p14:tracePt t="167733" x="4781550" y="6045200"/>
          <p14:tracePt t="167742" x="4794250" y="6045200"/>
          <p14:tracePt t="167775" x="4819650" y="6045200"/>
          <p14:tracePt t="167783" x="4832350" y="6045200"/>
          <p14:tracePt t="167793" x="4856163" y="6056313"/>
          <p14:tracePt t="167815" x="4881563" y="6069013"/>
          <p14:tracePt t="167824" x="4894263" y="6069013"/>
          <p14:tracePt t="167834" x="4919663" y="6069013"/>
          <p14:tracePt t="167843" x="4932363" y="6069013"/>
          <p14:tracePt t="167854" x="4945063" y="6069013"/>
          <p14:tracePt t="167874" x="4968875" y="6069013"/>
          <p14:tracePt t="167895" x="4981575" y="6069013"/>
          <p14:tracePt t="167904" x="4994275" y="6069013"/>
          <p14:tracePt t="167915" x="5006975" y="6069013"/>
          <p14:tracePt t="167925" x="5019675" y="6069013"/>
          <p14:tracePt t="167947" x="5032375" y="6069013"/>
          <p14:tracePt t="167986" x="5045075" y="6069013"/>
          <p14:tracePt t="167998" x="5057775" y="6069013"/>
          <p14:tracePt t="168239" x="5057775" y="6056313"/>
          <p14:tracePt t="168320" x="5045075" y="6056313"/>
          <p14:tracePt t="168351" x="5032375" y="6056313"/>
          <p14:tracePt t="168371" x="5019675" y="6056313"/>
          <p14:tracePt t="168391" x="4994275" y="6056313"/>
          <p14:tracePt t="168421" x="4981575" y="6056313"/>
          <p14:tracePt t="168431" x="4956175" y="6045200"/>
          <p14:tracePt t="168441" x="4919663" y="6045200"/>
          <p14:tracePt t="168451" x="4894263" y="6045200"/>
          <p14:tracePt t="168464" x="4868863" y="6032500"/>
          <p14:tracePt t="168472" x="4856163" y="6032500"/>
          <p14:tracePt t="168481" x="4819650" y="6032500"/>
          <p14:tracePt t="168492" x="4794250" y="6032500"/>
          <p14:tracePt t="168503" x="4768850" y="6032500"/>
          <p14:tracePt t="168515" x="4732338" y="6032500"/>
          <p14:tracePt t="168522" x="4719638" y="6032500"/>
          <p14:tracePt t="168532" x="4694238" y="6032500"/>
          <p14:tracePt t="168543" x="4681538" y="6032500"/>
          <p14:tracePt t="168553" x="4668838" y="6032500"/>
          <p14:tracePt t="168565" x="4656138" y="6032500"/>
          <p14:tracePt t="168583" x="4643438" y="6032500"/>
          <p14:tracePt t="168624" x="4630738" y="6032500"/>
          <p14:tracePt t="168715" x="4630738" y="6019800"/>
          <p14:tracePt t="168868" x="4630738" y="6007100"/>
          <p14:tracePt t="168887" x="4643438" y="6007100"/>
          <p14:tracePt t="168918" x="4656138" y="6007100"/>
          <p14:tracePt t="168948" x="4668838" y="6007100"/>
          <p14:tracePt t="168958" x="4681538" y="6007100"/>
          <p14:tracePt t="168968" x="4706938" y="6007100"/>
          <p14:tracePt t="168980" x="4719638" y="6007100"/>
          <p14:tracePt t="169002" x="4743450" y="6007100"/>
          <p14:tracePt t="169010" x="4794250" y="6032500"/>
          <p14:tracePt t="169019" x="4856163" y="6056313"/>
          <p14:tracePt t="169031" x="4945063" y="6094413"/>
          <p14:tracePt t="169039" x="5032375" y="6119813"/>
          <p14:tracePt t="169049" x="5094288" y="6145213"/>
          <p14:tracePt t="169060" x="5170488" y="6157913"/>
          <p14:tracePt t="169070" x="5207000" y="6157913"/>
          <p14:tracePt t="169081" x="5257800" y="6169025"/>
          <p14:tracePt t="169090" x="5281613" y="6181725"/>
          <p14:tracePt t="169100" x="5319713" y="6181725"/>
          <p14:tracePt t="169114" x="5332413" y="6181725"/>
          <p14:tracePt t="169121" x="5370513" y="6181725"/>
          <p14:tracePt t="169131" x="5394325" y="6181725"/>
          <p14:tracePt t="169141" x="5419725" y="6181725"/>
          <p14:tracePt t="169151" x="5457825" y="6181725"/>
          <p14:tracePt t="169164" x="5507038" y="6181725"/>
          <p14:tracePt t="169171" x="5545138" y="6181725"/>
          <p14:tracePt t="169181" x="5583238" y="6181725"/>
          <p14:tracePt t="169193" x="5607050" y="6181725"/>
          <p14:tracePt t="169201" x="5632450" y="6181725"/>
          <p14:tracePt t="169214" x="5645150" y="6181725"/>
          <p14:tracePt t="169222" x="5683250" y="6181725"/>
          <p14:tracePt t="169232" x="5695950" y="6181725"/>
          <p14:tracePt t="169242" x="5708650" y="6181725"/>
          <p14:tracePt t="169252" x="5719763" y="6181725"/>
          <p14:tracePt t="169264" x="5745163" y="6194425"/>
          <p14:tracePt t="169272" x="5770563" y="6194425"/>
          <p14:tracePt t="169282" x="5783263" y="6194425"/>
          <p14:tracePt t="169293" x="5795963" y="6194425"/>
          <p14:tracePt t="169303" x="5808663" y="6194425"/>
          <p14:tracePt t="169313" x="5821363" y="6194425"/>
          <p14:tracePt t="169323" x="5832475" y="6194425"/>
          <p14:tracePt t="169333" x="5845175" y="6194425"/>
          <p14:tracePt t="169364" x="5857875" y="6194425"/>
          <p14:tracePt t="169384" x="5870575" y="6194425"/>
          <p14:tracePt t="170053" x="5883275" y="6194425"/>
          <p14:tracePt t="170063" x="5895975" y="6194425"/>
          <p14:tracePt t="170083" x="5908675" y="6194425"/>
          <p14:tracePt t="170097" x="5921375" y="6194425"/>
          <p14:tracePt t="170103" x="5957888" y="6194425"/>
          <p14:tracePt t="170124" x="5970588" y="6194425"/>
          <p14:tracePt t="170134" x="5983288" y="6194425"/>
          <p14:tracePt t="170155" x="5995988" y="6194425"/>
          <p14:tracePt t="170164" x="6008688" y="6194425"/>
          <p14:tracePt t="170175" x="6021388" y="6194425"/>
          <p14:tracePt t="170185" x="6034088" y="6194425"/>
          <p14:tracePt t="170197" x="6057900" y="6194425"/>
          <p14:tracePt t="170205" x="6083300" y="6194425"/>
          <p14:tracePt t="170215" x="6108700" y="6194425"/>
          <p14:tracePt t="170229" x="6134100" y="6194425"/>
          <p14:tracePt t="170235" x="6157913" y="6194425"/>
          <p14:tracePt t="170246" x="6170613" y="6194425"/>
          <p14:tracePt t="170256" x="6183313" y="6194425"/>
          <p14:tracePt t="170266" x="6196013" y="6194425"/>
          <p14:tracePt t="170281" x="6208713" y="6194425"/>
          <p14:tracePt t="170296" x="6221413" y="6194425"/>
          <p14:tracePt t="170306" x="6234113" y="6194425"/>
          <p14:tracePt t="170316" x="6259513" y="6194425"/>
          <p14:tracePt t="170329" x="6270625" y="6194425"/>
          <p14:tracePt t="170337" x="6283325" y="6194425"/>
          <p14:tracePt t="170347" x="6321425" y="6194425"/>
          <p14:tracePt t="170357" x="6334125" y="6194425"/>
          <p14:tracePt t="170367" x="6359525" y="6194425"/>
          <p14:tracePt t="170379" x="6370638" y="6194425"/>
          <p14:tracePt t="170387" x="6408738" y="6194425"/>
          <p14:tracePt t="170399" x="6434138" y="6194425"/>
          <p14:tracePt t="170409" x="6459538" y="6194425"/>
          <p14:tracePt t="170417" x="6483350" y="6194425"/>
          <p14:tracePt t="170429" x="6496050" y="6194425"/>
          <p14:tracePt t="170438" x="6508750" y="6194425"/>
          <p14:tracePt t="170448" x="6521450" y="6194425"/>
          <p14:tracePt t="170468" x="6546850" y="6194425"/>
          <p14:tracePt t="170489" x="6572250" y="6194425"/>
          <p14:tracePt t="170499" x="6584950" y="6194425"/>
          <p14:tracePt t="170513" x="6608763" y="6194425"/>
          <p14:tracePt t="170519" x="6634163" y="6194425"/>
          <p14:tracePt t="170530" x="6659563" y="6194425"/>
          <p14:tracePt t="170541" x="6672263" y="6194425"/>
          <p14:tracePt t="170549" x="6696075" y="6194425"/>
          <p14:tracePt t="170562" x="6721475" y="6194425"/>
          <p14:tracePt t="170570" x="6746875" y="6194425"/>
          <p14:tracePt t="170580" x="6784975" y="6194425"/>
          <p14:tracePt t="170590" x="6808788" y="6194425"/>
          <p14:tracePt t="170600" x="6846888" y="6194425"/>
          <p14:tracePt t="170612" x="6872288" y="6194425"/>
          <p14:tracePt t="170620" x="6910388" y="6194425"/>
          <p14:tracePt t="170630" x="6934200" y="6194425"/>
          <p14:tracePt t="170641" x="6972300" y="6194425"/>
          <p14:tracePt t="170651" x="6997700" y="6194425"/>
          <p14:tracePt t="170662" x="7034213" y="6194425"/>
          <p14:tracePt t="170671" x="7059613" y="6194425"/>
          <p14:tracePt t="170681" x="7097713" y="6194425"/>
          <p14:tracePt t="170695" x="7123113" y="6194425"/>
          <p14:tracePt t="170704" x="7172325" y="6207125"/>
          <p14:tracePt t="170712" x="7197725" y="6207125"/>
          <p14:tracePt t="170722" x="7235825" y="6207125"/>
          <p14:tracePt t="170732" x="7246938" y="6207125"/>
          <p14:tracePt t="170747" x="7272338" y="6207125"/>
          <p14:tracePt t="170752" x="7285038" y="6207125"/>
          <p14:tracePt t="170763" x="7323138" y="6207125"/>
          <p14:tracePt t="170773" x="7372350" y="6207125"/>
          <p14:tracePt t="170782" x="7410450" y="6207125"/>
          <p14:tracePt t="170796" x="7435850" y="6207125"/>
          <p14:tracePt t="170803" x="7472363" y="6207125"/>
          <p14:tracePt t="170813" x="7497763" y="6207125"/>
          <p14:tracePt t="170824" x="7535863" y="6207125"/>
          <p14:tracePt t="170833" x="7585075" y="6207125"/>
          <p14:tracePt t="170846" x="7661275" y="6207125"/>
          <p14:tracePt t="170854" x="7735888" y="6207125"/>
          <p14:tracePt t="170863" x="7785100" y="6207125"/>
          <p14:tracePt t="170875" x="7835900" y="6207125"/>
          <p14:tracePt t="170884" x="7861300" y="6207125"/>
          <p14:tracePt t="170895" x="7886700" y="6207125"/>
          <p14:tracePt t="170904" x="7923213" y="6207125"/>
          <p14:tracePt t="170914" x="7935913" y="6207125"/>
          <p14:tracePt t="170928" x="7986713" y="6207125"/>
          <p14:tracePt t="170935" x="8010525" y="6207125"/>
          <p14:tracePt t="170946" x="8048625" y="6207125"/>
          <p14:tracePt t="170955" x="8061325" y="6207125"/>
          <p14:tracePt t="170965" x="8086725" y="6207125"/>
          <p14:tracePt t="170978" x="8110538" y="6207125"/>
          <p14:tracePt t="170985" x="8135938" y="6207125"/>
          <p14:tracePt t="170996" x="8174038" y="6207125"/>
          <p14:tracePt t="171006" x="8212138" y="6207125"/>
          <p14:tracePt t="171016" x="8235950" y="6207125"/>
          <p14:tracePt t="171028" x="8274050" y="6207125"/>
          <p14:tracePt t="171036" x="8324850" y="6207125"/>
          <p14:tracePt t="171047" x="8374063" y="6207125"/>
          <p14:tracePt t="171056" x="8412163" y="6207125"/>
          <p14:tracePt t="171079" x="8612188" y="6194425"/>
          <p14:tracePt t="171087" x="8712200" y="6194425"/>
          <p14:tracePt t="171097" x="8799513" y="6181725"/>
          <p14:tracePt t="171108" x="8863013" y="6169025"/>
          <p14:tracePt t="171117" x="8912225" y="6169025"/>
          <p14:tracePt t="171128" x="8975725" y="6157913"/>
          <p14:tracePt t="171137" x="9037638" y="6157913"/>
          <p14:tracePt t="171147" x="9112250" y="6157913"/>
          <p14:tracePt t="171162" x="9150350" y="6145213"/>
          <p14:tracePt t="171168" x="9199563" y="6145213"/>
          <p14:tracePt t="171178" x="9224963" y="6132513"/>
          <p14:tracePt t="171188" x="9263063" y="6132513"/>
          <p14:tracePt t="171198" x="9312275" y="6119813"/>
          <p14:tracePt t="171212" x="9350375" y="6107113"/>
          <p14:tracePt t="171218" x="9375775" y="6107113"/>
          <p14:tracePt t="171229" x="9413875" y="6107113"/>
          <p14:tracePt t="171240" x="9424988" y="6107113"/>
          <p14:tracePt t="171249" x="9450388" y="6107113"/>
          <p14:tracePt t="171261" x="9463088" y="6107113"/>
          <p14:tracePt t="171269" x="9475788" y="6107113"/>
          <p14:tracePt t="171290" x="9501188" y="6107113"/>
          <p14:tracePt t="171320" x="9513888" y="6107113"/>
          <p14:tracePt t="171330" x="9537700" y="6107113"/>
          <p14:tracePt t="171344" x="9563100" y="6107113"/>
          <p14:tracePt t="171350" x="9575800" y="6107113"/>
          <p14:tracePt t="171361" x="9588500" y="6107113"/>
          <p14:tracePt t="171370" x="9613900" y="6107113"/>
          <p14:tracePt t="171380" x="9637713" y="6107113"/>
          <p14:tracePt t="171394" x="9663113" y="6107113"/>
          <p14:tracePt t="171401" x="9675813" y="6107113"/>
          <p14:tracePt t="171412" x="9688513" y="6107113"/>
          <p14:tracePt t="171421" x="9726613" y="6107113"/>
          <p14:tracePt t="171431" x="9739313" y="6107113"/>
          <p14:tracePt t="171445" x="9750425" y="6107113"/>
          <p14:tracePt t="171451" x="9763125" y="6107113"/>
          <p14:tracePt t="171462" x="9775825" y="6107113"/>
          <p14:tracePt t="171472" x="9788525" y="6107113"/>
          <p14:tracePt t="171482" x="9801225" y="6107113"/>
          <p14:tracePt t="171494" x="9813925" y="6107113"/>
          <p14:tracePt t="171502" x="9826625" y="6107113"/>
          <p14:tracePt t="171512" x="9839325" y="6107113"/>
          <p14:tracePt t="171523" x="9852025" y="6107113"/>
          <p14:tracePt t="171534" x="9863138" y="6107113"/>
          <p14:tracePt t="171544" x="9875838" y="6107113"/>
          <p14:tracePt t="171563" x="9901238" y="6107113"/>
          <p14:tracePt t="171583" x="9913938" y="6107113"/>
          <p14:tracePt t="171594" x="9926638" y="6107113"/>
          <p14:tracePt t="171603" x="9939338" y="6107113"/>
          <p14:tracePt t="171613" x="9952038" y="6107113"/>
          <p14:tracePt t="171628" x="9963150" y="6107113"/>
          <p14:tracePt t="171634" x="9975850" y="6107113"/>
          <p14:tracePt t="171654" x="9988550" y="6107113"/>
          <p14:tracePt t="171686" x="10001250" y="6107113"/>
          <p14:tracePt t="171725" x="10013950" y="6107113"/>
          <p14:tracePt t="171735" x="10026650" y="6107113"/>
          <p14:tracePt t="171766" x="10039350" y="6107113"/>
          <p14:tracePt t="171806" x="10052050" y="6107113"/>
          <p14:tracePt t="171837" x="10064750" y="6107113"/>
          <p14:tracePt t="171847" x="10075863" y="6119813"/>
          <p14:tracePt t="171879" x="10088563" y="6119813"/>
          <p14:tracePt t="172110" x="10064750" y="6119813"/>
          <p14:tracePt t="172121" x="10039350" y="6119813"/>
          <p14:tracePt t="172142" x="10013950" y="6119813"/>
          <p14:tracePt t="172151" x="10001250" y="6119813"/>
          <p14:tracePt t="172161" x="9963150" y="6119813"/>
          <p14:tracePt t="172172" x="9888538" y="6119813"/>
          <p14:tracePt t="172181" x="9801225" y="6119813"/>
          <p14:tracePt t="172193" x="9701213" y="6119813"/>
          <p14:tracePt t="172202" x="9588500" y="6119813"/>
          <p14:tracePt t="172211" x="9401175" y="6119813"/>
          <p14:tracePt t="172222" x="9150350" y="6119813"/>
          <p14:tracePt t="172232" x="8750300" y="6119813"/>
          <p14:tracePt t="172243" x="8335963" y="6119813"/>
          <p14:tracePt t="172252" x="8023225" y="6107113"/>
          <p14:tracePt t="172263" x="7635875" y="6094413"/>
          <p14:tracePt t="172277" x="7185025" y="6045200"/>
          <p14:tracePt t="172283" x="6721475" y="5981700"/>
          <p14:tracePt t="172293" x="6270625" y="5945188"/>
          <p14:tracePt t="172303" x="5857875" y="5919788"/>
          <p14:tracePt t="172314" x="5270500" y="5868988"/>
          <p14:tracePt t="172326" x="4594225" y="5868988"/>
          <p14:tracePt t="172333" x="3705225" y="5919788"/>
          <p14:tracePt t="172343" x="2741613" y="6019800"/>
          <p14:tracePt t="172354" x="1814513" y="6157913"/>
          <p14:tracePt t="172364" x="1189038" y="6245225"/>
          <p14:tracePt t="172377" x="701675" y="6294438"/>
          <p14:tracePt t="172384" x="425450" y="6294438"/>
          <p14:tracePt t="172394" x="238125" y="6319838"/>
          <p14:tracePt t="172405" x="87313" y="6332538"/>
          <p14:tracePt t="172678" x="112713" y="6394450"/>
          <p14:tracePt t="172688" x="274638" y="6394450"/>
          <p14:tracePt t="172698" x="500063" y="6394450"/>
          <p14:tracePt t="172709" x="676275" y="6407150"/>
          <p14:tracePt t="172718" x="950913" y="6407150"/>
          <p14:tracePt t="172728" x="1189038" y="6407150"/>
          <p14:tracePt t="172742" x="1427163" y="6407150"/>
          <p14:tracePt t="172749" x="1614488" y="6407150"/>
          <p14:tracePt t="172760" x="1765300" y="6407150"/>
          <p14:tracePt t="172769" x="1903413" y="6394450"/>
          <p14:tracePt t="172779" x="2014538" y="6381750"/>
          <p14:tracePt t="172793" x="2103438" y="6370638"/>
          <p14:tracePt t="172800" x="2165350" y="6357938"/>
          <p14:tracePt t="172810" x="2239963" y="6345238"/>
          <p14:tracePt t="172820" x="2278063" y="6345238"/>
          <p14:tracePt t="172830" x="2316163" y="6345238"/>
          <p14:tracePt t="172843" x="2328863" y="6345238"/>
          <p14:tracePt t="172850" x="2352675" y="6345238"/>
          <p14:tracePt t="172882" x="2365375" y="6345238"/>
          <p14:tracePt t="177624" x="2365375" y="6332538"/>
          <p14:tracePt t="177644" x="2365375" y="6319838"/>
          <p14:tracePt t="177654" x="2390775" y="6294438"/>
          <p14:tracePt t="177665" x="2465388" y="6207125"/>
          <p14:tracePt t="177676" x="2628900" y="6007100"/>
          <p14:tracePt t="177686" x="2941638" y="5707063"/>
          <p14:tracePt t="177695" x="3429000" y="5368925"/>
          <p14:tracePt t="177705" x="4130675" y="4956175"/>
          <p14:tracePt t="177715" x="4832350" y="4567238"/>
          <p14:tracePt t="177725" x="5695950" y="4105275"/>
          <p14:tracePt t="177737" x="6659563" y="3716338"/>
          <p14:tracePt t="177746" x="7610475" y="3367088"/>
          <p14:tracePt t="177756" x="8624888" y="3041650"/>
          <p14:tracePt t="177770" x="9601200" y="2816225"/>
          <p14:tracePt t="177776" x="10539413" y="2627313"/>
          <p14:tracePt t="177787" x="11403013" y="2478088"/>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3BA3-77BE-44D7-ADCB-A80BBFF73D4F}"/>
              </a:ext>
            </a:extLst>
          </p:cNvPr>
          <p:cNvSpPr>
            <a:spLocks noGrp="1"/>
          </p:cNvSpPr>
          <p:nvPr>
            <p:ph type="title"/>
          </p:nvPr>
        </p:nvSpPr>
        <p:spPr>
          <a:xfrm>
            <a:off x="838200" y="1"/>
            <a:ext cx="10515600" cy="834886"/>
          </a:xfrm>
        </p:spPr>
        <p:txBody>
          <a:bodyPr>
            <a:normAutofit/>
          </a:bodyPr>
          <a:lstStyle/>
          <a:p>
            <a:r>
              <a:rPr lang="en-US" sz="3200" b="1" dirty="0"/>
              <a:t>Forms of signaling</a:t>
            </a:r>
            <a:endParaRPr lang="en-US" sz="3200" dirty="0"/>
          </a:p>
        </p:txBody>
      </p:sp>
      <p:sp>
        <p:nvSpPr>
          <p:cNvPr id="3" name="Content Placeholder 2">
            <a:extLst>
              <a:ext uri="{FF2B5EF4-FFF2-40B4-BE49-F238E27FC236}">
                <a16:creationId xmlns:a16="http://schemas.microsoft.com/office/drawing/2014/main" id="{5A1B2A99-72BE-468C-AF9B-3BD42448CFEC}"/>
              </a:ext>
            </a:extLst>
          </p:cNvPr>
          <p:cNvSpPr>
            <a:spLocks noGrp="1"/>
          </p:cNvSpPr>
          <p:nvPr>
            <p:ph idx="1"/>
          </p:nvPr>
        </p:nvSpPr>
        <p:spPr>
          <a:xfrm>
            <a:off x="838200" y="834887"/>
            <a:ext cx="10515600" cy="5342076"/>
          </a:xfrm>
        </p:spPr>
        <p:txBody>
          <a:bodyPr>
            <a:normAutofit fontScale="92500"/>
          </a:bodyPr>
          <a:lstStyle/>
          <a:p>
            <a:pPr algn="just" fontAlgn="base">
              <a:lnSpc>
                <a:spcPct val="150000"/>
              </a:lnSpc>
            </a:pPr>
            <a:r>
              <a:rPr lang="en-US" sz="2400" b="0" i="0" dirty="0">
                <a:effectLst/>
              </a:rPr>
              <a:t>In </a:t>
            </a:r>
            <a:r>
              <a:rPr lang="en-US" sz="2400" b="1" i="0" dirty="0">
                <a:effectLst/>
              </a:rPr>
              <a:t>autocrine signaling</a:t>
            </a:r>
            <a:r>
              <a:rPr lang="en-US" sz="2400" b="0" i="0" dirty="0">
                <a:effectLst/>
              </a:rPr>
              <a:t>, a cell signals to itself, releasing a ligand that binds to receptors on its own surface or to receptors inside of the cell</a:t>
            </a:r>
          </a:p>
          <a:p>
            <a:pPr algn="just" fontAlgn="base">
              <a:lnSpc>
                <a:spcPct val="150000"/>
              </a:lnSpc>
            </a:pPr>
            <a:r>
              <a:rPr lang="en-US" sz="2400" b="0" i="0" dirty="0">
                <a:effectLst/>
              </a:rPr>
              <a:t>In embryological development, this </a:t>
            </a:r>
            <a:r>
              <a:rPr lang="en-US" sz="2400" b="1" i="0" dirty="0">
                <a:effectLst/>
              </a:rPr>
              <a:t>process of stimulating a group of neighboring cells may help to direct the differentiation of identical cells into the same cell type, thus ensuring the proper developmental outcome</a:t>
            </a:r>
          </a:p>
          <a:p>
            <a:pPr algn="just" fontAlgn="base">
              <a:lnSpc>
                <a:spcPct val="150000"/>
              </a:lnSpc>
            </a:pPr>
            <a:r>
              <a:rPr lang="en-US" sz="2400" dirty="0"/>
              <a:t>A</a:t>
            </a:r>
            <a:r>
              <a:rPr lang="en-US" sz="2400" b="0" i="0" dirty="0">
                <a:effectLst/>
              </a:rPr>
              <a:t>utocrine signaling is important in cancer and is thought to play a key role in </a:t>
            </a:r>
            <a:r>
              <a:rPr lang="en-US" sz="2400" b="1" i="0" dirty="0">
                <a:effectLst/>
              </a:rPr>
              <a:t>metastasis</a:t>
            </a:r>
          </a:p>
          <a:p>
            <a:pPr algn="just" fontAlgn="base">
              <a:lnSpc>
                <a:spcPct val="150000"/>
              </a:lnSpc>
            </a:pPr>
            <a:r>
              <a:rPr lang="en-US" sz="2400" b="0" i="0" dirty="0">
                <a:effectLst/>
              </a:rPr>
              <a:t>Autocrine signaling also </a:t>
            </a:r>
            <a:r>
              <a:rPr lang="en-US" sz="2400" b="1" i="0" dirty="0">
                <a:effectLst/>
              </a:rPr>
              <a:t>regulates pain sensation and inflammatory responses</a:t>
            </a:r>
          </a:p>
          <a:p>
            <a:pPr algn="just" fontAlgn="base">
              <a:lnSpc>
                <a:spcPct val="150000"/>
              </a:lnSpc>
            </a:pPr>
            <a:r>
              <a:rPr lang="en-US" sz="2400" b="0" i="0" dirty="0">
                <a:effectLst/>
              </a:rPr>
              <a:t>Further, if a </a:t>
            </a:r>
            <a:r>
              <a:rPr lang="en-US" sz="2400" b="1" i="0" dirty="0">
                <a:effectLst/>
              </a:rPr>
              <a:t>cell is infected with a virus, the cell can signal itself to undergo programmed cell death, killing the virus in the process</a:t>
            </a:r>
            <a:endParaRPr lang="en-US" sz="2400" b="1" dirty="0"/>
          </a:p>
        </p:txBody>
      </p:sp>
      <p:sp>
        <p:nvSpPr>
          <p:cNvPr id="5" name="Slide Number Placeholder 4">
            <a:extLst>
              <a:ext uri="{FF2B5EF4-FFF2-40B4-BE49-F238E27FC236}">
                <a16:creationId xmlns:a16="http://schemas.microsoft.com/office/drawing/2014/main" id="{69C084EF-1C65-424F-B891-617D05991B86}"/>
              </a:ext>
            </a:extLst>
          </p:cNvPr>
          <p:cNvSpPr>
            <a:spLocks noGrp="1"/>
          </p:cNvSpPr>
          <p:nvPr>
            <p:ph type="sldNum" sz="quarter" idx="12"/>
          </p:nvPr>
        </p:nvSpPr>
        <p:spPr/>
        <p:txBody>
          <a:bodyPr/>
          <a:lstStyle/>
          <a:p>
            <a:fld id="{263732EB-A410-453E-8DB1-1DF47A6BB1E8}" type="slidenum">
              <a:rPr lang="en-US" smtClean="0"/>
              <a:t>16</a:t>
            </a:fld>
            <a:endParaRPr lang="en-US"/>
          </a:p>
        </p:txBody>
      </p:sp>
      <p:sp>
        <p:nvSpPr>
          <p:cNvPr id="6" name="Footer Placeholder 5">
            <a:extLst>
              <a:ext uri="{FF2B5EF4-FFF2-40B4-BE49-F238E27FC236}">
                <a16:creationId xmlns:a16="http://schemas.microsoft.com/office/drawing/2014/main" id="{8F9508F2-EC8C-4A61-B229-C1AB1353D79B}"/>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AFCAA100-C0A7-8A75-DAFB-8B2D92AEA139}"/>
              </a:ext>
            </a:extLst>
          </p:cNvPr>
          <p:cNvSpPr>
            <a:spLocks noGrp="1"/>
          </p:cNvSpPr>
          <p:nvPr>
            <p:ph type="dt" sz="half" idx="10"/>
          </p:nvPr>
        </p:nvSpPr>
        <p:spPr/>
        <p:txBody>
          <a:bodyPr/>
          <a:lstStyle/>
          <a:p>
            <a:fld id="{3833C3BA-3489-4FCC-A07C-A8B5A61D26A0}" type="datetime1">
              <a:rPr lang="en-US" smtClean="0"/>
              <a:t>5/19/2024</a:t>
            </a:fld>
            <a:endParaRPr lang="en-US"/>
          </a:p>
        </p:txBody>
      </p:sp>
    </p:spTree>
    <p:extLst>
      <p:ext uri="{BB962C8B-B14F-4D97-AF65-F5344CB8AC3E}">
        <p14:creationId xmlns:p14="http://schemas.microsoft.com/office/powerpoint/2010/main" val="1438683270"/>
      </p:ext>
    </p:extLst>
  </p:cSld>
  <p:clrMapOvr>
    <a:masterClrMapping/>
  </p:clrMapOvr>
  <mc:AlternateContent xmlns:mc="http://schemas.openxmlformats.org/markup-compatibility/2006" xmlns:p14="http://schemas.microsoft.com/office/powerpoint/2010/main">
    <mc:Choice Requires="p14">
      <p:transition spd="slow" p14:dur="2000" advTm="164779"/>
    </mc:Choice>
    <mc:Fallback xmlns="">
      <p:transition spd="slow" advTm="164779"/>
    </mc:Fallback>
  </mc:AlternateContent>
  <p:extLst>
    <p:ext uri="{3A86A75C-4F4B-4683-9AE1-C65F6400EC91}">
      <p14:laserTraceLst xmlns:p14="http://schemas.microsoft.com/office/powerpoint/2010/main">
        <p14:tracePtLst>
          <p14:tracePt t="40660" x="3348038" y="6232525"/>
          <p14:tracePt t="41350" x="2541588" y="6594475"/>
          <p14:tracePt t="41364" x="2678113" y="6269038"/>
          <p14:tracePt t="41371" x="2928938" y="5843588"/>
          <p14:tracePt t="41381" x="3341688" y="5381625"/>
          <p14:tracePt t="41390" x="3830638" y="4918075"/>
          <p14:tracePt t="41400" x="4205288" y="4656138"/>
          <p14:tracePt t="41414" x="4581525" y="4405313"/>
          <p14:tracePt t="41420" x="4906963" y="4241800"/>
          <p14:tracePt t="41432" x="5219700" y="4154488"/>
          <p14:tracePt t="41441" x="5407025" y="4067175"/>
          <p14:tracePt t="41451" x="5570538" y="4041775"/>
          <p14:tracePt t="41463" x="5732463" y="4041775"/>
          <p14:tracePt t="41471" x="5895975" y="4029075"/>
          <p14:tracePt t="41481" x="6034088" y="4029075"/>
          <p14:tracePt t="41492" x="6157913" y="4041775"/>
          <p14:tracePt t="41503" x="6259513" y="4092575"/>
          <p14:tracePt t="41513" x="6346825" y="4129088"/>
          <p14:tracePt t="41522" x="6459538" y="4192588"/>
          <p14:tracePt t="41532" x="6596063" y="4241800"/>
          <p14:tracePt t="41545" x="6734175" y="4305300"/>
          <p14:tracePt t="41553" x="6884988" y="4330700"/>
          <p14:tracePt t="41564" x="7021513" y="4341813"/>
          <p14:tracePt t="41572" x="7146925" y="4341813"/>
          <p14:tracePt t="41584" x="7272338" y="4341813"/>
          <p14:tracePt t="41596" x="7397750" y="4330700"/>
          <p14:tracePt t="41607" x="7523163" y="4292600"/>
          <p14:tracePt t="41615" x="7673975" y="4230688"/>
          <p14:tracePt t="41623" x="7835900" y="4167188"/>
          <p14:tracePt t="41634" x="7974013" y="4129088"/>
          <p14:tracePt t="41646" x="8074025" y="4105275"/>
          <p14:tracePt t="41655" x="8174038" y="4079875"/>
          <p14:tracePt t="41664" x="8248650" y="4079875"/>
          <p14:tracePt t="41674" x="8312150" y="4067175"/>
          <p14:tracePt t="41685" x="8335963" y="4067175"/>
          <p14:tracePt t="41978" x="8335963" y="4054475"/>
          <p14:tracePt t="41998" x="8348663" y="4054475"/>
          <p14:tracePt t="42010" x="8386763" y="4054475"/>
          <p14:tracePt t="42019" x="8448675" y="4041775"/>
          <p14:tracePt t="42030" x="8561388" y="4041775"/>
          <p14:tracePt t="42039" x="8712200" y="4041775"/>
          <p14:tracePt t="42049" x="8874125" y="4041775"/>
          <p14:tracePt t="42062" x="9024938" y="4067175"/>
          <p14:tracePt t="42069" x="9188450" y="4105275"/>
          <p14:tracePt t="42080" x="9337675" y="4129088"/>
          <p14:tracePt t="42092" x="9488488" y="4154488"/>
          <p14:tracePt t="42100" x="9626600" y="4179888"/>
          <p14:tracePt t="42112" x="9775825" y="4192588"/>
          <p14:tracePt t="42120" x="9913938" y="4241800"/>
          <p14:tracePt t="42130" x="10064750" y="4267200"/>
          <p14:tracePt t="42141" x="10201275" y="4292600"/>
          <p14:tracePt t="42152" x="10313988" y="4318000"/>
          <p14:tracePt t="42162" x="10390188" y="4330700"/>
          <p14:tracePt t="42170" x="10464800" y="4354513"/>
          <p14:tracePt t="42181" x="10526713" y="4367213"/>
          <p14:tracePt t="42194" x="10564813" y="4379913"/>
          <p14:tracePt t="42202" x="10602913" y="4379913"/>
          <p14:tracePt t="42213" x="10639425" y="4392613"/>
          <p14:tracePt t="42223" x="10677525" y="4392613"/>
          <p14:tracePt t="42232" x="10690225" y="4392613"/>
          <p14:tracePt t="42243" x="10715625" y="4392613"/>
          <p14:tracePt t="42251" x="10726738" y="4392613"/>
          <p14:tracePt t="42281" x="10739438" y="4392613"/>
          <p14:tracePt t="42353" x="10752138" y="4392613"/>
          <p14:tracePt t="42387" x="10764838" y="4392613"/>
          <p14:tracePt t="42393" x="10777538" y="4392613"/>
          <p14:tracePt t="42484" x="10777538" y="4379913"/>
          <p14:tracePt t="42505" x="10764838" y="4379913"/>
          <p14:tracePt t="42516" x="10739438" y="4367213"/>
          <p14:tracePt t="42528" x="10715625" y="4354513"/>
          <p14:tracePt t="42536" x="10702925" y="4354513"/>
          <p14:tracePt t="42546" x="10677525" y="4354513"/>
          <p14:tracePt t="42555" x="10652125" y="4341813"/>
          <p14:tracePt t="42566" x="10614025" y="4341813"/>
          <p14:tracePt t="42580" x="10602913" y="4330700"/>
          <p14:tracePt t="42587" x="10577513" y="4330700"/>
          <p14:tracePt t="42597" x="10552113" y="4330700"/>
          <p14:tracePt t="42607" x="10539413" y="4330700"/>
          <p14:tracePt t="42616" x="10539413" y="4318000"/>
          <p14:tracePt t="42627" x="10514013" y="4318000"/>
          <p14:tracePt t="42636" x="10514013" y="4305300"/>
          <p14:tracePt t="42647" x="10502900" y="4305300"/>
          <p14:tracePt t="42697" x="10502900" y="4292600"/>
          <p14:tracePt t="42709" x="10502900" y="4267200"/>
          <p14:tracePt t="42718" x="10552113" y="4241800"/>
          <p14:tracePt t="42729" x="10626725" y="4205288"/>
          <p14:tracePt t="42738" x="10690225" y="4167188"/>
          <p14:tracePt t="42749" x="10764838" y="4117975"/>
          <p14:tracePt t="42761" x="10852150" y="4092575"/>
          <p14:tracePt t="42770" x="10928350" y="4067175"/>
          <p14:tracePt t="42779" x="10977563" y="4041775"/>
          <p14:tracePt t="42789" x="11015663" y="4041775"/>
          <p14:tracePt t="42799" x="11028363" y="4041775"/>
          <p14:tracePt t="42811" x="11052175" y="4029075"/>
          <p14:tracePt t="42819" x="11064875" y="4029075"/>
          <p14:tracePt t="42830" x="11064875" y="4017963"/>
          <p14:tracePt t="42850" x="11077575" y="4017963"/>
          <p14:tracePt t="42991" x="11064875" y="4017963"/>
          <p14:tracePt t="43001" x="11052175" y="4017963"/>
          <p14:tracePt t="43023" x="11041063" y="4017963"/>
          <p14:tracePt t="43165" x="11041063" y="4029075"/>
          <p14:tracePt t="43176" x="11052175" y="4041775"/>
          <p14:tracePt t="43185" x="11052175" y="4054475"/>
          <p14:tracePt t="43195" x="11052175" y="4067175"/>
          <p14:tracePt t="43205" x="11064875" y="4067175"/>
          <p14:tracePt t="43227" x="11064875" y="4079875"/>
          <p14:tracePt t="43286" x="11064875" y="4092575"/>
          <p14:tracePt t="43326" x="11052175" y="4117975"/>
          <p14:tracePt t="43337" x="11041063" y="4117975"/>
          <p14:tracePt t="43347" x="11015663" y="4129088"/>
          <p14:tracePt t="43360" x="11002963" y="4141788"/>
          <p14:tracePt t="43367" x="10977563" y="4154488"/>
          <p14:tracePt t="43378" x="10952163" y="4167188"/>
          <p14:tracePt t="43386" x="10939463" y="4167188"/>
          <p14:tracePt t="43397" x="10928350" y="4167188"/>
          <p14:tracePt t="43410" x="10915650" y="4179888"/>
          <p14:tracePt t="43438" x="10902950" y="4179888"/>
          <p14:tracePt t="43468" x="10890250" y="4179888"/>
          <p14:tracePt t="44036" x="10877550" y="4179888"/>
          <p14:tracePt t="44058" x="10864850" y="4192588"/>
          <p14:tracePt t="44066" x="10839450" y="4192588"/>
          <p14:tracePt t="44077" x="10815638" y="4192588"/>
          <p14:tracePt t="44087" x="10777538" y="4192588"/>
          <p14:tracePt t="44097" x="10726738" y="4205288"/>
          <p14:tracePt t="44111" x="10664825" y="4205288"/>
          <p14:tracePt t="44117" x="10602913" y="4217988"/>
          <p14:tracePt t="44127" x="10502900" y="4230688"/>
          <p14:tracePt t="44137" x="10414000" y="4230688"/>
          <p14:tracePt t="44148" x="10339388" y="4241800"/>
          <p14:tracePt t="44159" x="10277475" y="4241800"/>
          <p14:tracePt t="44167" x="10213975" y="4241800"/>
          <p14:tracePt t="44178" x="10177463" y="4241800"/>
          <p14:tracePt t="44188" x="10126663" y="4241800"/>
          <p14:tracePt t="44198" x="10101263" y="4241800"/>
          <p14:tracePt t="44210" x="10064750" y="4241800"/>
          <p14:tracePt t="44218" x="10052050" y="4241800"/>
          <p14:tracePt t="44228" x="10013950" y="4241800"/>
          <p14:tracePt t="44243" x="9975850" y="4241800"/>
          <p14:tracePt t="44249" x="9952038" y="4241800"/>
          <p14:tracePt t="44262" x="9926638" y="4241800"/>
          <p14:tracePt t="44268" x="9901238" y="4241800"/>
          <p14:tracePt t="44291" x="9875838" y="4241800"/>
          <p14:tracePt t="44309" x="9863138" y="4241800"/>
          <p14:tracePt t="44319" x="9852025" y="4241800"/>
          <p14:tracePt t="44330" x="9839325" y="4241800"/>
          <p14:tracePt t="44343" x="9826625" y="4241800"/>
          <p14:tracePt t="44350" x="9813925" y="4241800"/>
          <p14:tracePt t="44361" x="9801225" y="4241800"/>
          <p14:tracePt t="44390" x="9788525" y="4241800"/>
          <p14:tracePt t="44421" x="9775825" y="4241800"/>
          <p14:tracePt t="44481" x="9788525" y="4254500"/>
          <p14:tracePt t="44492" x="9801225" y="4254500"/>
          <p14:tracePt t="44502" x="9826625" y="4254500"/>
          <p14:tracePt t="44512" x="9863138" y="4267200"/>
          <p14:tracePt t="44525" x="9888538" y="4267200"/>
          <p14:tracePt t="44535" x="9901238" y="4279900"/>
          <p14:tracePt t="44544" x="9926638" y="4279900"/>
          <p14:tracePt t="44552" x="9952038" y="4279900"/>
          <p14:tracePt t="44563" x="9975850" y="4279900"/>
          <p14:tracePt t="44576" x="9988550" y="4292600"/>
          <p14:tracePt t="44583" x="10013950" y="4292600"/>
          <p14:tracePt t="44595" x="10064750" y="4305300"/>
          <p14:tracePt t="44603" x="10152063" y="4318000"/>
          <p14:tracePt t="44616" x="10239375" y="4330700"/>
          <p14:tracePt t="44626" x="10326688" y="4354513"/>
          <p14:tracePt t="44634" x="10426700" y="4354513"/>
          <p14:tracePt t="44644" x="10526713" y="4379913"/>
          <p14:tracePt t="44654" x="10614025" y="4379913"/>
          <p14:tracePt t="44664" x="10690225" y="4392613"/>
          <p14:tracePt t="44675" x="10739438" y="4392613"/>
          <p14:tracePt t="44684" x="10790238" y="4418013"/>
          <p14:tracePt t="44695" x="10815638" y="4418013"/>
          <p14:tracePt t="44709" x="10828338" y="4418013"/>
          <p14:tracePt t="44715" x="10839450" y="4418013"/>
          <p14:tracePt t="44725" x="10864850" y="4418013"/>
          <p14:tracePt t="44746" x="10877550" y="4418013"/>
          <p14:tracePt t="44785" x="10890250" y="4418013"/>
          <p14:tracePt t="44796" x="10902950" y="4418013"/>
          <p14:tracePt t="44907" x="10890250" y="4418013"/>
          <p14:tracePt t="44918" x="10852150" y="4418013"/>
          <p14:tracePt t="44928" x="10815638" y="4418013"/>
          <p14:tracePt t="44938" x="10777538" y="4418013"/>
          <p14:tracePt t="44948" x="10702925" y="4418013"/>
          <p14:tracePt t="44959" x="10602913" y="4418013"/>
          <p14:tracePt t="44968" x="10452100" y="4405313"/>
          <p14:tracePt t="44978" x="10239375" y="4367213"/>
          <p14:tracePt t="44991" x="9913938" y="4330700"/>
          <p14:tracePt t="44998" x="9525000" y="4292600"/>
          <p14:tracePt t="45009" x="9212263" y="4254500"/>
          <p14:tracePt t="45020" x="8963025" y="4230688"/>
          <p14:tracePt t="45029" x="8737600" y="4205288"/>
          <p14:tracePt t="45041" x="8586788" y="4205288"/>
          <p14:tracePt t="45049" x="8474075" y="4205288"/>
          <p14:tracePt t="45060" x="8399463" y="4205288"/>
          <p14:tracePt t="45069" x="8361363" y="4205288"/>
          <p14:tracePt t="45080" x="8335963" y="4192588"/>
          <p14:tracePt t="45091" x="8324850" y="4192588"/>
          <p14:tracePt t="45455" x="8299450" y="4179888"/>
          <p14:tracePt t="45465" x="8199438" y="4141788"/>
          <p14:tracePt t="45476" x="8048625" y="4117975"/>
          <p14:tracePt t="45486" x="7835900" y="4067175"/>
          <p14:tracePt t="45497" x="7548563" y="4029075"/>
          <p14:tracePt t="45509" x="7134225" y="4029075"/>
          <p14:tracePt t="45516" x="6797675" y="4041775"/>
          <p14:tracePt t="45526" x="6359525" y="4105275"/>
          <p14:tracePt t="45536" x="5945188" y="4141788"/>
          <p14:tracePt t="45546" x="5370513" y="4267200"/>
          <p14:tracePt t="45558" x="4906963" y="4354513"/>
          <p14:tracePt t="45566" x="4481513" y="4418013"/>
          <p14:tracePt t="45576" x="4117975" y="4505325"/>
          <p14:tracePt t="45589" x="3756025" y="4554538"/>
          <p14:tracePt t="45596" x="3505200" y="4643438"/>
          <p14:tracePt t="45608" x="3228975" y="4743450"/>
          <p14:tracePt t="45616" x="3016250" y="4818063"/>
          <p14:tracePt t="45627" x="2867025" y="4879975"/>
          <p14:tracePt t="45640" x="2741613" y="4930775"/>
          <p14:tracePt t="45648" x="2603500" y="4992688"/>
          <p14:tracePt t="45658" x="2490788" y="5043488"/>
          <p14:tracePt t="45667" x="2416175" y="5092700"/>
          <p14:tracePt t="45678" x="2339975" y="5143500"/>
          <p14:tracePt t="45690" x="2290763" y="5181600"/>
          <p14:tracePt t="45699" x="2252663" y="5194300"/>
          <p14:tracePt t="45708" x="2239963" y="5218113"/>
          <p14:tracePt t="45718" x="2216150" y="5230813"/>
          <p14:tracePt t="45728" x="2216150" y="5256213"/>
          <p14:tracePt t="45740" x="2203450" y="5268913"/>
          <p14:tracePt t="45759" x="2190750" y="5281613"/>
          <p14:tracePt t="45769" x="2178050" y="5281613"/>
          <p14:tracePt t="45779" x="2165350" y="5281613"/>
          <p14:tracePt t="45790" x="2165350" y="5294313"/>
          <p14:tracePt t="45810" x="2139950" y="5294313"/>
          <p14:tracePt t="45823" x="2116138" y="5294313"/>
          <p14:tracePt t="45829" x="2090738" y="5294313"/>
          <p14:tracePt t="45840" x="2052638" y="5294313"/>
          <p14:tracePt t="45850" x="2014538" y="5294313"/>
          <p14:tracePt t="45861" x="1978025" y="5294313"/>
          <p14:tracePt t="45874" x="1952625" y="5268913"/>
          <p14:tracePt t="45880" x="1914525" y="5256213"/>
          <p14:tracePt t="45891" x="1890713" y="5256213"/>
          <p14:tracePt t="45901" x="1852613" y="5243513"/>
          <p14:tracePt t="45911" x="1839913" y="5230813"/>
          <p14:tracePt t="45924" x="1814513" y="5205413"/>
          <p14:tracePt t="45932" x="1790700" y="5194300"/>
          <p14:tracePt t="45942" x="1790700" y="5181600"/>
          <p14:tracePt t="45951" x="1765300" y="5168900"/>
          <p14:tracePt t="45961" x="1765300" y="5143500"/>
          <p14:tracePt t="45973" x="1752600" y="5143500"/>
          <p14:tracePt t="45981" x="1739900" y="5118100"/>
          <p14:tracePt t="46006" x="1739900" y="5105400"/>
          <p14:tracePt t="46013" x="1739900" y="5092700"/>
          <p14:tracePt t="46025" x="1739900" y="5081588"/>
          <p14:tracePt t="46033" x="1739900" y="5068888"/>
          <p14:tracePt t="46052" x="1739900" y="5056188"/>
          <p14:tracePt t="46094" x="1739900" y="5043488"/>
          <p14:tracePt t="46114" x="1727200" y="5030788"/>
          <p14:tracePt t="46174" x="1727200" y="5018088"/>
          <p14:tracePt t="46224" x="1727200" y="5005388"/>
          <p14:tracePt t="46255" x="1739900" y="5005388"/>
          <p14:tracePt t="46275" x="1752600" y="5005388"/>
          <p14:tracePt t="46288" x="1765300" y="4992688"/>
          <p14:tracePt t="46296" x="1778000" y="4992688"/>
          <p14:tracePt t="46307" x="1790700" y="4981575"/>
          <p14:tracePt t="46317" x="1827213" y="4981575"/>
          <p14:tracePt t="46326" x="1890713" y="4968875"/>
          <p14:tracePt t="46340" x="1952625" y="4968875"/>
          <p14:tracePt t="46347" x="2039938" y="4968875"/>
          <p14:tracePt t="46357" x="2103438" y="4968875"/>
          <p14:tracePt t="46367" x="2152650" y="4968875"/>
          <p14:tracePt t="46378" x="2203450" y="4968875"/>
          <p14:tracePt t="46390" x="2265363" y="4968875"/>
          <p14:tracePt t="46397" x="2352675" y="4981575"/>
          <p14:tracePt t="46408" x="2403475" y="4981575"/>
          <p14:tracePt t="46418" x="2516188" y="4992688"/>
          <p14:tracePt t="46429" x="2603500" y="5005388"/>
          <p14:tracePt t="46440" x="2741613" y="5005388"/>
          <p14:tracePt t="46447" x="2816225" y="5005388"/>
          <p14:tracePt t="46458" x="2890838" y="5005388"/>
          <p14:tracePt t="46468" x="2954338" y="5005388"/>
          <p14:tracePt t="46478" x="3003550" y="5005388"/>
          <p14:tracePt t="46491" x="3041650" y="5005388"/>
          <p14:tracePt t="46499" x="3067050" y="5005388"/>
          <p14:tracePt t="46509" x="3103563" y="5005388"/>
          <p14:tracePt t="46519" x="3128963" y="5005388"/>
          <p14:tracePt t="46529" x="3154363" y="5005388"/>
          <p14:tracePt t="46539" x="3179763" y="5005388"/>
          <p14:tracePt t="46549" x="3205163" y="5005388"/>
          <p14:tracePt t="46560" x="3228975" y="5005388"/>
          <p14:tracePt t="46573" x="3254375" y="5005388"/>
          <p14:tracePt t="46589" x="3279775" y="5005388"/>
          <p14:tracePt t="46600" x="3292475" y="5005388"/>
          <p14:tracePt t="46610" x="3328988" y="5005388"/>
          <p14:tracePt t="46622" x="3392488" y="5005388"/>
          <p14:tracePt t="46630" x="3454400" y="5005388"/>
          <p14:tracePt t="46641" x="3530600" y="5018088"/>
          <p14:tracePt t="46651" x="3579813" y="5018088"/>
          <p14:tracePt t="46661" x="3679825" y="5043488"/>
          <p14:tracePt t="46672" x="3743325" y="5043488"/>
          <p14:tracePt t="46682" x="3805238" y="5056188"/>
          <p14:tracePt t="46691" x="3856038" y="5056188"/>
          <p14:tracePt t="46701" x="3879850" y="5068888"/>
          <p14:tracePt t="46711" x="3905250" y="5068888"/>
          <p14:tracePt t="46722" x="3917950" y="5068888"/>
          <p14:tracePt t="46731" x="3956050" y="5068888"/>
          <p14:tracePt t="46742" x="3968750" y="5068888"/>
          <p14:tracePt t="46755" x="3979863" y="5068888"/>
          <p14:tracePt t="46762" x="3992563" y="5068888"/>
          <p14:tracePt t="46774" x="4005263" y="5068888"/>
          <p14:tracePt t="46782" x="4017963" y="5068888"/>
          <p14:tracePt t="46812" x="4030663" y="5068888"/>
          <p14:tracePt t="46843" x="4043363" y="5068888"/>
          <p14:tracePt t="46853" x="4043363" y="5081588"/>
          <p14:tracePt t="46864" x="4068763" y="5081588"/>
          <p14:tracePt t="46883" x="4081463" y="5081588"/>
          <p14:tracePt t="46894" x="4092575" y="5081588"/>
          <p14:tracePt t="46906" x="4105275" y="5081588"/>
          <p14:tracePt t="46914" x="4117975" y="5081588"/>
          <p14:tracePt t="46925" x="4143375" y="5081588"/>
          <p14:tracePt t="46935" x="4181475" y="5081588"/>
          <p14:tracePt t="46945" x="4243388" y="5081588"/>
          <p14:tracePt t="46955" x="4281488" y="5081588"/>
          <p14:tracePt t="46965" x="4368800" y="5081588"/>
          <p14:tracePt t="46976" x="4430713" y="5081588"/>
          <p14:tracePt t="46988" x="4468813" y="5081588"/>
          <p14:tracePt t="46995" x="4494213" y="5081588"/>
          <p14:tracePt t="47007" x="4518025" y="5081588"/>
          <p14:tracePt t="47015" x="4530725" y="5081588"/>
          <p14:tracePt t="47037" x="4543425" y="5081588"/>
          <p14:tracePt t="47056" x="4556125" y="5081588"/>
          <p14:tracePt t="47087" x="4568825" y="5081588"/>
          <p14:tracePt t="47118" x="4581525" y="5081588"/>
          <p14:tracePt t="48374" x="4556125" y="5056188"/>
          <p14:tracePt t="48386" x="4518025" y="5056188"/>
          <p14:tracePt t="48394" x="4456113" y="5030788"/>
          <p14:tracePt t="48408" x="4356100" y="5005388"/>
          <p14:tracePt t="48414" x="4230688" y="4968875"/>
          <p14:tracePt t="48425" x="4092575" y="4905375"/>
          <p14:tracePt t="48437" x="3956050" y="4856163"/>
          <p14:tracePt t="48446" x="3779838" y="4792663"/>
          <p14:tracePt t="48457" x="3617913" y="4756150"/>
          <p14:tracePt t="48465" x="3379788" y="4718050"/>
          <p14:tracePt t="48475" x="3205163" y="4692650"/>
          <p14:tracePt t="48487" x="3028950" y="4679950"/>
          <p14:tracePt t="48495" x="2867025" y="4679950"/>
          <p14:tracePt t="48506" x="2678113" y="4679950"/>
          <p14:tracePt t="48516" x="2528888" y="4679950"/>
          <p14:tracePt t="48526" x="2352675" y="4679950"/>
          <p14:tracePt t="48536" x="2216150" y="4679950"/>
          <p14:tracePt t="48546" x="2103438" y="4679950"/>
          <p14:tracePt t="48556" x="1990725" y="4692650"/>
          <p14:tracePt t="48566" x="1927225" y="4705350"/>
          <p14:tracePt t="48577" x="1852613" y="4718050"/>
          <p14:tracePt t="48588" x="1801813" y="4730750"/>
          <p14:tracePt t="48596" x="1790700" y="4730750"/>
          <p14:tracePt t="48607" x="1765300" y="4730750"/>
          <p14:tracePt t="48708" x="1765300" y="4743450"/>
          <p14:tracePt t="48728" x="1778000" y="4743450"/>
          <p14:tracePt t="48738" x="1790700" y="4756150"/>
          <p14:tracePt t="48751" x="1814513" y="4768850"/>
          <p14:tracePt t="48759" x="1839913" y="4768850"/>
          <p14:tracePt t="48770" x="1852613" y="4779963"/>
          <p14:tracePt t="48779" x="1878013" y="4792663"/>
          <p14:tracePt t="48789" x="1890713" y="4792663"/>
          <p14:tracePt t="48803" x="1903413" y="4805363"/>
          <p14:tracePt t="48809" x="1927225" y="4830763"/>
          <p14:tracePt t="48830" x="1952625" y="4830763"/>
          <p14:tracePt t="48840" x="1965325" y="4830763"/>
          <p14:tracePt t="48853" x="1978025" y="4830763"/>
          <p14:tracePt t="48861" x="2003425" y="4830763"/>
          <p14:tracePt t="48871" x="2027238" y="4830763"/>
          <p14:tracePt t="48880" x="2052638" y="4830763"/>
          <p14:tracePt t="48891" x="2065338" y="4830763"/>
          <p14:tracePt t="48904" x="2127250" y="4830763"/>
          <p14:tracePt t="48911" x="2216150" y="4843463"/>
          <p14:tracePt t="48921" x="2303463" y="4843463"/>
          <p14:tracePt t="48931" x="2452688" y="4843463"/>
          <p14:tracePt t="48941" x="2565400" y="4856163"/>
          <p14:tracePt t="48953" x="2654300" y="4868863"/>
          <p14:tracePt t="48961" x="2741613" y="4868863"/>
          <p14:tracePt t="48972" x="2816225" y="4868863"/>
          <p14:tracePt t="48982" x="2941638" y="4868863"/>
          <p14:tracePt t="48992" x="3054350" y="4879975"/>
          <p14:tracePt t="49002" x="3205163" y="4892675"/>
          <p14:tracePt t="49012" x="3341688" y="4905375"/>
          <p14:tracePt t="49023" x="3479800" y="4918075"/>
          <p14:tracePt t="49035" x="3592513" y="4918075"/>
          <p14:tracePt t="49042" x="3692525" y="4943475"/>
          <p14:tracePt t="49054" x="3792538" y="4943475"/>
          <p14:tracePt t="49063" x="3843338" y="4943475"/>
          <p14:tracePt t="49073" x="3905250" y="4956175"/>
          <p14:tracePt t="49087" x="3917950" y="4956175"/>
          <p14:tracePt t="49094" x="3943350" y="4956175"/>
          <p14:tracePt t="49103" x="3956050" y="4956175"/>
          <p14:tracePt t="49113" x="3968750" y="4956175"/>
          <p14:tracePt t="49124" x="3979863" y="4956175"/>
          <p14:tracePt t="49762" x="3992563" y="4956175"/>
          <p14:tracePt t="49813" x="4005263" y="4956175"/>
          <p14:tracePt t="49843" x="4017963" y="4956175"/>
          <p14:tracePt t="49854" x="4030663" y="4943475"/>
          <p14:tracePt t="49865" x="4043363" y="4930775"/>
          <p14:tracePt t="49874" x="4068763" y="4930775"/>
          <p14:tracePt t="49887" x="4105275" y="4930775"/>
          <p14:tracePt t="49894" x="4117975" y="4930775"/>
          <p14:tracePt t="49904" x="4143375" y="4930775"/>
          <p14:tracePt t="49914" x="4156075" y="4930775"/>
          <p14:tracePt t="49924" x="4181475" y="4930775"/>
          <p14:tracePt t="49934" x="4192588" y="4930775"/>
          <p14:tracePt t="49944" x="4217988" y="4930775"/>
          <p14:tracePt t="49955" x="4243388" y="4930775"/>
          <p14:tracePt t="49968" x="4281488" y="4930775"/>
          <p14:tracePt t="49975" x="4305300" y="4930775"/>
          <p14:tracePt t="49986" x="4343400" y="4930775"/>
          <p14:tracePt t="49995" x="4381500" y="4930775"/>
          <p14:tracePt t="50006" x="4418013" y="4930775"/>
          <p14:tracePt t="50019" x="4443413" y="4930775"/>
          <p14:tracePt t="50025" x="4456113" y="4930775"/>
          <p14:tracePt t="50036" x="4468813" y="4930775"/>
          <p14:tracePt t="50076" x="4481513" y="4930775"/>
          <p14:tracePt t="50096" x="4494213" y="4930775"/>
          <p14:tracePt t="50118" x="4518025" y="4930775"/>
          <p14:tracePt t="50127" x="4543425" y="4930775"/>
          <p14:tracePt t="50137" x="4556125" y="4930775"/>
          <p14:tracePt t="50150" x="4568825" y="4930775"/>
          <p14:tracePt t="50158" x="4581525" y="4930775"/>
          <p14:tracePt t="50187" x="4594225" y="4930775"/>
          <p14:tracePt t="50208" x="4606925" y="4930775"/>
          <p14:tracePt t="50220" x="4630738" y="4930775"/>
          <p14:tracePt t="50229" x="4656138" y="4930775"/>
          <p14:tracePt t="50239" x="4681538" y="4930775"/>
          <p14:tracePt t="50251" x="4719638" y="4930775"/>
          <p14:tracePt t="50258" x="4732338" y="4930775"/>
          <p14:tracePt t="50270" x="4756150" y="4930775"/>
          <p14:tracePt t="50278" x="4794250" y="4930775"/>
          <p14:tracePt t="50289" x="4832350" y="4930775"/>
          <p14:tracePt t="50301" x="4856163" y="4930775"/>
          <p14:tracePt t="50309" x="4919663" y="4930775"/>
          <p14:tracePt t="50321" x="4968875" y="4930775"/>
          <p14:tracePt t="50330" x="5019675" y="4930775"/>
          <p14:tracePt t="50340" x="5057775" y="4930775"/>
          <p14:tracePt t="50351" x="5094288" y="4930775"/>
          <p14:tracePt t="50363" x="5106988" y="4930775"/>
          <p14:tracePt t="50370" x="5132388" y="4930775"/>
          <p14:tracePt t="50380" x="5145088" y="4930775"/>
          <p14:tracePt t="50393" x="5170488" y="4930775"/>
          <p14:tracePt t="50410" x="5181600" y="4930775"/>
          <p14:tracePt t="50422" x="5194300" y="4930775"/>
          <p14:tracePt t="50441" x="5207000" y="4930775"/>
          <p14:tracePt t="50452" x="5219700" y="4930775"/>
          <p14:tracePt t="50471" x="5232400" y="4930775"/>
          <p14:tracePt t="50502" x="5245100" y="4930775"/>
          <p14:tracePt t="50524" x="5257800" y="4930775"/>
          <p14:tracePt t="50535" x="5270500" y="4930775"/>
          <p14:tracePt t="50553" x="5294313" y="4930775"/>
          <p14:tracePt t="50572" x="5332413" y="4930775"/>
          <p14:tracePt t="50584" x="5345113" y="4930775"/>
          <p14:tracePt t="50593" x="5357813" y="4930775"/>
          <p14:tracePt t="50604" x="5407025" y="4930775"/>
          <p14:tracePt t="50613" x="5432425" y="4930775"/>
          <p14:tracePt t="50624" x="5470525" y="4930775"/>
          <p14:tracePt t="50634" x="5507038" y="4930775"/>
          <p14:tracePt t="50643" x="5532438" y="4930775"/>
          <p14:tracePt t="50655" x="5557838" y="4930775"/>
          <p14:tracePt t="50667" x="5595938" y="4930775"/>
          <p14:tracePt t="50674" x="5619750" y="4930775"/>
          <p14:tracePt t="50685" x="5695950" y="4930775"/>
          <p14:tracePt t="50695" x="5770563" y="4930775"/>
          <p14:tracePt t="50705" x="5821363" y="4930775"/>
          <p14:tracePt t="50718" x="5857875" y="4930775"/>
          <p14:tracePt t="50725" x="5883275" y="4930775"/>
          <p14:tracePt t="50736" x="5921375" y="4930775"/>
          <p14:tracePt t="50745" x="5945188" y="4930775"/>
          <p14:tracePt t="50755" x="5983288" y="4943475"/>
          <p14:tracePt t="50767" x="6008688" y="4943475"/>
          <p14:tracePt t="50776" x="6045200" y="4956175"/>
          <p14:tracePt t="50786" x="6057900" y="4956175"/>
          <p14:tracePt t="50796" x="6083300" y="4956175"/>
          <p14:tracePt t="50806" x="6096000" y="4956175"/>
          <p14:tracePt t="50817" x="6121400" y="4956175"/>
          <p14:tracePt t="50836" x="6134100" y="4956175"/>
          <p14:tracePt t="50850" x="6146800" y="4956175"/>
          <p14:tracePt t="50877" x="6157913" y="4956175"/>
          <p14:tracePt t="50899" x="6170613" y="4956175"/>
          <p14:tracePt t="51809" x="6183313" y="4956175"/>
          <p14:tracePt t="51820" x="6196013" y="4956175"/>
          <p14:tracePt t="51833" x="6208713" y="4956175"/>
          <p14:tracePt t="51840" x="6234113" y="4943475"/>
          <p14:tracePt t="51849" x="6283325" y="4943475"/>
          <p14:tracePt t="51860" x="6346825" y="4943475"/>
          <p14:tracePt t="51870" x="6408738" y="4943475"/>
          <p14:tracePt t="51883" x="6483350" y="4943475"/>
          <p14:tracePt t="51890" x="6534150" y="4943475"/>
          <p14:tracePt t="51902" x="6608763" y="4943475"/>
          <p14:tracePt t="51911" x="6672263" y="4943475"/>
          <p14:tracePt t="51922" x="6772275" y="4943475"/>
          <p14:tracePt t="51933" x="6872288" y="4943475"/>
          <p14:tracePt t="51941" x="6997700" y="4930775"/>
          <p14:tracePt t="51952" x="7134225" y="4930775"/>
          <p14:tracePt t="51967" x="7272338" y="4918075"/>
          <p14:tracePt t="51971" x="7423150" y="4918075"/>
          <p14:tracePt t="51982" x="7548563" y="4918075"/>
          <p14:tracePt t="51991" x="7673975" y="4918075"/>
          <p14:tracePt t="52003" x="7785100" y="4918075"/>
          <p14:tracePt t="52016" x="7861300" y="4930775"/>
          <p14:tracePt t="52033" x="8035925" y="4956175"/>
          <p14:tracePt t="52042" x="8099425" y="4981575"/>
          <p14:tracePt t="52053" x="8212138" y="5005388"/>
          <p14:tracePt t="52065" x="8312150" y="5018088"/>
          <p14:tracePt t="52073" x="8435975" y="5030788"/>
          <p14:tracePt t="52084" x="8561388" y="5056188"/>
          <p14:tracePt t="52093" x="8674100" y="5068888"/>
          <p14:tracePt t="52104" x="8786813" y="5081588"/>
          <p14:tracePt t="52115" x="8886825" y="5092700"/>
          <p14:tracePt t="52124" x="8975725" y="5092700"/>
          <p14:tracePt t="52134" x="9024938" y="5092700"/>
          <p14:tracePt t="52144" x="9075738" y="5092700"/>
          <p14:tracePt t="52154" x="9112250" y="5092700"/>
          <p14:tracePt t="52166" x="9163050" y="5092700"/>
          <p14:tracePt t="52174" x="9199563" y="5092700"/>
          <p14:tracePt t="52184" x="9250363" y="5092700"/>
          <p14:tracePt t="52194" x="9288463" y="5092700"/>
          <p14:tracePt t="52205" x="9324975" y="5092700"/>
          <p14:tracePt t="52215" x="9350375" y="5081588"/>
          <p14:tracePt t="52224" x="9375775" y="5081588"/>
          <p14:tracePt t="52234" x="9401175" y="5081588"/>
          <p14:tracePt t="52244" x="9413875" y="5068888"/>
          <p14:tracePt t="52254" x="9424988" y="5068888"/>
          <p14:tracePt t="52264" x="9450388" y="5068888"/>
          <p14:tracePt t="52284" x="9475788" y="5068888"/>
          <p14:tracePt t="52296" x="9501188" y="5056188"/>
          <p14:tracePt t="52305" x="9537700" y="5043488"/>
          <p14:tracePt t="52315" x="9563100" y="5043488"/>
          <p14:tracePt t="52325" x="9601200" y="5043488"/>
          <p14:tracePt t="52335" x="9637713" y="5043488"/>
          <p14:tracePt t="52347" x="9701213" y="5043488"/>
          <p14:tracePt t="52355" x="9713913" y="5030788"/>
          <p14:tracePt t="52366" x="9739313" y="5030788"/>
          <p14:tracePt t="52376" x="9750425" y="5018088"/>
          <p14:tracePt t="52386" x="9775825" y="5018088"/>
          <p14:tracePt t="52397" x="9801225" y="5018088"/>
          <p14:tracePt t="52409" x="9826625" y="5005388"/>
          <p14:tracePt t="52426" x="9852025" y="4992688"/>
          <p14:tracePt t="52446" x="9875838" y="4992688"/>
          <p14:tracePt t="52468" x="9888538" y="4992688"/>
          <p14:tracePt t="52498" x="9901238" y="4992688"/>
          <p14:tracePt t="52741" x="9901238" y="4981575"/>
          <p14:tracePt t="69128" x="9863138" y="4968875"/>
          <p14:tracePt t="69139" x="9826625" y="4968875"/>
          <p14:tracePt t="69148" x="9763125" y="4943475"/>
          <p14:tracePt t="69160" x="9701213" y="4943475"/>
          <p14:tracePt t="69168" x="9613900" y="4930775"/>
          <p14:tracePt t="69179" x="9525000" y="4930775"/>
          <p14:tracePt t="69188" x="9424988" y="4930775"/>
          <p14:tracePt t="69199" x="9337675" y="4930775"/>
          <p14:tracePt t="69211" x="9237663" y="4930775"/>
          <p14:tracePt t="69218" x="9137650" y="4930775"/>
          <p14:tracePt t="69229" x="9037638" y="4930775"/>
          <p14:tracePt t="69239" x="8950325" y="4943475"/>
          <p14:tracePt t="69250" x="8863013" y="4943475"/>
          <p14:tracePt t="69263" x="8786813" y="4943475"/>
          <p14:tracePt t="69270" x="8699500" y="4943475"/>
          <p14:tracePt t="69280" x="8650288" y="4956175"/>
          <p14:tracePt t="69294" x="8599488" y="4956175"/>
          <p14:tracePt t="69300" x="8524875" y="4956175"/>
          <p14:tracePt t="69311" x="8499475" y="4956175"/>
          <p14:tracePt t="69320" x="8448675" y="4956175"/>
          <p14:tracePt t="69330" x="8412163" y="4956175"/>
          <p14:tracePt t="69343" x="8374063" y="4956175"/>
          <p14:tracePt t="69350" x="8348663" y="4956175"/>
          <p14:tracePt t="69362" x="8335963" y="4956175"/>
          <p14:tracePt t="69370" x="8324850" y="4956175"/>
          <p14:tracePt t="69381" x="8312150" y="4956175"/>
          <p14:tracePt t="69394" x="8312150" y="4943475"/>
          <p14:tracePt t="69431" x="8286750" y="4918075"/>
          <p14:tracePt t="69443" x="8261350" y="4905375"/>
          <p14:tracePt t="69452" x="8212138" y="4879975"/>
          <p14:tracePt t="69462" x="8199438" y="4856163"/>
          <p14:tracePt t="69472" x="8174038" y="4830763"/>
          <p14:tracePt t="69483" x="8135938" y="4818063"/>
          <p14:tracePt t="69496" x="8135938" y="4805363"/>
          <p14:tracePt t="69503" x="8123238" y="4805363"/>
          <p14:tracePt t="69513" x="8099425" y="4792663"/>
          <p14:tracePt t="69526" x="8074025" y="4779963"/>
          <p14:tracePt t="69533" x="8048625" y="4779963"/>
          <p14:tracePt t="69544" x="8010525" y="4768850"/>
          <p14:tracePt t="69554" x="7986713" y="4756150"/>
          <p14:tracePt t="69564" x="7948613" y="4756150"/>
          <p14:tracePt t="69576" x="7910513" y="4743450"/>
          <p14:tracePt t="69584" x="7874000" y="4743450"/>
          <p14:tracePt t="69594" x="7848600" y="4743450"/>
          <p14:tracePt t="69603" x="7823200" y="4730750"/>
          <p14:tracePt t="69614" x="7810500" y="4730750"/>
          <p14:tracePt t="69627" x="7761288" y="4730750"/>
          <p14:tracePt t="69634" x="7723188" y="4730750"/>
          <p14:tracePt t="69646" x="7661275" y="4730750"/>
          <p14:tracePt t="69659" x="7548563" y="4730750"/>
          <p14:tracePt t="69665" x="7448550" y="4768850"/>
          <p14:tracePt t="69676" x="7359650" y="4805363"/>
          <p14:tracePt t="69685" x="7272338" y="4843463"/>
          <p14:tracePt t="69696" x="7197725" y="4868863"/>
          <p14:tracePt t="69705" x="7159625" y="4879975"/>
          <p14:tracePt t="69716" x="7123113" y="4892675"/>
          <p14:tracePt t="69727" x="7097713" y="4892675"/>
          <p14:tracePt t="69735" x="7072313" y="4905375"/>
          <p14:tracePt t="69758" x="7046913" y="4918075"/>
          <p14:tracePt t="69786" x="7034213" y="4918075"/>
          <p14:tracePt t="69999" x="7046913" y="4918075"/>
          <p14:tracePt t="70019" x="7059613" y="4918075"/>
          <p14:tracePt t="70050" x="7072313" y="4918075"/>
          <p14:tracePt t="70060" x="7085013" y="4918075"/>
          <p14:tracePt t="70071" x="7097713" y="4918075"/>
          <p14:tracePt t="70081" x="7110413" y="4918075"/>
          <p14:tracePt t="70093" x="7123113" y="4918075"/>
          <p14:tracePt t="70111" x="7146925" y="4918075"/>
          <p14:tracePt t="70121" x="7172325" y="4918075"/>
          <p14:tracePt t="70131" x="7197725" y="4918075"/>
          <p14:tracePt t="70142" x="7210425" y="4918075"/>
          <p14:tracePt t="70151" x="7235825" y="4918075"/>
          <p14:tracePt t="70161" x="7246938" y="4918075"/>
          <p14:tracePt t="70171" x="7259638" y="4918075"/>
          <p14:tracePt t="70181" x="7272338" y="4918075"/>
          <p14:tracePt t="70192" x="7285038" y="4918075"/>
          <p14:tracePt t="70213" x="7310438" y="4918075"/>
          <p14:tracePt t="70232" x="7323138" y="4918075"/>
          <p14:tracePt t="70262" x="7335838" y="4918075"/>
          <p14:tracePt t="70282" x="7348538" y="4918075"/>
          <p14:tracePt t="70293" x="7359650" y="4918075"/>
          <p14:tracePt t="70304" x="7372350" y="4918075"/>
          <p14:tracePt t="70314" x="7385050" y="4918075"/>
          <p14:tracePt t="70325" x="7410450" y="4918075"/>
          <p14:tracePt t="70334" x="7435850" y="4930775"/>
          <p14:tracePt t="70344" x="7459663" y="4943475"/>
          <p14:tracePt t="70354" x="7497763" y="4943475"/>
          <p14:tracePt t="70364" x="7535863" y="4943475"/>
          <p14:tracePt t="70376" x="7572375" y="4943475"/>
          <p14:tracePt t="70384" x="7623175" y="4943475"/>
          <p14:tracePt t="70394" x="7661275" y="4943475"/>
          <p14:tracePt t="70404" x="7735888" y="4943475"/>
          <p14:tracePt t="70415" x="7874000" y="4956175"/>
          <p14:tracePt t="70426" x="7974013" y="4956175"/>
          <p14:tracePt t="70435" x="8086725" y="4956175"/>
          <p14:tracePt t="70445" x="8148638" y="4956175"/>
          <p14:tracePt t="70459" x="8299450" y="4956175"/>
          <p14:tracePt t="70465" x="8386763" y="4956175"/>
          <p14:tracePt t="70476" x="8548688" y="4956175"/>
          <p14:tracePt t="70486" x="8674100" y="4956175"/>
          <p14:tracePt t="70496" x="8786813" y="4956175"/>
          <p14:tracePt t="70508" x="8950325" y="4956175"/>
          <p14:tracePt t="70516" x="9088438" y="4956175"/>
          <p14:tracePt t="70526" x="9224963" y="4956175"/>
          <p14:tracePt t="70536" x="9301163" y="4956175"/>
          <p14:tracePt t="70547" x="9388475" y="4956175"/>
          <p14:tracePt t="70558" x="9424988" y="4956175"/>
          <p14:tracePt t="70566" x="9475788" y="4956175"/>
          <p14:tracePt t="70578" x="9513888" y="4956175"/>
          <p14:tracePt t="70587" x="9550400" y="4956175"/>
          <p14:tracePt t="70597" x="9601200" y="4956175"/>
          <p14:tracePt t="70608" x="9650413" y="4956175"/>
          <p14:tracePt t="70617" x="9675813" y="4956175"/>
          <p14:tracePt t="70628" x="9739313" y="4968875"/>
          <p14:tracePt t="70638" x="9763125" y="4968875"/>
          <p14:tracePt t="70648" x="9801225" y="4968875"/>
          <p14:tracePt t="70659" x="9813925" y="4968875"/>
          <p14:tracePt t="70668" x="9839325" y="4968875"/>
          <p14:tracePt t="70679" x="9852025" y="4968875"/>
          <p14:tracePt t="70692" x="9875838" y="4968875"/>
          <p14:tracePt t="70699" x="9901238" y="4968875"/>
          <p14:tracePt t="70709" x="9926638" y="4968875"/>
          <p14:tracePt t="70718" x="9939338" y="4968875"/>
          <p14:tracePt t="70730" x="9963150" y="4968875"/>
          <p14:tracePt t="70749" x="9975850" y="4968875"/>
          <p14:tracePt t="70759" x="9988550" y="4968875"/>
          <p14:tracePt t="70790" x="10001250" y="4968875"/>
          <p14:tracePt t="70800" x="10013950" y="4968875"/>
          <p14:tracePt t="70860" x="9952038" y="4968875"/>
          <p14:tracePt t="70873" x="9801225" y="4968875"/>
          <p14:tracePt t="70881" x="9550400" y="4968875"/>
          <p14:tracePt t="70892" x="9137650" y="4943475"/>
          <p14:tracePt t="70903" x="8561388" y="4943475"/>
          <p14:tracePt t="70912" x="7986713" y="4943475"/>
          <p14:tracePt t="70926" x="7335838" y="4943475"/>
          <p14:tracePt t="70931" x="6759575" y="4956175"/>
          <p14:tracePt t="70942" x="6308725" y="4956175"/>
          <p14:tracePt t="70951" x="6008688" y="4956175"/>
          <p14:tracePt t="70963" x="5732463" y="4956175"/>
          <p14:tracePt t="70974" x="5545138" y="4968875"/>
          <p14:tracePt t="70982" x="5394325" y="4981575"/>
          <p14:tracePt t="70994" x="5281613" y="4981575"/>
          <p14:tracePt t="71003" x="5194300" y="4981575"/>
          <p14:tracePt t="71013" x="5170488" y="4981575"/>
          <p14:tracePt t="71024" x="5145088" y="4981575"/>
          <p14:tracePt t="71032" x="5132388" y="4981575"/>
          <p14:tracePt t="71844" x="5119688" y="4981575"/>
          <p14:tracePt t="71894" x="5106988" y="4981575"/>
          <p14:tracePt t="71914" x="5068888" y="4981575"/>
          <p14:tracePt t="71926" x="5006975" y="4981575"/>
          <p14:tracePt t="71936" x="4906963" y="4968875"/>
          <p14:tracePt t="71945" x="4794250" y="4943475"/>
          <p14:tracePt t="71957" x="4706938" y="4918075"/>
          <p14:tracePt t="71965" x="4619625" y="4892675"/>
          <p14:tracePt t="71976" x="4568825" y="4879975"/>
          <p14:tracePt t="71986" x="4494213" y="4868863"/>
          <p14:tracePt t="71998" x="4456113" y="4843463"/>
          <p14:tracePt t="72007" x="4418013" y="4830763"/>
          <p14:tracePt t="72016" x="4394200" y="4818063"/>
          <p14:tracePt t="72026" x="4368800" y="4818063"/>
          <p14:tracePt t="72039" x="4356100" y="4805363"/>
          <p14:tracePt t="72047" x="4343400" y="4805363"/>
          <p14:tracePt t="72057" x="4343400" y="4792663"/>
          <p14:tracePt t="72077" x="4330700" y="4792663"/>
          <p14:tracePt t="72381" x="4343400" y="4792663"/>
          <p14:tracePt t="72422" x="4356100" y="4792663"/>
          <p14:tracePt t="72432" x="4368800" y="4792663"/>
          <p14:tracePt t="72442" x="4381500" y="4792663"/>
          <p14:tracePt t="72462" x="4406900" y="4792663"/>
          <p14:tracePt t="72473" x="4418013" y="4792663"/>
          <p14:tracePt t="72483" x="4443413" y="4792663"/>
          <p14:tracePt t="72492" x="4456113" y="4792663"/>
          <p14:tracePt t="72505" x="4481513" y="4792663"/>
          <p14:tracePt t="72512" x="4506913" y="4792663"/>
          <p14:tracePt t="72523" x="4556125" y="4792663"/>
          <p14:tracePt t="72533" x="4581525" y="4792663"/>
          <p14:tracePt t="72544" x="4619625" y="4792663"/>
          <p14:tracePt t="72556" x="4643438" y="4792663"/>
          <p14:tracePt t="72563" x="4706938" y="4792663"/>
          <p14:tracePt t="72574" x="4743450" y="4779963"/>
          <p14:tracePt t="72584" x="4794250" y="4779963"/>
          <p14:tracePt t="72594" x="4819650" y="4779963"/>
          <p14:tracePt t="72605" x="4894263" y="4779963"/>
          <p14:tracePt t="72614" x="4968875" y="4779963"/>
          <p14:tracePt t="72625" x="5019675" y="4779963"/>
          <p14:tracePt t="72634" x="5057775" y="4779963"/>
          <p14:tracePt t="72644" x="5081588" y="4779963"/>
          <p14:tracePt t="72656" x="5119688" y="4779963"/>
          <p14:tracePt t="72664" x="5157788" y="4779963"/>
          <p14:tracePt t="72675" x="5232400" y="4779963"/>
          <p14:tracePt t="72685" x="5357813" y="4779963"/>
          <p14:tracePt t="72695" x="5457825" y="4779963"/>
          <p14:tracePt t="72706" x="5507038" y="4779963"/>
          <p14:tracePt t="72715" x="5570538" y="4779963"/>
          <p14:tracePt t="72726" x="5607050" y="4779963"/>
          <p14:tracePt t="72739" x="5645150" y="4779963"/>
          <p14:tracePt t="72746" x="5670550" y="4779963"/>
          <p14:tracePt t="72756" x="5695950" y="4779963"/>
          <p14:tracePt t="72776" x="5719763" y="4779963"/>
          <p14:tracePt t="72796" x="5732463" y="4779963"/>
          <p14:tracePt t="72816" x="5745163" y="4792663"/>
          <p14:tracePt t="72827" x="5757863" y="4792663"/>
          <p14:tracePt t="72839" x="5770563" y="4792663"/>
          <p14:tracePt t="72847" x="5783263" y="4792663"/>
          <p14:tracePt t="72868" x="5783263" y="4805363"/>
          <p14:tracePt t="72878" x="5795963" y="4805363"/>
          <p14:tracePt t="72908" x="5808663" y="4818063"/>
          <p14:tracePt t="72928" x="5821363" y="4818063"/>
          <p14:tracePt t="72958" x="5832475" y="4818063"/>
          <p14:tracePt t="73009" x="5832475" y="4830763"/>
          <p14:tracePt t="73090" x="5808663" y="4830763"/>
          <p14:tracePt t="73100" x="5795963" y="4830763"/>
          <p14:tracePt t="73110" x="5783263" y="4830763"/>
          <p14:tracePt t="73122" x="5757863" y="4830763"/>
          <p14:tracePt t="73131" x="5719763" y="4830763"/>
          <p14:tracePt t="73142" x="5683250" y="4830763"/>
          <p14:tracePt t="73151" x="5645150" y="4830763"/>
          <p14:tracePt t="73161" x="5619750" y="4830763"/>
          <p14:tracePt t="73174" x="5607050" y="4830763"/>
          <p14:tracePt t="73181" x="5583238" y="4830763"/>
          <p14:tracePt t="73192" x="5557838" y="4830763"/>
          <p14:tracePt t="73205" x="5519738" y="4830763"/>
          <p14:tracePt t="73212" x="5507038" y="4830763"/>
          <p14:tracePt t="73222" x="5483225" y="4830763"/>
          <p14:tracePt t="73232" x="5470525" y="4830763"/>
          <p14:tracePt t="73242" x="5432425" y="4830763"/>
          <p14:tracePt t="73255" x="5419725" y="4830763"/>
          <p14:tracePt t="73263" x="5383213" y="4830763"/>
          <p14:tracePt t="73283" x="5370513" y="4830763"/>
          <p14:tracePt t="73294" x="5357813" y="4830763"/>
          <p14:tracePt t="73304" x="5345113" y="4830763"/>
          <p14:tracePt t="73313" x="5332413" y="4830763"/>
          <p14:tracePt t="73344" x="5319713" y="4830763"/>
          <p14:tracePt t="73364" x="5307013" y="4830763"/>
          <p14:tracePt t="73375" x="5294313" y="4830763"/>
          <p14:tracePt t="73386" x="5281613" y="4830763"/>
          <p14:tracePt t="73394" x="5270500" y="4830763"/>
          <p14:tracePt t="73406" x="5257800" y="4830763"/>
          <p14:tracePt t="73436" x="5245100" y="4830763"/>
          <p14:tracePt t="73455" x="5232400" y="4830763"/>
          <p14:tracePt t="73486" x="5219700" y="4830763"/>
          <p14:tracePt t="73506" x="5194300" y="4843463"/>
          <p14:tracePt t="73516" x="5181600" y="4843463"/>
          <p14:tracePt t="73536" x="5157788" y="4843463"/>
          <p14:tracePt t="73576" x="5145088" y="4843463"/>
          <p14:tracePt t="73607" x="5132388" y="4843463"/>
          <p14:tracePt t="74793" x="5145088" y="4843463"/>
          <p14:tracePt t="75249" x="5157788" y="4843463"/>
          <p14:tracePt t="75391" x="5170488" y="4843463"/>
          <p14:tracePt t="75573" x="5181600" y="4843463"/>
          <p14:tracePt t="75968" x="5194300" y="4843463"/>
          <p14:tracePt t="75979" x="5194300" y="4856163"/>
          <p14:tracePt t="75989" x="5207000" y="4856163"/>
          <p14:tracePt t="76002" x="5219700" y="4856163"/>
          <p14:tracePt t="76009" x="5245100" y="4856163"/>
          <p14:tracePt t="76020" x="5257800" y="4856163"/>
          <p14:tracePt t="76029" x="5270500" y="4856163"/>
          <p14:tracePt t="76040" x="5294313" y="4856163"/>
          <p14:tracePt t="76051" x="5307013" y="4856163"/>
          <p14:tracePt t="76059" x="5345113" y="4856163"/>
          <p14:tracePt t="76070" x="5370513" y="4856163"/>
          <p14:tracePt t="76080" x="5407025" y="4856163"/>
          <p14:tracePt t="76090" x="5457825" y="4856163"/>
          <p14:tracePt t="76104" x="5507038" y="4856163"/>
          <p14:tracePt t="76110" x="5595938" y="4856163"/>
          <p14:tracePt t="76120" x="5657850" y="4856163"/>
          <p14:tracePt t="76131" x="5719763" y="4856163"/>
          <p14:tracePt t="76141" x="5845175" y="4856163"/>
          <p14:tracePt t="76152" x="5908675" y="4856163"/>
          <p14:tracePt t="76161" x="6045200" y="4856163"/>
          <p14:tracePt t="76172" x="6146800" y="4856163"/>
          <p14:tracePt t="76184" x="6234113" y="4856163"/>
          <p14:tracePt t="76191" x="6283325" y="4856163"/>
          <p14:tracePt t="76202" x="6321425" y="4856163"/>
          <p14:tracePt t="76211" x="6359525" y="4856163"/>
          <p14:tracePt t="76222" x="6370638" y="4856163"/>
          <p14:tracePt t="76234" x="6383338" y="4856163"/>
          <p14:tracePt t="76242" x="6408738" y="4856163"/>
          <p14:tracePt t="76252" x="6421438" y="4856163"/>
          <p14:tracePt t="76262" x="6434138" y="4856163"/>
          <p14:tracePt t="76272" x="6446838" y="4856163"/>
          <p14:tracePt t="76284" x="6459538" y="4856163"/>
          <p14:tracePt t="76303" x="6472238" y="4856163"/>
          <p14:tracePt t="76313" x="6483350" y="4856163"/>
          <p14:tracePt t="76353" x="6496050" y="4856163"/>
          <p14:tracePt t="79374" x="6521450" y="4856163"/>
          <p14:tracePt t="79385" x="6546850" y="4856163"/>
          <p14:tracePt t="79397" x="6559550" y="4856163"/>
          <p14:tracePt t="79405" x="6572250" y="4856163"/>
          <p14:tracePt t="79415" x="6596063" y="4856163"/>
          <p14:tracePt t="79424" x="6634163" y="4856163"/>
          <p14:tracePt t="79435" x="6659563" y="4879975"/>
          <p14:tracePt t="79447" x="6696075" y="4879975"/>
          <p14:tracePt t="79454" x="6721475" y="4879975"/>
          <p14:tracePt t="79465" x="6759575" y="4892675"/>
          <p14:tracePt t="79475" x="6808788" y="4918075"/>
          <p14:tracePt t="79486" x="6846888" y="4918075"/>
          <p14:tracePt t="79497" x="6921500" y="4930775"/>
          <p14:tracePt t="79507" x="6985000" y="4943475"/>
          <p14:tracePt t="79516" x="7085013" y="4956175"/>
          <p14:tracePt t="79526" x="7210425" y="4981575"/>
          <p14:tracePt t="79536" x="7323138" y="4981575"/>
          <p14:tracePt t="79547" x="7448550" y="4992688"/>
          <p14:tracePt t="79556" x="7561263" y="5005388"/>
          <p14:tracePt t="79566" x="7661275" y="5005388"/>
          <p14:tracePt t="79580" x="7761288" y="5018088"/>
          <p14:tracePt t="79587" x="7835900" y="5018088"/>
          <p14:tracePt t="79598" x="7910513" y="5018088"/>
          <p14:tracePt t="79606" x="7999413" y="5018088"/>
          <p14:tracePt t="79617" x="8086725" y="5018088"/>
          <p14:tracePt t="79630" x="8135938" y="5030788"/>
          <p14:tracePt t="79637" x="8212138" y="5030788"/>
          <p14:tracePt t="79647" x="8261350" y="5030788"/>
          <p14:tracePt t="79657" x="8312150" y="5030788"/>
          <p14:tracePt t="79668" x="8348663" y="5030788"/>
          <p14:tracePt t="79679" x="8399463" y="5043488"/>
          <p14:tracePt t="79690" x="8435975" y="5043488"/>
          <p14:tracePt t="79699" x="8486775" y="5043488"/>
          <p14:tracePt t="79708" x="8512175" y="5043488"/>
          <p14:tracePt t="79719" x="8548688" y="5043488"/>
          <p14:tracePt t="79729" x="8561388" y="5043488"/>
          <p14:tracePt t="79738" x="8599488" y="5043488"/>
          <p14:tracePt t="79749" x="8624888" y="5043488"/>
          <p14:tracePt t="79759" x="8686800" y="5043488"/>
          <p14:tracePt t="79769" x="8724900" y="5043488"/>
          <p14:tracePt t="79779" x="8774113" y="5043488"/>
          <p14:tracePt t="79789" x="8812213" y="5043488"/>
          <p14:tracePt t="79799" x="8863013" y="5043488"/>
          <p14:tracePt t="79813" x="8886825" y="5043488"/>
          <p14:tracePt t="79820" x="8924925" y="5043488"/>
          <p14:tracePt t="79830" x="8937625" y="5043488"/>
          <p14:tracePt t="79840" x="8963025" y="5043488"/>
          <p14:tracePt t="79850" x="8986838" y="5043488"/>
          <p14:tracePt t="79864" x="9012238" y="5043488"/>
          <p14:tracePt t="79870" x="9050338" y="5043488"/>
          <p14:tracePt t="79881" x="9124950" y="5043488"/>
          <p14:tracePt t="79895" x="9237663" y="5030788"/>
          <p14:tracePt t="79901" x="9375775" y="5005388"/>
          <p14:tracePt t="79913" x="9588500" y="4992688"/>
          <p14:tracePt t="79920" x="9750425" y="4968875"/>
          <p14:tracePt t="79933" x="9913938" y="4968875"/>
          <p14:tracePt t="79941" x="10039350" y="4968875"/>
          <p14:tracePt t="79952" x="10113963" y="4968875"/>
          <p14:tracePt t="79963" x="10201275" y="4956175"/>
          <p14:tracePt t="79971" x="10277475" y="4943475"/>
          <p14:tracePt t="79983" x="10377488" y="4930775"/>
          <p14:tracePt t="79992" x="10464800" y="4905375"/>
          <p14:tracePt t="80004" x="10552113" y="4892675"/>
          <p14:tracePt t="80013" x="10639425" y="4892675"/>
          <p14:tracePt t="80022" x="10726738" y="4879975"/>
          <p14:tracePt t="80032" x="10777538" y="4856163"/>
          <p14:tracePt t="80047" x="10839450" y="4843463"/>
          <p14:tracePt t="80053" x="10864850" y="4843463"/>
          <p14:tracePt t="80064" x="10890250" y="4830763"/>
          <p14:tracePt t="80073" x="10902950" y="4818063"/>
          <p14:tracePt t="80084" x="10915650" y="4818063"/>
          <p14:tracePt t="80096" x="10928350" y="4818063"/>
          <p14:tracePt t="80104" x="10939463" y="4818063"/>
          <p14:tracePt t="80113" x="10964863" y="4818063"/>
          <p14:tracePt t="80123" x="10990263" y="4818063"/>
          <p14:tracePt t="80144" x="11015663" y="4830763"/>
          <p14:tracePt t="80176" x="11028363" y="4830763"/>
          <p14:tracePt t="80194" x="11028363" y="4843463"/>
          <p14:tracePt t="80235" x="11002963" y="4856163"/>
          <p14:tracePt t="80245" x="10952163" y="4868863"/>
          <p14:tracePt t="80257" x="10877550" y="4879975"/>
          <p14:tracePt t="80265" x="10802938" y="4892675"/>
          <p14:tracePt t="80278" x="10677525" y="4905375"/>
          <p14:tracePt t="80285" x="10577513" y="4930775"/>
          <p14:tracePt t="80296" x="10477500" y="4943475"/>
          <p14:tracePt t="80306" x="10401300" y="4943475"/>
          <p14:tracePt t="80316" x="10352088" y="4956175"/>
          <p14:tracePt t="80329" x="10301288" y="4956175"/>
          <p14:tracePt t="80337" x="10264775" y="4956175"/>
          <p14:tracePt t="80347" x="10213975" y="4956175"/>
          <p14:tracePt t="80356" x="10113963" y="4956175"/>
          <p14:tracePt t="80368" x="10039350" y="4956175"/>
          <p14:tracePt t="80379" x="9952038" y="4943475"/>
          <p14:tracePt t="80387" x="9888538" y="4943475"/>
          <p14:tracePt t="80397" x="9839325" y="4930775"/>
          <p14:tracePt t="80407" x="9775825" y="4930775"/>
          <p14:tracePt t="80418" x="9739313" y="4918075"/>
          <p14:tracePt t="80428" x="9701213" y="4918075"/>
          <p14:tracePt t="80437" x="9688513" y="4918075"/>
          <p14:tracePt t="80448" x="9675813" y="4918075"/>
          <p14:tracePt t="80458" x="9663113" y="4918075"/>
          <p14:tracePt t="80471" x="9650413" y="4918075"/>
          <p14:tracePt t="80478" x="9637713" y="4918075"/>
          <p14:tracePt t="80498" x="9626600" y="4918075"/>
          <p14:tracePt t="80519" x="9613900" y="4918075"/>
          <p14:tracePt t="80530" x="9601200" y="4918075"/>
          <p14:tracePt t="80538" x="9588500" y="4918075"/>
          <p14:tracePt t="80569" x="9575800" y="4918075"/>
          <p14:tracePt t="80609" x="9563100" y="4918075"/>
          <p14:tracePt t="80620" x="9550400" y="4918075"/>
          <p14:tracePt t="80681" x="9537700" y="4918075"/>
          <p14:tracePt t="80693" x="9525000" y="4918075"/>
          <p14:tracePt t="80702" x="9501188" y="4918075"/>
          <p14:tracePt t="80712" x="9463088" y="4918075"/>
          <p14:tracePt t="80722" x="9388475" y="4918075"/>
          <p14:tracePt t="80732" x="9275763" y="4918075"/>
          <p14:tracePt t="80745" x="9150350" y="4918075"/>
          <p14:tracePt t="80752" x="8986838" y="4892675"/>
          <p14:tracePt t="80764" x="8774113" y="4879975"/>
          <p14:tracePt t="80772" x="8461375" y="4843463"/>
          <p14:tracePt t="80783" x="8248650" y="4830763"/>
          <p14:tracePt t="80795" x="8023225" y="4818063"/>
          <p14:tracePt t="80802" x="7874000" y="4818063"/>
          <p14:tracePt t="80815" x="7748588" y="4818063"/>
          <p14:tracePt t="80822" x="7623175" y="4818063"/>
          <p14:tracePt t="80833" x="7548563" y="4818063"/>
          <p14:tracePt t="80845" x="7497763" y="4818063"/>
          <p14:tracePt t="80853" x="7435850" y="4818063"/>
          <p14:tracePt t="80864" x="7410450" y="4818063"/>
          <p14:tracePt t="80874" x="7385050" y="4818063"/>
          <p14:tracePt t="80896" x="7372350" y="4818063"/>
          <p14:tracePt t="80903" x="7359650" y="4818063"/>
          <p14:tracePt t="81015" x="7359650" y="4805363"/>
          <p14:tracePt t="82698" x="7323138" y="4805363"/>
          <p14:tracePt t="82708" x="7185025" y="4743450"/>
          <p14:tracePt t="82718" x="6934200" y="4643438"/>
          <p14:tracePt t="82728" x="6508750" y="4418013"/>
          <p14:tracePt t="82738" x="5983288" y="4179888"/>
          <p14:tracePt t="82749" x="5445125" y="4041775"/>
          <p14:tracePt t="82760" x="5032375" y="3905250"/>
          <p14:tracePt t="82769" x="4630738" y="3803650"/>
          <p14:tracePt t="82779" x="4205288" y="3654425"/>
          <p14:tracePt t="82789" x="3830638" y="3541713"/>
          <p14:tracePt t="82799" x="3454400" y="3416300"/>
          <p14:tracePt t="82810" x="3003550" y="3216275"/>
          <p14:tracePt t="82819" x="2541588" y="3003550"/>
          <p14:tracePt t="82829" x="2039938" y="2728913"/>
          <p14:tracePt t="82843" x="1577975" y="2465388"/>
          <p14:tracePt t="82849" x="1163638" y="2190750"/>
          <p14:tracePt t="82861" x="889000" y="2001838"/>
          <p14:tracePt t="82870" x="676275" y="1814513"/>
          <p14:tracePt t="82880" x="563563" y="1727200"/>
          <p14:tracePt t="82892" x="500063" y="1639888"/>
          <p14:tracePt t="82900" x="476250" y="1601788"/>
          <p14:tracePt t="82911" x="463550" y="1563688"/>
          <p14:tracePt t="82920" x="463550" y="1552575"/>
          <p14:tracePt t="82931" x="463550" y="1514475"/>
          <p14:tracePt t="82961" x="463550" y="1501775"/>
          <p14:tracePt t="83011" x="463550" y="1489075"/>
          <p14:tracePt t="83032" x="476250" y="1476375"/>
          <p14:tracePt t="83042" x="500063" y="1450975"/>
          <p14:tracePt t="83052" x="600075" y="1414463"/>
          <p14:tracePt t="83062" x="688975" y="1350963"/>
          <p14:tracePt t="83075" x="788988" y="1289050"/>
          <p14:tracePt t="83083" x="901700" y="1238250"/>
          <p14:tracePt t="83093" x="1027113" y="1201738"/>
          <p14:tracePt t="83104" x="1139825" y="1163638"/>
          <p14:tracePt t="83113" x="1263650" y="1150938"/>
          <p14:tracePt t="83126" x="1363663" y="1138238"/>
          <p14:tracePt t="83133" x="1427163" y="1138238"/>
          <p14:tracePt t="83143" x="1476375" y="1138238"/>
          <p14:tracePt t="83154" x="1514475" y="1138238"/>
          <p14:tracePt t="83164" x="1539875" y="1138238"/>
          <p14:tracePt t="83175" x="1552575" y="1138238"/>
          <p14:tracePt t="83183" x="1577975" y="1150938"/>
          <p14:tracePt t="83195" x="1601788" y="1163638"/>
          <p14:tracePt t="83204" x="1627188" y="1189038"/>
          <p14:tracePt t="83214" x="1652588" y="1201738"/>
          <p14:tracePt t="83226" x="1677988" y="1227138"/>
          <p14:tracePt t="83234" x="1689100" y="1227138"/>
          <p14:tracePt t="83245" x="1701800" y="1250950"/>
          <p14:tracePt t="83259" x="1701800" y="1263650"/>
          <p14:tracePt t="83266" x="1701800" y="1276350"/>
          <p14:tracePt t="83274" x="1701800" y="1289050"/>
          <p14:tracePt t="83294" x="1701800" y="1301750"/>
          <p14:tracePt t="83447" x="1701800" y="1314450"/>
          <p14:tracePt t="83488" x="1701800" y="1327150"/>
          <p14:tracePt t="83518" x="1701800" y="1339850"/>
          <p14:tracePt t="83529" x="1677988" y="1376363"/>
          <p14:tracePt t="83541" x="1665288" y="1389063"/>
          <p14:tracePt t="83549" x="1627188" y="1414463"/>
          <p14:tracePt t="83560" x="1601788" y="1427163"/>
          <p14:tracePt t="83569" x="1565275" y="1450975"/>
          <p14:tracePt t="83579" x="1539875" y="1463675"/>
          <p14:tracePt t="83596" x="1527175" y="1463675"/>
          <p14:tracePt t="83601" x="1501775" y="1463675"/>
          <p14:tracePt t="83620" x="1489075" y="1476375"/>
          <p14:tracePt t="83630" x="1476375" y="1476375"/>
          <p14:tracePt t="83641" x="1465263" y="1476375"/>
          <p14:tracePt t="83650" x="1452563" y="1476375"/>
          <p14:tracePt t="83680" x="1439863" y="1476375"/>
          <p14:tracePt t="83711" x="1427163" y="1476375"/>
          <p14:tracePt t="84755" x="1439863" y="1476375"/>
          <p14:tracePt t="84786" x="1452563" y="1476375"/>
          <p14:tracePt t="84816" x="1465263" y="1476375"/>
          <p14:tracePt t="84838" x="1476375" y="1476375"/>
          <p14:tracePt t="84866" x="1489075" y="1476375"/>
          <p14:tracePt t="84897" x="1501775" y="1476375"/>
          <p14:tracePt t="84909" x="1514475" y="1476375"/>
          <p14:tracePt t="84918" x="1527175" y="1476375"/>
          <p14:tracePt t="84927" x="1539875" y="1476375"/>
          <p14:tracePt t="84940" x="1565275" y="1489075"/>
          <p14:tracePt t="84947" x="1627188" y="1489075"/>
          <p14:tracePt t="84958" x="1689100" y="1489075"/>
          <p14:tracePt t="84968" x="1727200" y="1489075"/>
          <p14:tracePt t="84978" x="1827213" y="1489075"/>
          <p14:tracePt t="84990" x="1903413" y="1489075"/>
          <p14:tracePt t="84998" x="1978025" y="1489075"/>
          <p14:tracePt t="85010" x="2078038" y="1489075"/>
          <p14:tracePt t="85018" x="2178050" y="1489075"/>
          <p14:tracePt t="85028" x="2252663" y="1476375"/>
          <p14:tracePt t="85040" x="2316163" y="1476375"/>
          <p14:tracePt t="85048" x="2416175" y="1476375"/>
          <p14:tracePt t="85060" x="2528888" y="1476375"/>
          <p14:tracePt t="85069" x="2667000" y="1476375"/>
          <p14:tracePt t="85079" x="2803525" y="1476375"/>
          <p14:tracePt t="85091" x="2916238" y="1476375"/>
          <p14:tracePt t="85099" x="3054350" y="1476375"/>
          <p14:tracePt t="85110" x="3179763" y="1489075"/>
          <p14:tracePt t="85123" x="3279775" y="1489075"/>
          <p14:tracePt t="85130" x="3392488" y="1501775"/>
          <p14:tracePt t="85140" x="3467100" y="1501775"/>
          <p14:tracePt t="85150" x="3554413" y="1514475"/>
          <p14:tracePt t="85161" x="3630613" y="1514475"/>
          <p14:tracePt t="85173" x="3705225" y="1514475"/>
          <p14:tracePt t="85180" x="3743325" y="1514475"/>
          <p14:tracePt t="85191" x="3805238" y="1514475"/>
          <p14:tracePt t="85200" x="3843338" y="1514475"/>
          <p14:tracePt t="85211" x="3879850" y="1514475"/>
          <p14:tracePt t="85222" x="3892550" y="1514475"/>
          <p14:tracePt t="85231" x="3917950" y="1514475"/>
          <p14:tracePt t="85242" x="3930650" y="1514475"/>
          <p14:tracePt t="85252" x="3943350" y="1514475"/>
          <p14:tracePt t="85272" x="3956050" y="1514475"/>
          <p14:tracePt t="85304" x="3968750" y="1514475"/>
          <p14:tracePt t="85322" x="3979863" y="1514475"/>
          <p14:tracePt t="85413" x="3968750" y="1514475"/>
          <p14:tracePt t="85424" x="3956050" y="1514475"/>
          <p14:tracePt t="85433" x="3892550" y="1514475"/>
          <p14:tracePt t="85444" x="3792538" y="1514475"/>
          <p14:tracePt t="85456" x="3643313" y="1514475"/>
          <p14:tracePt t="85464" x="3479800" y="1501775"/>
          <p14:tracePt t="85475" x="3267075" y="1501775"/>
          <p14:tracePt t="85484" x="3092450" y="1501775"/>
          <p14:tracePt t="85495" x="2941638" y="1501775"/>
          <p14:tracePt t="85505" x="2767013" y="1501775"/>
          <p14:tracePt t="85514" x="2590800" y="1514475"/>
          <p14:tracePt t="85525" x="2452688" y="1527175"/>
          <p14:tracePt t="85539" x="2339975" y="1539875"/>
          <p14:tracePt t="85551" x="2216150" y="1552575"/>
          <p14:tracePt t="85557" x="2116138" y="1563688"/>
          <p14:tracePt t="85566" x="2014538" y="1576388"/>
          <p14:tracePt t="85576" x="1952625" y="1576388"/>
          <p14:tracePt t="85589" x="1878013" y="1576388"/>
          <p14:tracePt t="85597" x="1827213" y="1576388"/>
          <p14:tracePt t="85606" x="1778000" y="1576388"/>
          <p14:tracePt t="85616" x="1739900" y="1576388"/>
          <p14:tracePt t="85627" x="1701800" y="1576388"/>
          <p14:tracePt t="85639" x="1677988" y="1576388"/>
          <p14:tracePt t="85646" x="1652588" y="1576388"/>
          <p14:tracePt t="85657" x="1639888" y="1576388"/>
          <p14:tracePt t="85667" x="1614488" y="1576388"/>
          <p14:tracePt t="85688" x="1601788" y="1576388"/>
          <p14:tracePt t="85697" x="1589088" y="1576388"/>
          <p14:tracePt t="85738" x="1577975" y="1576388"/>
          <p14:tracePt t="85748" x="1565275" y="1576388"/>
          <p14:tracePt t="85758" x="1565275" y="1563688"/>
          <p14:tracePt t="85771" x="1539875" y="1563688"/>
          <p14:tracePt t="85788" x="1527175" y="1563688"/>
          <p14:tracePt t="85820" x="1514475" y="1563688"/>
          <p14:tracePt t="85840" x="1501775" y="1563688"/>
          <p14:tracePt t="86052" x="1501775" y="1552575"/>
          <p14:tracePt t="86336" x="1514475" y="1552575"/>
          <p14:tracePt t="86406" x="1527175" y="1552575"/>
          <p14:tracePt t="86437" x="1539875" y="1552575"/>
          <p14:tracePt t="86447" x="1552575" y="1552575"/>
          <p14:tracePt t="86457" x="1589088" y="1552575"/>
          <p14:tracePt t="86472" x="1627188" y="1552575"/>
          <p14:tracePt t="86477" x="1701800" y="1552575"/>
          <p14:tracePt t="86488" x="1827213" y="1539875"/>
          <p14:tracePt t="86498" x="1978025" y="1527175"/>
          <p14:tracePt t="86509" x="2178050" y="1514475"/>
          <p14:tracePt t="86521" x="2352675" y="1501775"/>
          <p14:tracePt t="86529" x="2603500" y="1501775"/>
          <p14:tracePt t="86539" x="2903538" y="1501775"/>
          <p14:tracePt t="86548" x="3292475" y="1501775"/>
          <p14:tracePt t="86559" x="3541713" y="1539875"/>
          <p14:tracePt t="86572" x="3805238" y="1589088"/>
          <p14:tracePt t="86579" x="4043363" y="1639888"/>
          <p14:tracePt t="86590" x="4192588" y="1676400"/>
          <p14:tracePt t="86599" x="4406900" y="1727200"/>
          <p14:tracePt t="86610" x="4594225" y="1789113"/>
          <p14:tracePt t="86621" x="4794250" y="1852613"/>
          <p14:tracePt t="86629" x="4956175" y="1939925"/>
          <p14:tracePt t="86640" x="5094288" y="1989138"/>
          <p14:tracePt t="86655" x="5170488" y="2065338"/>
          <p14:tracePt t="86660" x="5232400" y="2101850"/>
          <p14:tracePt t="86671" x="5281613" y="2152650"/>
          <p14:tracePt t="86680" x="5319713" y="2227263"/>
          <p14:tracePt t="86691" x="5332413" y="2327275"/>
          <p14:tracePt t="86704" x="5332413" y="2439988"/>
          <p14:tracePt t="86711" x="5332413" y="2527300"/>
          <p14:tracePt t="86722" x="5294313" y="2603500"/>
          <p14:tracePt t="86984" x="5307013" y="2603500"/>
          <p14:tracePt t="86995" x="5370513" y="2616200"/>
          <p14:tracePt t="87005" x="5507038" y="2640013"/>
          <p14:tracePt t="87015" x="5683250" y="2703513"/>
          <p14:tracePt t="87025" x="6096000" y="2828925"/>
          <p14:tracePt t="87037" x="6584950" y="3041650"/>
          <p14:tracePt t="87044" x="7085013" y="3328988"/>
          <p14:tracePt t="87055" x="7585075" y="3616325"/>
          <p14:tracePt t="87065" x="7999413" y="3967163"/>
          <p14:tracePt t="87076" x="8348663" y="4241800"/>
          <p14:tracePt t="87088" x="8712200" y="4467225"/>
          <p14:tracePt t="87095" x="8999538" y="4679950"/>
          <p14:tracePt t="87106" x="9124950" y="4779963"/>
          <p14:tracePt t="87116" x="9263063" y="4879975"/>
          <p14:tracePt t="87127" x="9401175" y="4943475"/>
          <p14:tracePt t="87137" x="9475788" y="5005388"/>
          <p14:tracePt t="87146" x="9550400" y="5030788"/>
          <p14:tracePt t="87156" x="9613900" y="5056188"/>
          <p14:tracePt t="87169" x="9613900" y="5068888"/>
          <p14:tracePt t="87177" x="9626600" y="5068888"/>
          <p14:tracePt t="87267" x="9626600" y="5056188"/>
          <p14:tracePt t="87318" x="9613900" y="5056188"/>
          <p14:tracePt t="87328" x="9601200" y="5043488"/>
          <p14:tracePt t="87339" x="9575800" y="5043488"/>
          <p14:tracePt t="87350" x="9537700" y="5030788"/>
          <p14:tracePt t="87359" x="9463088" y="5005388"/>
          <p14:tracePt t="87370" x="9388475" y="4992688"/>
          <p14:tracePt t="87379" x="9275763" y="4992688"/>
          <p14:tracePt t="87390" x="9124950" y="4968875"/>
          <p14:tracePt t="87403" x="8975725" y="4956175"/>
          <p14:tracePt t="87409" x="8737600" y="4943475"/>
          <p14:tracePt t="87421" x="8374063" y="4879975"/>
          <p14:tracePt t="87430" x="7923213" y="4830763"/>
          <p14:tracePt t="87440" x="7472363" y="4792663"/>
          <p14:tracePt t="87453" x="6884988" y="4768850"/>
          <p14:tracePt t="87460" x="6308725" y="4768850"/>
          <p14:tracePt t="87472" x="5795963" y="4779963"/>
          <p14:tracePt t="87480" x="5370513" y="4843463"/>
          <p14:tracePt t="87491" x="5006975" y="4905375"/>
          <p14:tracePt t="87506" x="4756150" y="4943475"/>
          <p14:tracePt t="87512" x="4606925" y="4968875"/>
          <p14:tracePt t="87521" x="4518025" y="4992688"/>
          <p14:tracePt t="87531" x="4481513" y="4992688"/>
          <p14:tracePt t="87542" x="4443413" y="4992688"/>
          <p14:tracePt t="87556" x="4443413" y="5005388"/>
          <p14:tracePt t="87998" x="4430713" y="5005388"/>
          <p14:tracePt t="88008" x="4418013" y="5005388"/>
          <p14:tracePt t="88019" x="4368800" y="5018088"/>
          <p14:tracePt t="88028" x="4168775" y="5056188"/>
          <p14:tracePt t="88038" x="3743325" y="5118100"/>
          <p14:tracePt t="88048" x="3279775" y="5230813"/>
          <p14:tracePt t="88058" x="2879725" y="5294313"/>
          <p14:tracePt t="88069" x="2578100" y="5368925"/>
          <p14:tracePt t="88078" x="2339975" y="5418138"/>
          <p14:tracePt t="88089" x="2203450" y="5468938"/>
          <p14:tracePt t="88102" x="2103438" y="5494338"/>
          <p14:tracePt t="88109" x="2052638" y="5518150"/>
          <p14:tracePt t="88120" x="1990725" y="5518150"/>
          <p14:tracePt t="88129" x="1965325" y="5543550"/>
          <p14:tracePt t="88140" x="1952625" y="5556250"/>
          <p14:tracePt t="88152" x="1914525" y="5568950"/>
          <p14:tracePt t="88160" x="1878013" y="5581650"/>
          <p14:tracePt t="88171" x="1839913" y="5594350"/>
          <p14:tracePt t="88180" x="1839913" y="5607050"/>
          <p14:tracePt t="88190" x="1827213" y="5619750"/>
          <p14:tracePt t="88202" x="1801813" y="5630863"/>
          <p14:tracePt t="88211" x="1790700" y="5643563"/>
          <p14:tracePt t="88220" x="1778000" y="5656263"/>
          <p14:tracePt t="88231" x="1778000" y="5668963"/>
          <p14:tracePt t="88241" x="1778000" y="5681663"/>
          <p14:tracePt t="88253" x="1765300" y="5681663"/>
          <p14:tracePt t="88260" x="1765300" y="5694363"/>
          <p14:tracePt t="88331" x="1765300" y="5707063"/>
          <p14:tracePt t="88342" x="1790700" y="5719763"/>
          <p14:tracePt t="88352" x="1827213" y="5719763"/>
          <p14:tracePt t="88362" x="1852613" y="5719763"/>
          <p14:tracePt t="88373" x="1903413" y="5732463"/>
          <p14:tracePt t="88385" x="1939925" y="5732463"/>
          <p14:tracePt t="88392" x="1990725" y="5732463"/>
          <p14:tracePt t="88403" x="2014538" y="5732463"/>
          <p14:tracePt t="88412" x="2065338" y="5732463"/>
          <p14:tracePt t="88423" x="2090738" y="5732463"/>
          <p14:tracePt t="88435" x="2139950" y="5732463"/>
          <p14:tracePt t="88443" x="2216150" y="5719763"/>
          <p14:tracePt t="88454" x="2328863" y="5694363"/>
          <p14:tracePt t="88463" x="2441575" y="5668963"/>
          <p14:tracePt t="88479" x="2541588" y="5656263"/>
          <p14:tracePt t="88486" x="2628900" y="5643563"/>
          <p14:tracePt t="88493" x="2716213" y="5630863"/>
          <p14:tracePt t="88505" x="2767013" y="5619750"/>
          <p14:tracePt t="88514" x="2841625" y="5619750"/>
          <p14:tracePt t="88525" x="2879725" y="5619750"/>
          <p14:tracePt t="88536" x="2928938" y="5619750"/>
          <p14:tracePt t="88544" x="2954338" y="5619750"/>
          <p14:tracePt t="88555" x="3041650" y="5619750"/>
          <p14:tracePt t="88567" x="3141663" y="5619750"/>
          <p14:tracePt t="88575" x="3216275" y="5619750"/>
          <p14:tracePt t="88586" x="3279775" y="5619750"/>
          <p14:tracePt t="88595" x="3341688" y="5619750"/>
          <p14:tracePt t="88606" x="3367088" y="5619750"/>
          <p14:tracePt t="88618" x="3405188" y="5630863"/>
          <p14:tracePt t="88636" x="3417888" y="5630863"/>
          <p14:tracePt t="88646" x="3429000" y="5630863"/>
          <p14:tracePt t="88656" x="3441700" y="5630863"/>
          <p14:tracePt t="88669" x="3467100" y="5643563"/>
          <p14:tracePt t="88675" x="3505200" y="5643563"/>
          <p14:tracePt t="88686" x="3541713" y="5643563"/>
          <p14:tracePt t="88695" x="3592513" y="5643563"/>
          <p14:tracePt t="88706" x="3630613" y="5643563"/>
          <p14:tracePt t="88716" x="3654425" y="5643563"/>
          <p14:tracePt t="88726" x="3667125" y="5643563"/>
          <p14:tracePt t="88736" x="3679825" y="5643563"/>
          <p14:tracePt t="88746" x="3705225" y="5643563"/>
          <p14:tracePt t="88756" x="3743325" y="5643563"/>
          <p14:tracePt t="88767" x="3767138" y="5630863"/>
          <p14:tracePt t="88776" x="3792538" y="5630863"/>
          <p14:tracePt t="88786" x="3805238" y="5630863"/>
          <p14:tracePt t="88799" x="3830638" y="5630863"/>
          <p14:tracePt t="88807" x="3856038" y="5619750"/>
          <p14:tracePt t="88817" x="3879850" y="5619750"/>
          <p14:tracePt t="88827" x="3892550" y="5619750"/>
          <p14:tracePt t="88837" x="3905250" y="5619750"/>
          <p14:tracePt t="88849" x="3930650" y="5619750"/>
          <p14:tracePt t="88869" x="3956050" y="5619750"/>
          <p14:tracePt t="88888" x="3968750" y="5619750"/>
          <p14:tracePt t="88900" x="3979863" y="5619750"/>
          <p14:tracePt t="88939" x="3992563" y="5619750"/>
          <p14:tracePt t="89670" x="4005263" y="5619750"/>
          <p14:tracePt t="89681" x="4017963" y="5619750"/>
          <p14:tracePt t="89690" x="4056063" y="5607050"/>
          <p14:tracePt t="89701" x="4081463" y="5594350"/>
          <p14:tracePt t="89710" x="4130675" y="5594350"/>
          <p14:tracePt t="89721" x="4181475" y="5594350"/>
          <p14:tracePt t="89734" x="4281488" y="5581650"/>
          <p14:tracePt t="89741" x="4406900" y="5568950"/>
          <p14:tracePt t="89750" x="4530725" y="5568950"/>
          <p14:tracePt t="89761" x="4681538" y="5543550"/>
          <p14:tracePt t="89772" x="4868863" y="5530850"/>
          <p14:tracePt t="89784" x="5032375" y="5530850"/>
          <p14:tracePt t="89792" x="5232400" y="5530850"/>
          <p14:tracePt t="89802" x="5483225" y="5530850"/>
          <p14:tracePt t="89811" x="5719763" y="5530850"/>
          <p14:tracePt t="89822" x="5895975" y="5530850"/>
          <p14:tracePt t="89833" x="6096000" y="5530850"/>
          <p14:tracePt t="89841" x="6308725" y="5530850"/>
          <p14:tracePt t="89852" x="6496050" y="5530850"/>
          <p14:tracePt t="89862" x="6672263" y="5530850"/>
          <p14:tracePt t="89872" x="6821488" y="5530850"/>
          <p14:tracePt t="89883" x="6985000" y="5556250"/>
          <p14:tracePt t="89892" x="7123113" y="5556250"/>
          <p14:tracePt t="89903" x="7197725" y="5568950"/>
          <p14:tracePt t="89913" x="7297738" y="5568950"/>
          <p14:tracePt t="89923" x="7359650" y="5568950"/>
          <p14:tracePt t="89934" x="7397750" y="5581650"/>
          <p14:tracePt t="89942" x="7423150" y="5594350"/>
          <p14:tracePt t="89952" x="7435850" y="5607050"/>
          <p14:tracePt t="89965" x="7448550" y="5607050"/>
          <p14:tracePt t="90135" x="7435850" y="5607050"/>
          <p14:tracePt t="90186" x="7423150" y="5607050"/>
          <p14:tracePt t="90216" x="7410450" y="5607050"/>
          <p14:tracePt t="90257" x="7397750" y="5607050"/>
          <p14:tracePt t="90288" x="7372350" y="5607050"/>
          <p14:tracePt t="90308" x="7359650" y="5607050"/>
          <p14:tracePt t="90319" x="7348538" y="5607050"/>
          <p14:tracePt t="90328" x="7335838" y="5607050"/>
          <p14:tracePt t="90339" x="7323138" y="5607050"/>
          <p14:tracePt t="90349" x="7310438" y="5607050"/>
          <p14:tracePt t="90369" x="7297738" y="5607050"/>
          <p14:tracePt t="90399" x="7285038" y="5607050"/>
          <p14:tracePt t="90431" x="7272338" y="5607050"/>
          <p14:tracePt t="92132" x="7272338" y="5594350"/>
          <p14:tracePt t="92142" x="7297738" y="5594350"/>
          <p14:tracePt t="92152" x="7323138" y="5594350"/>
          <p14:tracePt t="92164" x="7359650" y="5594350"/>
          <p14:tracePt t="92173" x="7423150" y="5594350"/>
          <p14:tracePt t="92182" x="7485063" y="5594350"/>
          <p14:tracePt t="92193" x="7572375" y="5594350"/>
          <p14:tracePt t="92203" x="7661275" y="5594350"/>
          <p14:tracePt t="92213" x="7761288" y="5594350"/>
          <p14:tracePt t="92223" x="7835900" y="5607050"/>
          <p14:tracePt t="92233" x="7948613" y="5619750"/>
          <p14:tracePt t="92247" x="8061325" y="5630863"/>
          <p14:tracePt t="92254" x="8199438" y="5643563"/>
          <p14:tracePt t="92264" x="8348663" y="5681663"/>
          <p14:tracePt t="92273" x="8537575" y="5681663"/>
          <p14:tracePt t="92284" x="8712200" y="5694363"/>
          <p14:tracePt t="92297" x="8886825" y="5707063"/>
          <p14:tracePt t="92305" x="9063038" y="5707063"/>
          <p14:tracePt t="92315" x="9212263" y="5707063"/>
          <p14:tracePt t="92324" x="9350375" y="5707063"/>
          <p14:tracePt t="92335" x="9501188" y="5719763"/>
          <p14:tracePt t="92347" x="9613900" y="5719763"/>
          <p14:tracePt t="92354" x="9739313" y="5732463"/>
          <p14:tracePt t="92366" x="9852025" y="5732463"/>
          <p14:tracePt t="92375" x="9988550" y="5732463"/>
          <p14:tracePt t="92386" x="10088563" y="5732463"/>
          <p14:tracePt t="92396" x="10201275" y="5743575"/>
          <p14:tracePt t="92405" x="10288588" y="5756275"/>
          <p14:tracePt t="92415" x="10377488" y="5768975"/>
          <p14:tracePt t="92426" x="10401300" y="5781675"/>
          <p14:tracePt t="92436" x="10426700" y="5781675"/>
          <p14:tracePt t="92447" x="10439400" y="5781675"/>
          <p14:tracePt t="92456" x="10452100" y="5781675"/>
          <p14:tracePt t="92496" x="10464800" y="5781675"/>
          <p14:tracePt t="92516" x="10477500" y="5781675"/>
          <p14:tracePt t="92688" x="10401300" y="5781675"/>
          <p14:tracePt t="92700" x="10252075" y="5781675"/>
          <p14:tracePt t="92711" x="9926638" y="5781675"/>
          <p14:tracePt t="92720" x="9450388" y="5781675"/>
          <p14:tracePt t="92729" x="8799513" y="5781675"/>
          <p14:tracePt t="92740" x="8061325" y="5807075"/>
          <p14:tracePt t="92750" x="7210425" y="5807075"/>
          <p14:tracePt t="92763" x="6459538" y="5832475"/>
          <p14:tracePt t="92770" x="5845175" y="5832475"/>
          <p14:tracePt t="92780" x="5207000" y="5832475"/>
          <p14:tracePt t="92790" x="4732338" y="5832475"/>
          <p14:tracePt t="92801" x="4356100" y="5832475"/>
          <p14:tracePt t="92813" x="4081463" y="5832475"/>
          <p14:tracePt t="92822" x="3830638" y="5819775"/>
          <p14:tracePt t="92831" x="3705225" y="5807075"/>
          <p14:tracePt t="92841" x="3592513" y="5794375"/>
          <p14:tracePt t="92851" x="3541713" y="5794375"/>
          <p14:tracePt t="92863" x="3492500" y="5794375"/>
          <p14:tracePt t="92882" x="3467100" y="5794375"/>
          <p14:tracePt t="92952" x="3454400" y="5794375"/>
          <p14:tracePt t="92972" x="3429000" y="5794375"/>
          <p14:tracePt t="92983" x="3379788" y="5832475"/>
          <p14:tracePt t="92996" x="3267075" y="5881688"/>
          <p14:tracePt t="93004" x="3154363" y="5956300"/>
          <p14:tracePt t="93014" x="3041650" y="6045200"/>
          <p14:tracePt t="93023" x="2928938" y="6094413"/>
          <p14:tracePt t="93034" x="2828925" y="6169025"/>
          <p14:tracePt t="93046" x="2741613" y="6219825"/>
          <p14:tracePt t="93055" x="2678113" y="6257925"/>
          <p14:tracePt t="93064" x="2616200" y="6269038"/>
          <p14:tracePt t="93074" x="2565400" y="6294438"/>
          <p14:tracePt t="93084" x="2541588" y="6307138"/>
          <p14:tracePt t="93096" x="2516188" y="6307138"/>
          <p14:tracePt t="93104" x="2490788" y="6319838"/>
          <p14:tracePt t="93115" x="2478088" y="6319838"/>
          <p14:tracePt t="93125" x="2452688" y="6319838"/>
          <p14:tracePt t="93135" x="2428875" y="6332538"/>
          <p14:tracePt t="93146" x="2403475" y="6332538"/>
          <p14:tracePt t="93155" x="2378075" y="6345238"/>
          <p14:tracePt t="93165" x="2352675" y="6345238"/>
          <p14:tracePt t="93178" x="2339975" y="6345238"/>
          <p14:tracePt t="93186" x="2303463" y="6345238"/>
          <p14:tracePt t="93197" x="2290763" y="6345238"/>
          <p14:tracePt t="93205" x="2265363" y="6345238"/>
          <p14:tracePt t="93216" x="2252663" y="6345238"/>
          <p14:tracePt t="93229" x="2216150" y="6345238"/>
          <p14:tracePt t="93236" x="2216150" y="6332538"/>
          <p14:tracePt t="93246" x="2203450" y="6332538"/>
          <p14:tracePt t="93256" x="2190750" y="6319838"/>
          <p14:tracePt t="93268" x="2178050" y="6319838"/>
          <p14:tracePt t="93280" x="2165350" y="6307138"/>
          <p14:tracePt t="93286" x="2152650" y="6294438"/>
          <p14:tracePt t="93297" x="2139950" y="6294438"/>
          <p14:tracePt t="93307" x="2127250" y="6294438"/>
          <p14:tracePt t="93317" x="2116138" y="6281738"/>
          <p14:tracePt t="93337" x="2103438" y="6269038"/>
          <p14:tracePt t="93368" x="2090738" y="6257925"/>
          <p14:tracePt t="93398" x="2090738" y="6245225"/>
          <p14:tracePt t="93459" x="2090738" y="6232525"/>
          <p14:tracePt t="93510" x="2078038" y="6219825"/>
          <p14:tracePt t="93530" x="2065338" y="6219825"/>
          <p14:tracePt t="93541" x="2065338" y="6207125"/>
          <p14:tracePt t="93590" x="2065338" y="6194425"/>
          <p14:tracePt t="93651" x="2065338" y="6181725"/>
          <p14:tracePt t="93844" x="2065338" y="6169025"/>
          <p14:tracePt t="93925" x="2078038" y="6157913"/>
          <p14:tracePt t="93956" x="2090738" y="6157913"/>
          <p14:tracePt t="93977" x="2116138" y="6157913"/>
          <p14:tracePt t="93987" x="2127250" y="6157913"/>
          <p14:tracePt t="93997" x="2190750" y="6132513"/>
          <p14:tracePt t="94007" x="2303463" y="6094413"/>
          <p14:tracePt t="94017" x="2403475" y="6069013"/>
          <p14:tracePt t="94030" x="2478088" y="6045200"/>
          <p14:tracePt t="94037" x="2628900" y="6007100"/>
          <p14:tracePt t="94048" x="2741613" y="5969000"/>
          <p14:tracePt t="94057" x="2867025" y="5956300"/>
          <p14:tracePt t="94067" x="2979738" y="5932488"/>
          <p14:tracePt t="94078" x="3103563" y="5907088"/>
          <p14:tracePt t="94087" x="3192463" y="5881688"/>
          <p14:tracePt t="94098" x="3292475" y="5868988"/>
          <p14:tracePt t="94111" x="3379788" y="5843588"/>
          <p14:tracePt t="94118" x="3479800" y="5832475"/>
          <p14:tracePt t="94128" x="3567113" y="5832475"/>
          <p14:tracePt t="94138" x="3643313" y="5819775"/>
          <p14:tracePt t="94148" x="3705225" y="5819775"/>
          <p14:tracePt t="94161" x="3756025" y="5819775"/>
          <p14:tracePt t="94168" x="3792538" y="5819775"/>
          <p14:tracePt t="94179" x="3817938" y="5819775"/>
          <p14:tracePt t="94188" x="3856038" y="5819775"/>
          <p14:tracePt t="94210" x="3867150" y="5819775"/>
          <p14:tracePt t="94229" x="3879850" y="5819775"/>
          <p14:tracePt t="94260" x="3892550" y="5819775"/>
          <p14:tracePt t="94280" x="3905250" y="5819775"/>
          <p14:tracePt t="94401" x="3905250" y="5832475"/>
          <p14:tracePt t="94442" x="3905250" y="5843588"/>
          <p14:tracePt t="94453" x="3905250" y="5856288"/>
          <p14:tracePt t="94472" x="3905250" y="5868988"/>
          <p14:tracePt t="94493" x="3905250" y="5881688"/>
          <p14:tracePt t="94502" x="3905250" y="5894388"/>
          <p14:tracePt t="94513" x="3905250" y="5907088"/>
          <p14:tracePt t="94527" x="3905250" y="5919788"/>
          <p14:tracePt t="94543" x="3905250" y="5932488"/>
          <p14:tracePt t="94563" x="3905250" y="5945188"/>
          <p14:tracePt t="94577" x="3905250" y="5956300"/>
          <p14:tracePt t="94594" x="3905250" y="5969000"/>
          <p14:tracePt t="94614" x="3905250" y="5981700"/>
          <p14:tracePt t="94645" x="3905250" y="5994400"/>
          <p14:tracePt t="94655" x="3905250" y="6007100"/>
          <p14:tracePt t="94677" x="3905250" y="6019800"/>
          <p14:tracePt t="94696" x="3905250" y="6032500"/>
          <p14:tracePt t="94756" x="3905250" y="6045200"/>
          <p14:tracePt t="94786" x="3905250" y="6056313"/>
          <p14:tracePt t="94848" x="3905250" y="6069013"/>
          <p14:tracePt t="94918" x="3905250" y="6081713"/>
          <p14:tracePt t="106460" x="3892550" y="6081713"/>
          <p14:tracePt t="106470" x="3867150" y="6081713"/>
          <p14:tracePt t="106480" x="3843338" y="6081713"/>
          <p14:tracePt t="106495" x="3779838" y="6081713"/>
          <p14:tracePt t="106501" x="3717925" y="6081713"/>
          <p14:tracePt t="106512" x="3679825" y="6069013"/>
          <p14:tracePt t="106520" x="3630613" y="6069013"/>
          <p14:tracePt t="106531" x="3592513" y="6069013"/>
          <p14:tracePt t="106541" x="3530600" y="6069013"/>
          <p14:tracePt t="106552" x="3492500" y="6069013"/>
          <p14:tracePt t="106562" x="3429000" y="6069013"/>
          <p14:tracePt t="106571" x="3392488" y="6069013"/>
          <p14:tracePt t="106581" x="3317875" y="6069013"/>
          <p14:tracePt t="106595" x="3241675" y="6069013"/>
          <p14:tracePt t="106602" x="3167063" y="6069013"/>
          <p14:tracePt t="106613" x="3079750" y="6069013"/>
          <p14:tracePt t="106622" x="3003550" y="6069013"/>
          <p14:tracePt t="106633" x="2916238" y="6069013"/>
          <p14:tracePt t="106645" x="2867025" y="6056313"/>
          <p14:tracePt t="106652" x="2803525" y="6056313"/>
          <p14:tracePt t="106663" x="2754313" y="6045200"/>
          <p14:tracePt t="106672" x="2716213" y="6019800"/>
          <p14:tracePt t="106683" x="2667000" y="5994400"/>
          <p14:tracePt t="106695" x="2616200" y="5981700"/>
          <p14:tracePt t="106704" x="2554288" y="5956300"/>
          <p14:tracePt t="106713" x="2528888" y="5932488"/>
          <p14:tracePt t="106723" x="2478088" y="5919788"/>
          <p14:tracePt t="106733" x="2441575" y="5907088"/>
          <p14:tracePt t="106745" x="2378075" y="5894388"/>
          <p14:tracePt t="106753" x="2352675" y="5881688"/>
          <p14:tracePt t="106763" x="2303463" y="5881688"/>
          <p14:tracePt t="106774" x="2278063" y="5868988"/>
          <p14:tracePt t="106786" x="2239963" y="5868988"/>
          <p14:tracePt t="106795" x="2216150" y="5868988"/>
          <p14:tracePt t="106804" x="2203450" y="5868988"/>
          <p14:tracePt t="106826" x="2190750" y="5868988"/>
          <p14:tracePt t="106854" x="2178050" y="5868988"/>
          <p14:tracePt t="106876" x="2165350" y="5868988"/>
          <p14:tracePt t="106905" x="2152650" y="5868988"/>
          <p14:tracePt t="106927" x="2127250" y="5868988"/>
          <p14:tracePt t="106946" x="2116138" y="5868988"/>
          <p14:tracePt t="106966" x="2090738" y="5868988"/>
          <p14:tracePt t="106976" x="2065338" y="5868988"/>
          <p14:tracePt t="106986" x="2027238" y="5868988"/>
          <p14:tracePt t="106997" x="2003425" y="5868988"/>
          <p14:tracePt t="107007" x="1965325" y="5881688"/>
          <p14:tracePt t="107017" x="1939925" y="5894388"/>
          <p14:tracePt t="107029" x="1890713" y="5907088"/>
          <p14:tracePt t="107037" x="1827213" y="5932488"/>
          <p14:tracePt t="107048" x="1765300" y="5945188"/>
          <p14:tracePt t="107060" x="1689100" y="5969000"/>
          <p14:tracePt t="107068" x="1652588" y="5969000"/>
          <p14:tracePt t="107078" x="1601788" y="5981700"/>
          <p14:tracePt t="107087" x="1565275" y="5981700"/>
          <p14:tracePt t="107098" x="1527175" y="5981700"/>
          <p14:tracePt t="107111" x="1501775" y="5981700"/>
          <p14:tracePt t="107118" x="1476375" y="5981700"/>
          <p14:tracePt t="107130" x="1452563" y="5981700"/>
          <p14:tracePt t="107138" x="1427163" y="5981700"/>
          <p14:tracePt t="107159" x="1401763" y="5981700"/>
          <p14:tracePt t="107179" x="1389063" y="5981700"/>
          <p14:tracePt t="107189" x="1376363" y="5981700"/>
          <p14:tracePt t="107200" x="1363663" y="5981700"/>
          <p14:tracePt t="107229" x="1352550" y="5981700"/>
          <p14:tracePt t="107797" x="1352550" y="5994400"/>
          <p14:tracePt t="110411" x="1363663" y="5994400"/>
          <p14:tracePt t="110482" x="1376363" y="5994400"/>
          <p14:tracePt t="110543" x="1389063" y="5994400"/>
          <p14:tracePt t="110583" x="1401763" y="5994400"/>
          <p14:tracePt t="110613" x="1414463" y="5994400"/>
          <p14:tracePt t="110634" x="1427163" y="5994400"/>
          <p14:tracePt t="110645" x="1439863" y="6007100"/>
          <p14:tracePt t="110657" x="1465263" y="6007100"/>
          <p14:tracePt t="110664" x="1476375" y="6007100"/>
          <p14:tracePt t="110674" x="1501775" y="6007100"/>
          <p14:tracePt t="110684" x="1552575" y="6007100"/>
          <p14:tracePt t="110695" x="1614488" y="6019800"/>
          <p14:tracePt t="110707" x="1714500" y="6019800"/>
          <p14:tracePt t="110715" x="1778000" y="6019800"/>
          <p14:tracePt t="110726" x="1914525" y="6032500"/>
          <p14:tracePt t="110736" x="2065338" y="6045200"/>
          <p14:tracePt t="110746" x="2190750" y="6045200"/>
          <p14:tracePt t="110757" x="2328863" y="6045200"/>
          <p14:tracePt t="110765" x="2478088" y="6045200"/>
          <p14:tracePt t="110776" x="2616200" y="6045200"/>
          <p14:tracePt t="110789" x="2728913" y="6019800"/>
          <p14:tracePt t="110796" x="2854325" y="6019800"/>
          <p14:tracePt t="110808" x="2954338" y="6007100"/>
          <p14:tracePt t="110816" x="3054350" y="5994400"/>
          <p14:tracePt t="110827" x="3167063" y="5994400"/>
          <p14:tracePt t="110840" x="3292475" y="5994400"/>
          <p14:tracePt t="110847" x="3354388" y="5994400"/>
          <p14:tracePt t="110858" x="3454400" y="5994400"/>
          <p14:tracePt t="110867" x="3567113" y="5994400"/>
          <p14:tracePt t="110887" x="3667125" y="5994400"/>
          <p14:tracePt t="110893" x="3743325" y="5994400"/>
          <p14:tracePt t="110898" x="3792538" y="5994400"/>
          <p14:tracePt t="110907" x="3830638" y="5994400"/>
          <p14:tracePt t="110918" x="3856038" y="5994400"/>
          <p14:tracePt t="110928" x="3917950" y="5994400"/>
          <p14:tracePt t="110940" x="4017963" y="6007100"/>
          <p14:tracePt t="110947" x="4092575" y="6019800"/>
          <p14:tracePt t="110959" x="4192588" y="6019800"/>
          <p14:tracePt t="110968" x="4294188" y="6032500"/>
          <p14:tracePt t="110980" x="4394200" y="6056313"/>
          <p14:tracePt t="110989" x="4468813" y="6081713"/>
          <p14:tracePt t="110998" x="4530725" y="6094413"/>
          <p14:tracePt t="111009" x="4568825" y="6094413"/>
          <p14:tracePt t="111021" x="4581525" y="6107113"/>
          <p14:tracePt t="111029" x="4594225" y="6107113"/>
          <p14:tracePt t="111040" x="4606925" y="6107113"/>
          <p14:tracePt t="111071" x="4619625" y="6107113"/>
          <p14:tracePt t="114494" x="4606925" y="6107113"/>
          <p14:tracePt t="114517" x="4581525" y="6107113"/>
          <p14:tracePt t="114525" x="4543425" y="6107113"/>
          <p14:tracePt t="114539" x="4518025" y="6107113"/>
          <p14:tracePt t="114555" x="4494213" y="6094413"/>
          <p14:tracePt t="114569" x="4468813" y="6081713"/>
          <p14:tracePt t="114577" x="4406900" y="6081713"/>
          <p14:tracePt t="114585" x="4343400" y="6081713"/>
          <p14:tracePt t="114596" x="4294188" y="6081713"/>
          <p14:tracePt t="114606" x="4217988" y="6081713"/>
          <p14:tracePt t="114619" x="4181475" y="6081713"/>
          <p14:tracePt t="114626" x="4130675" y="6081713"/>
          <p14:tracePt t="114637" x="4105275" y="6069013"/>
          <p14:tracePt t="114647" x="4081463" y="6069013"/>
          <p14:tracePt t="114657" x="4068763" y="6069013"/>
          <p14:tracePt t="114668" x="4030663" y="6056313"/>
          <p14:tracePt t="114677" x="3992563" y="6056313"/>
          <p14:tracePt t="114687" x="3956050" y="6056313"/>
          <p14:tracePt t="114697" x="3917950" y="6056313"/>
          <p14:tracePt t="114707" x="3879850" y="6056313"/>
          <p14:tracePt t="114718" x="3867150" y="6056313"/>
          <p14:tracePt t="114727" x="3843338" y="6056313"/>
          <p14:tracePt t="114737" x="3830638" y="6056313"/>
          <p14:tracePt t="114767" x="3817938" y="6056313"/>
          <p14:tracePt t="114990" x="3817938" y="6045200"/>
          <p14:tracePt t="115143" x="3830638" y="6045200"/>
          <p14:tracePt t="115165" x="3843338" y="6045200"/>
          <p14:tracePt t="115174" x="3856038" y="6045200"/>
          <p14:tracePt t="115184" x="3879850" y="6045200"/>
          <p14:tracePt t="115193" x="3917950" y="6045200"/>
          <p14:tracePt t="115204" x="3956050" y="6045200"/>
          <p14:tracePt t="115217" x="4017963" y="6045200"/>
          <p14:tracePt t="115224" x="4081463" y="6045200"/>
          <p14:tracePt t="115235" x="4156075" y="6045200"/>
          <p14:tracePt t="115244" x="4205288" y="6045200"/>
          <p14:tracePt t="115255" x="4305300" y="6045200"/>
          <p14:tracePt t="115267" x="4406900" y="6045200"/>
          <p14:tracePt t="115275" x="4518025" y="6045200"/>
          <p14:tracePt t="115286" x="4668838" y="6069013"/>
          <p14:tracePt t="115295" x="4806950" y="6069013"/>
          <p14:tracePt t="115305" x="5006975" y="6069013"/>
          <p14:tracePt t="115317" x="5145088" y="6069013"/>
          <p14:tracePt t="115325" x="5294313" y="6069013"/>
          <p14:tracePt t="115336" x="5407025" y="6069013"/>
          <p14:tracePt t="115346" x="5519738" y="6069013"/>
          <p14:tracePt t="115356" x="5607050" y="6081713"/>
          <p14:tracePt t="115367" x="5695950" y="6081713"/>
          <p14:tracePt t="115376" x="5745163" y="6081713"/>
          <p14:tracePt t="115386" x="5808663" y="6081713"/>
          <p14:tracePt t="115396" x="5845175" y="6081713"/>
          <p14:tracePt t="115406" x="5908675" y="6081713"/>
          <p14:tracePt t="115417" x="5995988" y="6081713"/>
          <p14:tracePt t="115426" x="6070600" y="6094413"/>
          <p14:tracePt t="115437" x="6121400" y="6094413"/>
          <p14:tracePt t="115450" x="6146800" y="6094413"/>
          <p14:tracePt t="115457" x="6170613" y="6094413"/>
          <p14:tracePt t="115467" x="6183313" y="6094413"/>
          <p14:tracePt t="115477" x="6196013" y="6094413"/>
          <p14:tracePt t="115489" x="6208713" y="6094413"/>
          <p14:tracePt t="115507" x="6221413" y="6094413"/>
          <p14:tracePt t="115548" x="6234113" y="6094413"/>
          <p14:tracePt t="115669" x="6234113" y="6107113"/>
          <p14:tracePt t="115781" x="6234113" y="6119813"/>
          <p14:tracePt t="115882" x="6234113" y="6132513"/>
          <p14:tracePt t="116237" x="6221413" y="6132513"/>
          <p14:tracePt t="116248" x="6221413" y="6119813"/>
          <p14:tracePt t="116308" x="6208713" y="6119813"/>
          <p14:tracePt t="116330" x="6196013" y="6119813"/>
          <p14:tracePt t="116348" x="6196013" y="6107113"/>
          <p14:tracePt t="116359" x="6183313" y="6107113"/>
          <p14:tracePt t="116390" x="6157913" y="6107113"/>
          <p14:tracePt t="116400" x="6134100" y="6107113"/>
          <p14:tracePt t="116409" x="6121400" y="6107113"/>
          <p14:tracePt t="116420" x="6108700" y="6107113"/>
          <p14:tracePt t="116433" x="6096000" y="6107113"/>
          <p14:tracePt t="116440" x="6070600" y="6107113"/>
          <p14:tracePt t="116450" x="6034088" y="6107113"/>
          <p14:tracePt t="116460" x="5970588" y="6107113"/>
          <p14:tracePt t="116470" x="5908675" y="6119813"/>
          <p14:tracePt t="116482" x="5870575" y="6119813"/>
          <p14:tracePt t="116493" x="5832475" y="6119813"/>
          <p14:tracePt t="116501" x="5783263" y="6119813"/>
          <p14:tracePt t="116511" x="5683250" y="6132513"/>
          <p14:tracePt t="116521" x="5607050" y="6132513"/>
          <p14:tracePt t="116531" x="5532438" y="6145213"/>
          <p14:tracePt t="116541" x="5470525" y="6145213"/>
          <p14:tracePt t="116552" x="5394325" y="6157913"/>
          <p14:tracePt t="116562" x="5370513" y="6157913"/>
          <p14:tracePt t="116572" x="5332413" y="6157913"/>
          <p14:tracePt t="116582" x="5307013" y="6157913"/>
          <p14:tracePt t="116591" x="5294313" y="6157913"/>
          <p14:tracePt t="116602" x="5281613" y="6157913"/>
          <p14:tracePt t="116615" x="5245100" y="6157913"/>
          <p14:tracePt t="116621" x="5170488" y="6157913"/>
          <p14:tracePt t="116633" x="5081588" y="6157913"/>
          <p14:tracePt t="116643" x="4994275" y="6157913"/>
          <p14:tracePt t="116653" x="4932363" y="6145213"/>
          <p14:tracePt t="116665" x="4856163" y="6145213"/>
          <p14:tracePt t="116672" x="4819650" y="6132513"/>
          <p14:tracePt t="116684" x="4781550" y="6119813"/>
          <p14:tracePt t="116693" x="4756150" y="6119813"/>
          <p14:tracePt t="116703" x="4732338" y="6119813"/>
          <p14:tracePt t="116715" x="4706938" y="6119813"/>
          <p14:tracePt t="116723" x="4681538" y="6119813"/>
          <p14:tracePt t="116744" x="4656138" y="6119813"/>
          <p14:tracePt t="116765" x="4643438" y="6119813"/>
          <p14:tracePt t="116797" x="4630738" y="6119813"/>
          <p14:tracePt t="116814" x="4630738" y="6107113"/>
          <p14:tracePt t="116824" x="4619625" y="6107113"/>
          <p14:tracePt t="116956" x="4619625" y="6094413"/>
          <p14:tracePt t="116979" x="4619625" y="6081713"/>
          <p14:tracePt t="117007" x="4630738" y="6081713"/>
          <p14:tracePt t="117037" x="4643438" y="6081713"/>
          <p14:tracePt t="117078" x="4656138" y="6081713"/>
          <p14:tracePt t="117088" x="4668838" y="6081713"/>
          <p14:tracePt t="117128" x="4681538" y="6081713"/>
          <p14:tracePt t="117159" x="4694238" y="6081713"/>
          <p14:tracePt t="117189" x="4706938" y="6081713"/>
          <p14:tracePt t="117210" x="4719638" y="6081713"/>
          <p14:tracePt t="117260" x="4732338" y="6081713"/>
          <p14:tracePt t="117311" x="4743450" y="6081713"/>
          <p14:tracePt t="117341" x="4756150" y="6081713"/>
          <p14:tracePt t="117362" x="4768850" y="6081713"/>
          <p14:tracePt t="117382" x="4781550" y="6081713"/>
          <p14:tracePt t="117412" x="4794250" y="6081713"/>
          <p14:tracePt t="117432" x="4806950" y="6081713"/>
          <p14:tracePt t="117443" x="4819650" y="6081713"/>
          <p14:tracePt t="117453" x="4832350" y="6081713"/>
          <p14:tracePt t="117466" x="4843463" y="6081713"/>
          <p14:tracePt t="117473" x="4856163" y="6081713"/>
          <p14:tracePt t="117484" x="4868863" y="6081713"/>
          <p14:tracePt t="117494" x="4894263" y="6081713"/>
          <p14:tracePt t="117504" x="4945063" y="6081713"/>
          <p14:tracePt t="117513" x="4981575" y="6081713"/>
          <p14:tracePt t="117523" x="5019675" y="6081713"/>
          <p14:tracePt t="117534" x="5045075" y="6081713"/>
          <p14:tracePt t="117547" x="5081588" y="6081713"/>
          <p14:tracePt t="117554" x="5106988" y="6081713"/>
          <p14:tracePt t="117565" x="5132388" y="6081713"/>
          <p14:tracePt t="117574" x="5170488" y="6081713"/>
          <p14:tracePt t="117585" x="5194300" y="6081713"/>
          <p14:tracePt t="117598" x="5232400" y="6081713"/>
          <p14:tracePt t="117605" x="5294313" y="6081713"/>
          <p14:tracePt t="117615" x="5370513" y="6081713"/>
          <p14:tracePt t="117625" x="5457825" y="6081713"/>
          <p14:tracePt t="117635" x="5519738" y="6094413"/>
          <p14:tracePt t="117647" x="5557838" y="6094413"/>
          <p14:tracePt t="117655" x="5595938" y="6107113"/>
          <p14:tracePt t="117666" x="5632450" y="6107113"/>
          <p14:tracePt t="117676" x="5645150" y="6107113"/>
          <p14:tracePt t="117686" x="5670550" y="6107113"/>
          <p14:tracePt t="117698" x="5683250" y="6107113"/>
          <p14:tracePt t="117705" x="5708650" y="6107113"/>
          <p14:tracePt t="117727" x="5719763" y="6107113"/>
          <p14:tracePt t="117736" x="5732463" y="6107113"/>
          <p14:tracePt t="117749" x="5745163" y="6107113"/>
          <p14:tracePt t="117757" x="5757863" y="6107113"/>
          <p14:tracePt t="117797" x="5770563" y="6107113"/>
          <p14:tracePt t="117899" x="5770563" y="6119813"/>
          <p14:tracePt t="118122" x="5757863" y="6119813"/>
          <p14:tracePt t="118152" x="5745163" y="6119813"/>
          <p14:tracePt t="118163" x="5732463" y="6119813"/>
          <p14:tracePt t="118173" x="5695950" y="6119813"/>
          <p14:tracePt t="118183" x="5657850" y="6119813"/>
          <p14:tracePt t="118196" x="5595938" y="6119813"/>
          <p14:tracePt t="118203" x="5470525" y="6119813"/>
          <p14:tracePt t="118214" x="5370513" y="6119813"/>
          <p14:tracePt t="118222" x="5232400" y="6145213"/>
          <p14:tracePt t="118233" x="5132388" y="6169025"/>
          <p14:tracePt t="118247" x="5045075" y="6181725"/>
          <p14:tracePt t="118254" x="4981575" y="6194425"/>
          <p14:tracePt t="118265" x="4919663" y="6194425"/>
          <p14:tracePt t="118273" x="4906963" y="6194425"/>
          <p14:tracePt t="118285" x="4894263" y="6194425"/>
          <p14:tracePt t="118296" x="4881563" y="6194425"/>
          <p14:tracePt t="118303" x="4868863" y="6194425"/>
          <p14:tracePt t="118314" x="4856163" y="6207125"/>
          <p14:tracePt t="118324" x="4832350" y="6207125"/>
          <p14:tracePt t="118346" x="4819650" y="6207125"/>
          <p14:tracePt t="118384" x="4806950" y="6207125"/>
          <p14:tracePt t="118709" x="4806950" y="6194425"/>
          <p14:tracePt t="119084" x="4806950" y="6181725"/>
          <p14:tracePt t="119186" x="4819650" y="6181725"/>
          <p14:tracePt t="119277" x="4832350" y="6169025"/>
          <p14:tracePt t="119297" x="4843463" y="6169025"/>
          <p14:tracePt t="119308" x="4843463" y="6157913"/>
          <p14:tracePt t="119318" x="4856163" y="6157913"/>
          <p14:tracePt t="119329" x="4881563" y="6157913"/>
          <p14:tracePt t="119348" x="4894263" y="6145213"/>
          <p14:tracePt t="119358" x="4906963" y="6132513"/>
          <p14:tracePt t="119368" x="4945063" y="6132513"/>
          <p14:tracePt t="119379" x="4994275" y="6119813"/>
          <p14:tracePt t="119388" x="5045075" y="6119813"/>
          <p14:tracePt t="119399" x="5081588" y="6107113"/>
          <p14:tracePt t="119411" x="5170488" y="6094413"/>
          <p14:tracePt t="119421" x="5281613" y="6094413"/>
          <p14:tracePt t="119429" x="5383213" y="6094413"/>
          <p14:tracePt t="119438" x="5483225" y="6094413"/>
          <p14:tracePt t="119449" x="5570538" y="6094413"/>
          <p14:tracePt t="119461" x="5645150" y="6094413"/>
          <p14:tracePt t="119469" x="5719763" y="6094413"/>
          <p14:tracePt t="119480" x="5783263" y="6107113"/>
          <p14:tracePt t="119490" x="5845175" y="6119813"/>
          <p14:tracePt t="119499" x="5932488" y="6132513"/>
          <p14:tracePt t="119511" x="6008688" y="6145213"/>
          <p14:tracePt t="119519" x="6108700" y="6157913"/>
          <p14:tracePt t="119530" x="6246813" y="6194425"/>
          <p14:tracePt t="119540" x="6359525" y="6219825"/>
          <p14:tracePt t="119552" x="6446838" y="6245225"/>
          <p14:tracePt t="119562" x="6521450" y="6269038"/>
          <p14:tracePt t="119570" x="6584950" y="6294438"/>
          <p14:tracePt t="119581" x="6621463" y="6307138"/>
          <p14:tracePt t="119594" x="6659563" y="6319838"/>
          <p14:tracePt t="119602" x="6672263" y="6332538"/>
          <p14:tracePt t="119611" x="6708775" y="6345238"/>
          <p14:tracePt t="119631" x="6721475" y="6345238"/>
          <p14:tracePt t="119645" x="6721475" y="6357938"/>
          <p14:tracePt t="119652" x="6734175" y="6357938"/>
          <p14:tracePt t="119671" x="6746875" y="6357938"/>
          <p14:tracePt t="119824" x="6734175" y="6357938"/>
          <p14:tracePt t="119834" x="6696075" y="6357938"/>
          <p14:tracePt t="119845" x="6596063" y="6357938"/>
          <p14:tracePt t="119855" x="6446838" y="6357938"/>
          <p14:tracePt t="119865" x="6221413" y="6357938"/>
          <p14:tracePt t="119879" x="5908675" y="6332538"/>
          <p14:tracePt t="119885" x="5532438" y="6332538"/>
          <p14:tracePt t="119894" x="5294313" y="6332538"/>
          <p14:tracePt t="119905" x="5106988" y="6332538"/>
          <p14:tracePt t="119916" x="4945063" y="6332538"/>
          <p14:tracePt t="119928" x="4806950" y="6332538"/>
          <p14:tracePt t="119938" x="4694238" y="6345238"/>
          <p14:tracePt t="119949" x="4594225" y="6345238"/>
          <p14:tracePt t="119956" x="4518025" y="6357938"/>
          <p14:tracePt t="119967" x="4456113" y="6357938"/>
          <p14:tracePt t="119978" x="4430713" y="6357938"/>
          <p14:tracePt t="119985" x="4406900" y="6357938"/>
          <p14:tracePt t="119996" x="4394200" y="6357938"/>
          <p14:tracePt t="120006" x="4381500" y="6357938"/>
          <p14:tracePt t="120017" x="4368800" y="6357938"/>
          <p14:tracePt t="120462" x="4368800" y="6345238"/>
          <p14:tracePt t="120554" x="4368800" y="6332538"/>
          <p14:tracePt t="120575" x="4381500" y="6332538"/>
          <p14:tracePt t="120584" x="4381500" y="6319838"/>
          <p14:tracePt t="120595" x="4394200" y="6319838"/>
          <p14:tracePt t="120605" x="4406900" y="6319838"/>
          <p14:tracePt t="120614" x="4418013" y="6294438"/>
          <p14:tracePt t="120627" x="4456113" y="6281738"/>
          <p14:tracePt t="120634" x="4494213" y="6257925"/>
          <p14:tracePt t="120645" x="4543425" y="6232525"/>
          <p14:tracePt t="120655" x="4568825" y="6219825"/>
          <p14:tracePt t="120665" x="4656138" y="6181725"/>
          <p14:tracePt t="120677" x="4743450" y="6157913"/>
          <p14:tracePt t="120685" x="4881563" y="6145213"/>
          <p14:tracePt t="120699" x="4981575" y="6132513"/>
          <p14:tracePt t="120706" x="5081588" y="6119813"/>
          <p14:tracePt t="120715" x="5145088" y="6119813"/>
          <p14:tracePt t="120726" x="5232400" y="6107113"/>
          <p14:tracePt t="120735" x="5307013" y="6094413"/>
          <p14:tracePt t="120746" x="5357813" y="6094413"/>
          <p14:tracePt t="120759" x="5407025" y="6094413"/>
          <p14:tracePt t="120767" x="5457825" y="6094413"/>
          <p14:tracePt t="120777" x="5545138" y="6094413"/>
          <p14:tracePt t="120787" x="5632450" y="6094413"/>
          <p14:tracePt t="120797" x="5683250" y="6094413"/>
          <p14:tracePt t="120810" x="5745163" y="6094413"/>
          <p14:tracePt t="120817" x="5783263" y="6094413"/>
          <p14:tracePt t="120828" x="5845175" y="6094413"/>
          <p14:tracePt t="120837" x="5921375" y="6094413"/>
          <p14:tracePt t="120847" x="6021388" y="6107113"/>
          <p14:tracePt t="120860" x="6096000" y="6119813"/>
          <p14:tracePt t="120867" x="6208713" y="6145213"/>
          <p14:tracePt t="120878" x="6321425" y="6169025"/>
          <p14:tracePt t="120892" x="6434138" y="6207125"/>
          <p14:tracePt t="120899" x="6521450" y="6219825"/>
          <p14:tracePt t="120911" x="6608763" y="6245225"/>
          <p14:tracePt t="120918" x="6646863" y="6269038"/>
          <p14:tracePt t="120929" x="6708775" y="6281738"/>
          <p14:tracePt t="120939" x="6734175" y="6294438"/>
          <p14:tracePt t="120949" x="6772275" y="6294438"/>
          <p14:tracePt t="120960" x="6797675" y="6294438"/>
          <p14:tracePt t="120969" x="6834188" y="6294438"/>
          <p14:tracePt t="120980" x="6846888" y="6294438"/>
          <p14:tracePt t="120993" x="6884988" y="6294438"/>
          <p14:tracePt t="121012" x="6897688" y="6294438"/>
          <p14:tracePt t="121019" x="6910388" y="6294438"/>
          <p14:tracePt t="121030" x="6921500" y="6294438"/>
          <p14:tracePt t="121042" x="6934200" y="6294438"/>
          <p14:tracePt t="121070" x="6946900" y="6294438"/>
          <p14:tracePt t="121100" x="6959600" y="6294438"/>
          <p14:tracePt t="122357" x="6946900" y="6294438"/>
          <p14:tracePt t="122368" x="6934200" y="6294438"/>
          <p14:tracePt t="122378" x="6910388" y="6294438"/>
          <p14:tracePt t="122391" x="6897688" y="6294438"/>
          <p14:tracePt t="122398" x="6872288" y="6294438"/>
          <p14:tracePt t="122409" x="6859588" y="6294438"/>
          <p14:tracePt t="122417" x="6797675" y="6281738"/>
          <p14:tracePt t="122429" x="6696075" y="6281738"/>
          <p14:tracePt t="122441" x="6621463" y="6269038"/>
          <p14:tracePt t="122449" x="6559550" y="6269038"/>
          <p14:tracePt t="122460" x="6521450" y="6257925"/>
          <p14:tracePt t="122469" x="6421438" y="6257925"/>
          <p14:tracePt t="122479" x="6296025" y="6257925"/>
          <p14:tracePt t="122491" x="6183313" y="6257925"/>
          <p14:tracePt t="122498" x="6096000" y="6257925"/>
          <p14:tracePt t="122509" x="6045200" y="6257925"/>
          <p14:tracePt t="122519" x="5957888" y="6257925"/>
          <p14:tracePt t="122530" x="5832475" y="6257925"/>
          <p14:tracePt t="122541" x="5708650" y="6257925"/>
          <p14:tracePt t="122549" x="5583238" y="6257925"/>
          <p14:tracePt t="122561" x="5483225" y="6257925"/>
          <p14:tracePt t="122570" x="5345113" y="6257925"/>
          <p14:tracePt t="122580" x="5232400" y="6257925"/>
          <p14:tracePt t="122591" x="5106988" y="6257925"/>
          <p14:tracePt t="122600" x="4994275" y="6257925"/>
          <p14:tracePt t="122611" x="4881563" y="6257925"/>
          <p14:tracePt t="122623" x="4781550" y="6257925"/>
          <p14:tracePt t="122630" x="4656138" y="6257925"/>
          <p14:tracePt t="122642" x="4556125" y="6257925"/>
          <p14:tracePt t="122653" x="4456113" y="6257925"/>
          <p14:tracePt t="122662" x="4394200" y="6257925"/>
          <p14:tracePt t="122674" x="4281488" y="6257925"/>
          <p14:tracePt t="122681" x="4168775" y="6257925"/>
          <p14:tracePt t="122693" x="4068763" y="6281738"/>
          <p14:tracePt t="122701" x="3943350" y="6281738"/>
          <p14:tracePt t="122712" x="3805238" y="6281738"/>
          <p14:tracePt t="122724" x="3692525" y="6281738"/>
          <p14:tracePt t="122732" x="3567113" y="6281738"/>
          <p14:tracePt t="122741" x="3429000" y="6281738"/>
          <p14:tracePt t="122752" x="3305175" y="6281738"/>
          <p14:tracePt t="122762" x="3192463" y="6281738"/>
          <p14:tracePt t="122774" x="3092450" y="6281738"/>
          <p14:tracePt t="122782" x="2992438" y="6281738"/>
          <p14:tracePt t="122794" x="2903538" y="6281738"/>
          <p14:tracePt t="122803" x="2854325" y="6281738"/>
          <p14:tracePt t="122813" x="2816225" y="6281738"/>
          <p14:tracePt t="122823" x="2803525" y="6281738"/>
          <p14:tracePt t="122834" x="2778125" y="6281738"/>
          <p14:tracePt t="122844" x="2767013" y="6281738"/>
          <p14:tracePt t="122857" x="2754313" y="6281738"/>
          <p14:tracePt t="122874" x="2741613" y="6281738"/>
          <p14:tracePt t="122884" x="2728913" y="6281738"/>
          <p14:tracePt t="122895" x="2703513" y="6269038"/>
          <p14:tracePt t="122908" x="2678113" y="6257925"/>
          <p14:tracePt t="122915" x="2654300" y="6257925"/>
          <p14:tracePt t="122926" x="2641600" y="6245225"/>
          <p14:tracePt t="122935" x="2603500" y="6232525"/>
          <p14:tracePt t="122945" x="2565400" y="6219825"/>
          <p14:tracePt t="122957" x="2503488" y="6219825"/>
          <p14:tracePt t="122966" x="2465388" y="6219825"/>
          <p14:tracePt t="122976" x="2452688" y="6207125"/>
          <p14:tracePt t="122985" x="2441575" y="6207125"/>
          <p14:tracePt t="122996" x="2390775" y="6194425"/>
          <p14:tracePt t="123007" x="2328863" y="6181725"/>
          <p14:tracePt t="123017" x="2290763" y="6169025"/>
          <p14:tracePt t="123026" x="2228850" y="6157913"/>
          <p14:tracePt t="123036" x="2165350" y="6145213"/>
          <p14:tracePt t="123047" x="2116138" y="6132513"/>
          <p14:tracePt t="123057" x="2078038" y="6119813"/>
          <p14:tracePt t="123066" x="2039938" y="6107113"/>
          <p14:tracePt t="123077" x="2014538" y="6107113"/>
          <p14:tracePt t="123090" x="1978025" y="6094413"/>
          <p14:tracePt t="123097" x="1952625" y="6081713"/>
          <p14:tracePt t="123107" x="1927225" y="6069013"/>
          <p14:tracePt t="123118" x="1903413" y="6056313"/>
          <p14:tracePt t="123130" x="1890713" y="6045200"/>
          <p14:tracePt t="123140" x="1878013" y="6045200"/>
          <p14:tracePt t="123148" x="1865313" y="6032500"/>
          <p14:tracePt t="123158" x="1852613" y="6019800"/>
          <p14:tracePt t="123188" x="1839913" y="6007100"/>
          <p14:tracePt t="123208" x="1839913" y="5994400"/>
          <p14:tracePt t="123219" x="1827213" y="5994400"/>
          <p14:tracePt t="123228" x="1827213" y="5981700"/>
          <p14:tracePt t="123240" x="1814513" y="5969000"/>
          <p14:tracePt t="123248" x="1814513" y="5956300"/>
          <p14:tracePt t="123271" x="1814513" y="5945188"/>
          <p14:tracePt t="123280" x="1814513" y="5932488"/>
          <p14:tracePt t="123290" x="1814513" y="5919788"/>
          <p14:tracePt t="123310" x="1814513" y="5907088"/>
          <p14:tracePt t="123330" x="1814513" y="5894388"/>
          <p14:tracePt t="123341" x="1814513" y="5881688"/>
          <p14:tracePt t="123401" x="1814513" y="5868988"/>
          <p14:tracePt t="123481" x="1814513" y="5856288"/>
          <p14:tracePt t="123522" x="1801813" y="5856288"/>
          <p14:tracePt t="123532" x="1801813" y="5843588"/>
          <p14:tracePt t="123543" x="1801813" y="5832475"/>
          <p14:tracePt t="123563" x="1801813" y="5819775"/>
          <p14:tracePt t="123583" x="1790700" y="5819775"/>
          <p14:tracePt t="123594" x="1790700" y="5807075"/>
          <p14:tracePt t="123614" x="1790700" y="5794375"/>
          <p14:tracePt t="123624" x="1790700" y="5781675"/>
          <p14:tracePt t="123644" x="1790700" y="5768975"/>
          <p14:tracePt t="123694" x="1790700" y="5756275"/>
          <p14:tracePt t="123735" x="1790700" y="5743575"/>
          <p14:tracePt t="123756" x="1790700" y="5732463"/>
          <p14:tracePt t="123786" x="1790700" y="5719763"/>
          <p14:tracePt t="123806" x="1790700" y="5707063"/>
          <p14:tracePt t="123816" x="1790700" y="5681663"/>
          <p14:tracePt t="123827" x="1801813" y="5668963"/>
          <p14:tracePt t="123839" x="1814513" y="5643563"/>
          <p14:tracePt t="123847" x="1852613" y="5630863"/>
          <p14:tracePt t="123857" x="1890713" y="5607050"/>
          <p14:tracePt t="123866" x="1965325" y="5581650"/>
          <p14:tracePt t="123877" x="2039938" y="5556250"/>
          <p14:tracePt t="123890" x="2116138" y="5518150"/>
          <p14:tracePt t="123898" x="2165350" y="5494338"/>
          <p14:tracePt t="123908" x="2228850" y="5468938"/>
          <p14:tracePt t="123917" x="2265363" y="5456238"/>
          <p14:tracePt t="123928" x="2303463" y="5443538"/>
          <p14:tracePt t="123939" x="2365375" y="5418138"/>
          <p14:tracePt t="123948" x="2390775" y="5407025"/>
          <p14:tracePt t="123958" x="2428875" y="5394325"/>
          <p14:tracePt t="123968" x="2441575" y="5394325"/>
          <p14:tracePt t="123978" x="2478088" y="5381625"/>
          <p14:tracePt t="123988" x="2490788" y="5368925"/>
          <p14:tracePt t="123999" x="2503488" y="5368925"/>
          <p14:tracePt t="124009" x="2528888" y="5356225"/>
          <p14:tracePt t="124022" x="2554288" y="5356225"/>
          <p14:tracePt t="124029" x="2578100" y="5356225"/>
          <p14:tracePt t="124040" x="2590800" y="5356225"/>
          <p14:tracePt t="124049" x="2616200" y="5343525"/>
          <p14:tracePt t="124059" x="2641600" y="5330825"/>
          <p14:tracePt t="124072" x="2667000" y="5330825"/>
          <p14:tracePt t="124080" x="2678113" y="5330825"/>
          <p14:tracePt t="124090" x="2690813" y="5330825"/>
          <p14:tracePt t="124100" x="2703513" y="5330825"/>
          <p14:tracePt t="124110" x="2716213" y="5330825"/>
          <p14:tracePt t="124123" x="2728913" y="5330825"/>
          <p14:tracePt t="124130" x="2741613" y="5330825"/>
          <p14:tracePt t="124151" x="2754313" y="5330825"/>
          <p14:tracePt t="124546" x="2703513" y="5218113"/>
          <p14:tracePt t="124556" x="2490788" y="4554538"/>
          <p14:tracePt t="124567" x="2116138" y="3692525"/>
          <p14:tracePt t="124577" x="1652588" y="2765425"/>
          <p14:tracePt t="124589" x="1252538" y="1965325"/>
          <p14:tracePt t="124597" x="950913" y="1301750"/>
          <p14:tracePt t="124610" x="776288" y="876300"/>
          <p14:tracePt t="124617" x="663575" y="688975"/>
          <p14:tracePt t="124628" x="600075" y="576263"/>
          <p14:tracePt t="124638" x="576263" y="525463"/>
          <p14:tracePt t="124647" x="576263" y="487363"/>
          <p14:tracePt t="124657" x="563563" y="476250"/>
          <p14:tracePt t="124668" x="563563" y="463550"/>
          <p14:tracePt t="124678" x="563563" y="450850"/>
          <p14:tracePt t="124688" x="563563" y="438150"/>
          <p14:tracePt t="124698" x="563563" y="425450"/>
          <p14:tracePt t="124720" x="563563" y="412750"/>
          <p14:tracePt t="124748" x="563563" y="400050"/>
          <p14:tracePt t="124779" x="576263" y="387350"/>
          <p14:tracePt t="124790" x="612775" y="374650"/>
          <p14:tracePt t="124800" x="625475" y="363538"/>
          <p14:tracePt t="124810" x="663575" y="363538"/>
          <p14:tracePt t="124821" x="688975" y="350838"/>
          <p14:tracePt t="124829" x="725488" y="338138"/>
          <p14:tracePt t="124840" x="750888" y="338138"/>
          <p14:tracePt t="124850" x="801688" y="338138"/>
          <p14:tracePt t="124860" x="838200" y="338138"/>
          <p14:tracePt t="124872" x="914400" y="338138"/>
          <p14:tracePt t="124880" x="950913" y="363538"/>
          <p14:tracePt t="124891" x="1027113" y="400050"/>
          <p14:tracePt t="124906" x="1101725" y="450850"/>
          <p14:tracePt t="124911" x="1163638" y="500063"/>
          <p14:tracePt t="124922" x="1201738" y="525463"/>
          <p14:tracePt t="124931" x="1276350" y="588963"/>
          <p14:tracePt t="124941" x="1339850" y="650875"/>
          <p14:tracePt t="124955" x="1414463" y="712788"/>
          <p14:tracePt t="124962" x="1514475" y="801688"/>
          <p14:tracePt t="124972" x="1589088" y="863600"/>
          <p14:tracePt t="124982" x="1701800" y="950913"/>
          <p14:tracePt t="124992" x="1790700" y="1025525"/>
          <p14:tracePt t="125005" x="1903413" y="1089025"/>
          <p14:tracePt t="125012" x="1990725" y="1138238"/>
          <p14:tracePt t="125022" x="2065338" y="1176338"/>
          <p14:tracePt t="125032" x="2127250" y="1201738"/>
          <p14:tracePt t="125042" x="2178050" y="1227138"/>
          <p14:tracePt t="125055" x="2203450" y="1227138"/>
          <p14:tracePt t="125063" x="2239963" y="1238250"/>
          <p14:tracePt t="125073" x="2265363" y="1238250"/>
          <p14:tracePt t="125083" x="2316163" y="1238250"/>
          <p14:tracePt t="125094" x="2352675" y="1238250"/>
          <p14:tracePt t="125104" x="2416175" y="1238250"/>
          <p14:tracePt t="125113" x="2516188" y="1238250"/>
          <p14:tracePt t="125123" x="2641600" y="1263650"/>
          <p14:tracePt t="125133" x="2754313" y="1314450"/>
          <p14:tracePt t="125142" x="2828925" y="1339850"/>
          <p14:tracePt t="125154" x="2903538" y="1363663"/>
          <p14:tracePt t="125163" x="2967038" y="1389063"/>
          <p14:tracePt t="125173" x="2992438" y="1401763"/>
          <p14:tracePt t="125186" x="3003550" y="1414463"/>
          <p14:tracePt t="125193" x="3016250" y="1414463"/>
          <p14:tracePt t="125214" x="3028950" y="1427163"/>
          <p14:tracePt t="125265" x="3028950" y="1439863"/>
          <p14:tracePt t="125295" x="3028950" y="1450975"/>
          <p14:tracePt t="125305" x="3028950" y="1463675"/>
          <p14:tracePt t="125336" x="3028950" y="1476375"/>
          <p14:tracePt t="125357" x="3028950" y="1489075"/>
          <p14:tracePt t="125376" x="3028950" y="1501775"/>
          <p14:tracePt t="125386" x="3028950" y="1514475"/>
          <p14:tracePt t="125397" x="3028950" y="1527175"/>
          <p14:tracePt t="125419" x="3028950" y="1539875"/>
          <p14:tracePt t="125437" x="3028950" y="1552575"/>
          <p14:tracePt t="125458" x="3028950" y="1563688"/>
          <p14:tracePt t="125469" x="3028950" y="1576388"/>
          <p14:tracePt t="125478" x="3028950" y="1614488"/>
          <p14:tracePt t="125488" x="3067050" y="1676400"/>
          <p14:tracePt t="125498" x="3116263" y="1789113"/>
          <p14:tracePt t="125509" x="3192463" y="1952625"/>
          <p14:tracePt t="125520" x="3267075" y="2127250"/>
          <p14:tracePt t="125528" x="3317875" y="2265363"/>
          <p14:tracePt t="125539" x="3379788" y="2352675"/>
          <p14:tracePt t="125549" x="3405188" y="2414588"/>
          <p14:tracePt t="125561" x="3429000" y="2439988"/>
          <p14:tracePt t="125571" x="3441700" y="2465388"/>
          <p14:tracePt t="126066" x="3429000" y="2478088"/>
          <p14:tracePt t="126076" x="3379788" y="2503488"/>
          <p14:tracePt t="126088" x="3292475" y="2552700"/>
          <p14:tracePt t="126097" x="3179763" y="2616200"/>
          <p14:tracePt t="126108" x="3041650" y="2716213"/>
          <p14:tracePt t="126120" x="2903538" y="2803525"/>
          <p14:tracePt t="126127" x="2790825" y="2928938"/>
          <p14:tracePt t="126137" x="2690813" y="3028950"/>
          <p14:tracePt t="126147" x="2590800" y="3190875"/>
          <p14:tracePt t="126158" x="2478088" y="3390900"/>
          <p14:tracePt t="126169" x="2339975" y="3654425"/>
          <p14:tracePt t="126178" x="2228850" y="3941763"/>
          <p14:tracePt t="126188" x="2103438" y="4167188"/>
          <p14:tracePt t="126198" x="2003425" y="4392613"/>
          <p14:tracePt t="126209" x="1952625" y="4543425"/>
          <p14:tracePt t="126220" x="1914525" y="4667250"/>
          <p14:tracePt t="126229" x="1865313" y="4756150"/>
          <p14:tracePt t="126238" x="1852613" y="4805363"/>
          <p14:tracePt t="126248" x="1827213" y="4868863"/>
          <p14:tracePt t="126260" x="1814513" y="4892675"/>
          <p14:tracePt t="126270" x="1814513" y="4930775"/>
          <p14:tracePt t="126278" x="1814513" y="4981575"/>
          <p14:tracePt t="126290" x="1814513" y="5030788"/>
          <p14:tracePt t="126303" x="1839913" y="5105400"/>
          <p14:tracePt t="126309" x="1878013" y="5194300"/>
          <p14:tracePt t="126319" x="1927225" y="5294313"/>
          <p14:tracePt t="126329" x="1990725" y="5394325"/>
          <p14:tracePt t="126339" x="2065338" y="5494338"/>
          <p14:tracePt t="126353" x="2116138" y="5568950"/>
          <p14:tracePt t="126361" x="2139950" y="5607050"/>
          <p14:tracePt t="126371" x="2178050" y="5630863"/>
          <p14:tracePt t="126379" x="2190750" y="5656263"/>
          <p14:tracePt t="126390" x="2190750" y="5681663"/>
          <p14:tracePt t="126402" x="2203450" y="5694363"/>
          <p14:tracePt t="126410" x="2228850" y="5781675"/>
          <p14:tracePt t="126421" x="2252663" y="5868988"/>
          <p14:tracePt t="126430" x="2265363" y="5969000"/>
          <p14:tracePt t="126442" x="2278063" y="6056313"/>
          <p14:tracePt t="126452" x="2290763" y="6145213"/>
          <p14:tracePt t="126461" x="2290763" y="6194425"/>
          <p14:tracePt t="126472" x="2290763" y="6232525"/>
          <p14:tracePt t="126481" x="2290763" y="6257925"/>
          <p14:tracePt t="126502" x="2290763" y="6281738"/>
          <p14:tracePt t="126533" x="2278063" y="6281738"/>
          <p14:tracePt t="126543" x="2252663" y="6281738"/>
          <p14:tracePt t="126553" x="2190750" y="6281738"/>
          <p14:tracePt t="126562" x="2103438" y="6245225"/>
          <p14:tracePt t="126573" x="2003425" y="6194425"/>
          <p14:tracePt t="126586" x="1890713" y="6157913"/>
          <p14:tracePt t="126593" x="1839913" y="6132513"/>
          <p14:tracePt t="126604" x="1778000" y="6107113"/>
          <p14:tracePt t="126613" x="1765300" y="6094413"/>
          <p14:tracePt t="126623" x="1739900" y="6094413"/>
          <p14:tracePt t="126635" x="1701800" y="6081713"/>
          <p14:tracePt t="126643" x="1627188" y="6045200"/>
          <p14:tracePt t="126654" x="1539875" y="6032500"/>
          <p14:tracePt t="126663" x="1465263" y="6007100"/>
          <p14:tracePt t="126674" x="1401763" y="5994400"/>
          <p14:tracePt t="126685" x="1301750" y="5994400"/>
          <p14:tracePt t="126694" x="1189038" y="5969000"/>
          <p14:tracePt t="126705" x="1089025" y="5969000"/>
          <p14:tracePt t="126714" x="1027113" y="5969000"/>
          <p14:tracePt t="126724" x="976313" y="5969000"/>
          <p14:tracePt t="126735" x="950913" y="5969000"/>
          <p14:tracePt t="126744" x="925513" y="5969000"/>
          <p14:tracePt t="126756" x="914400" y="5969000"/>
          <p14:tracePt t="126769" x="901700" y="5969000"/>
          <p14:tracePt t="126775" x="889000" y="5969000"/>
          <p14:tracePt t="126978" x="901700" y="5969000"/>
          <p14:tracePt t="126988" x="914400" y="5969000"/>
          <p14:tracePt t="127018" x="925513" y="5969000"/>
          <p14:tracePt t="127028" x="950913" y="5969000"/>
          <p14:tracePt t="127039" x="1027113" y="5969000"/>
          <p14:tracePt t="127051" x="1063625" y="5969000"/>
          <p14:tracePt t="127059" x="1127125" y="5969000"/>
          <p14:tracePt t="127069" x="1189038" y="5969000"/>
          <p14:tracePt t="127079" x="1276350" y="5969000"/>
          <p14:tracePt t="127090" x="1389063" y="5969000"/>
          <p14:tracePt t="127102" x="1489075" y="5969000"/>
          <p14:tracePt t="127109" x="1601788" y="5969000"/>
          <p14:tracePt t="127120" x="1727200" y="5956300"/>
          <p14:tracePt t="127130" x="1839913" y="5956300"/>
          <p14:tracePt t="127140" x="1990725" y="5932488"/>
          <p14:tracePt t="127151" x="2127250" y="5919788"/>
          <p14:tracePt t="127160" x="2239963" y="5907088"/>
          <p14:tracePt t="127170" x="2378075" y="5894388"/>
          <p14:tracePt t="127180" x="2554288" y="5881688"/>
          <p14:tracePt t="127191" x="2703513" y="5868988"/>
          <p14:tracePt t="127202" x="2867025" y="5856288"/>
          <p14:tracePt t="127210" x="3016250" y="5819775"/>
          <p14:tracePt t="127222" x="3116263" y="5819775"/>
          <p14:tracePt t="127234" x="3216275" y="5819775"/>
          <p14:tracePt t="127241" x="3305175" y="5819775"/>
          <p14:tracePt t="127252" x="3367088" y="5819775"/>
          <p14:tracePt t="127261" x="3405188" y="5819775"/>
          <p14:tracePt t="127272" x="3441700" y="5819775"/>
          <p14:tracePt t="127284" x="3454400" y="5819775"/>
          <p14:tracePt t="127292" x="3492500" y="5819775"/>
          <p14:tracePt t="127312" x="3505200" y="5819775"/>
          <p14:tracePt t="127341" x="3517900" y="5819775"/>
          <p14:tracePt t="127352" x="3530600" y="5832475"/>
          <p14:tracePt t="127373" x="3541713" y="5832475"/>
          <p14:tracePt t="127394" x="3554413" y="5843588"/>
          <p14:tracePt t="127433" x="3567113" y="5843588"/>
          <p14:tracePt t="127445" x="3567113" y="5856288"/>
          <p14:tracePt t="127474" x="3567113" y="5868988"/>
          <p14:tracePt t="127595" x="3567113" y="5881688"/>
          <p14:tracePt t="128062" x="3567113" y="5894388"/>
          <p14:tracePt t="128123" x="3567113" y="5907088"/>
          <p14:tracePt t="128153" x="3567113" y="5919788"/>
          <p14:tracePt t="128194" x="3567113" y="5932488"/>
          <p14:tracePt t="128244" x="3567113" y="5945188"/>
          <p14:tracePt t="128285" x="3567113" y="5956300"/>
          <p14:tracePt t="128315" x="3567113" y="5969000"/>
          <p14:tracePt t="128376" x="3567113" y="5981700"/>
          <p14:tracePt t="163267" x="3605213" y="5981700"/>
          <p14:tracePt t="163277" x="3617913" y="5956300"/>
          <p14:tracePt t="163289" x="3679825" y="5907088"/>
          <p14:tracePt t="163297" x="3805238" y="5794375"/>
          <p14:tracePt t="163308" x="4017963" y="5643563"/>
          <p14:tracePt t="163317" x="4381500" y="5430838"/>
          <p14:tracePt t="163327" x="4881563" y="5143500"/>
          <p14:tracePt t="163338" x="5483225" y="4818063"/>
          <p14:tracePt t="163348" x="6196013" y="4567238"/>
          <p14:tracePt t="163358" x="7159625" y="4179888"/>
          <p14:tracePt t="163372" x="8148638" y="3829050"/>
          <p14:tracePt t="163379" x="9324975" y="3429000"/>
          <p14:tracePt t="163389" x="10614025" y="3090863"/>
          <p14:tracePt t="163398" x="11917363" y="2803525"/>
          <p14:tracePt t="163703" x="12028488" y="3703638"/>
          <p14:tracePt t="163713" x="11979275" y="3703638"/>
          <p14:tracePt t="163723" x="11953875" y="3703638"/>
          <p14:tracePt t="163733" x="11941175" y="3703638"/>
          <p14:tracePt t="163743" x="11928475" y="3703638"/>
          <p14:tracePt t="163773" x="11928475" y="3692525"/>
          <p14:tracePt t="163783" x="11941175" y="3629025"/>
          <p14:tracePt t="163793" x="12004675" y="3529013"/>
          <p14:tracePt t="163804" x="12104688" y="342900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21635"/>
          </a:xfrm>
        </p:spPr>
        <p:txBody>
          <a:bodyPr>
            <a:normAutofit/>
          </a:bodyPr>
          <a:lstStyle/>
          <a:p>
            <a:r>
              <a:rPr lang="en-US" sz="3200" b="1" dirty="0"/>
              <a:t>Forms of signaling</a:t>
            </a:r>
          </a:p>
        </p:txBody>
      </p:sp>
      <p:sp>
        <p:nvSpPr>
          <p:cNvPr id="3" name="Content Placeholder 2"/>
          <p:cNvSpPr>
            <a:spLocks noGrp="1"/>
          </p:cNvSpPr>
          <p:nvPr>
            <p:ph idx="1"/>
          </p:nvPr>
        </p:nvSpPr>
        <p:spPr>
          <a:xfrm>
            <a:off x="838200" y="821635"/>
            <a:ext cx="10515600" cy="5341260"/>
          </a:xfrm>
        </p:spPr>
        <p:txBody>
          <a:bodyPr>
            <a:normAutofit/>
          </a:bodyPr>
          <a:lstStyle/>
          <a:p>
            <a:pPr algn="just">
              <a:lnSpc>
                <a:spcPct val="150000"/>
              </a:lnSpc>
            </a:pPr>
            <a:r>
              <a:rPr lang="en-US" sz="2400" b="1" dirty="0"/>
              <a:t>Paracrine signaling: </a:t>
            </a:r>
            <a:r>
              <a:rPr lang="en-US" sz="2400" dirty="0"/>
              <a:t>Signal molecules are released by cells and act on other cells in the </a:t>
            </a:r>
            <a:r>
              <a:rPr lang="en-US" sz="2400" b="1" dirty="0"/>
              <a:t>immediate vicinity of the releasing cell</a:t>
            </a:r>
            <a:endParaRPr lang="en-US" sz="2400" dirty="0"/>
          </a:p>
          <a:p>
            <a:pPr algn="just">
              <a:lnSpc>
                <a:spcPct val="150000"/>
              </a:lnSpc>
            </a:pPr>
            <a:r>
              <a:rPr lang="en-US" sz="2400" dirty="0"/>
              <a:t> Signals with such </a:t>
            </a:r>
            <a:r>
              <a:rPr lang="en-US" sz="2400" b="1" dirty="0"/>
              <a:t>short-lived, local effects are called paracrine signals</a:t>
            </a:r>
          </a:p>
          <a:p>
            <a:pPr algn="just">
              <a:lnSpc>
                <a:spcPct val="150000"/>
              </a:lnSpc>
            </a:pPr>
            <a:r>
              <a:rPr lang="en-US" sz="2400" b="1" dirty="0"/>
              <a:t>Examples are NO, prostaglandins, histamines etc.</a:t>
            </a:r>
          </a:p>
          <a:p>
            <a:pPr algn="just">
              <a:lnSpc>
                <a:spcPct val="150000"/>
              </a:lnSpc>
            </a:pPr>
            <a:r>
              <a:rPr lang="en-US" sz="2400" dirty="0"/>
              <a:t>Like direct contact, paracrine signaling plays an important role in early </a:t>
            </a:r>
            <a:r>
              <a:rPr lang="en-US" sz="2400" b="1" dirty="0"/>
              <a:t>development and coordinating</a:t>
            </a:r>
            <a:r>
              <a:rPr lang="en-US" sz="2400" dirty="0"/>
              <a:t> the activities of clusters of neighboring cells</a:t>
            </a:r>
          </a:p>
        </p:txBody>
      </p:sp>
      <p:sp>
        <p:nvSpPr>
          <p:cNvPr id="5" name="Slide Number Placeholder 4"/>
          <p:cNvSpPr>
            <a:spLocks noGrp="1"/>
          </p:cNvSpPr>
          <p:nvPr>
            <p:ph type="sldNum" sz="quarter" idx="12"/>
          </p:nvPr>
        </p:nvSpPr>
        <p:spPr/>
        <p:txBody>
          <a:bodyPr/>
          <a:lstStyle/>
          <a:p>
            <a:fld id="{263732EB-A410-453E-8DB1-1DF47A6BB1E8}" type="slidenum">
              <a:rPr lang="en-US" smtClean="0"/>
              <a:t>17</a:t>
            </a:fld>
            <a:endParaRPr lang="en-US"/>
          </a:p>
        </p:txBody>
      </p:sp>
      <p:sp>
        <p:nvSpPr>
          <p:cNvPr id="6" name="Footer Placeholder 5">
            <a:extLst>
              <a:ext uri="{FF2B5EF4-FFF2-40B4-BE49-F238E27FC236}">
                <a16:creationId xmlns:a16="http://schemas.microsoft.com/office/drawing/2014/main" id="{52663CDC-2074-4C52-8DDB-4B2434235A37}"/>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99249676-E2D1-6BED-0ECF-CF2B004BF463}"/>
              </a:ext>
            </a:extLst>
          </p:cNvPr>
          <p:cNvSpPr>
            <a:spLocks noGrp="1"/>
          </p:cNvSpPr>
          <p:nvPr>
            <p:ph type="dt" sz="half" idx="10"/>
          </p:nvPr>
        </p:nvSpPr>
        <p:spPr/>
        <p:txBody>
          <a:bodyPr/>
          <a:lstStyle/>
          <a:p>
            <a:fld id="{BD4EC754-F793-48CC-99E8-B5785A93F993}" type="datetime1">
              <a:rPr lang="en-US" smtClean="0"/>
              <a:t>5/19/2024</a:t>
            </a:fld>
            <a:endParaRPr lang="en-US"/>
          </a:p>
        </p:txBody>
      </p:sp>
    </p:spTree>
    <p:extLst>
      <p:ext uri="{BB962C8B-B14F-4D97-AF65-F5344CB8AC3E}">
        <p14:creationId xmlns:p14="http://schemas.microsoft.com/office/powerpoint/2010/main" val="4059865937"/>
      </p:ext>
    </p:extLst>
  </p:cSld>
  <p:clrMapOvr>
    <a:masterClrMapping/>
  </p:clrMapOvr>
  <mc:AlternateContent xmlns:mc="http://schemas.openxmlformats.org/markup-compatibility/2006" xmlns:p14="http://schemas.microsoft.com/office/powerpoint/2010/main">
    <mc:Choice Requires="p14">
      <p:transition spd="slow" p14:dur="2000" advTm="314851"/>
    </mc:Choice>
    <mc:Fallback xmlns="">
      <p:transition spd="slow" advTm="314851"/>
    </mc:Fallback>
  </mc:AlternateContent>
  <p:extLst>
    <p:ext uri="{3A86A75C-4F4B-4683-9AE1-C65F6400EC91}">
      <p14:laserTraceLst xmlns:p14="http://schemas.microsoft.com/office/powerpoint/2010/main">
        <p14:tracePtLst>
          <p14:tracePt t="602" x="10790238" y="2252663"/>
          <p14:tracePt t="611" x="9626600" y="1739900"/>
          <p14:tracePt t="621" x="8299450" y="1201738"/>
          <p14:tracePt t="634" x="7010400" y="738188"/>
          <p14:tracePt t="642" x="5795963" y="425450"/>
          <p14:tracePt t="652" x="4630738" y="263525"/>
          <p14:tracePt t="664" x="3743325" y="187325"/>
          <p14:tracePt t="673" x="2928938" y="187325"/>
          <p14:tracePt t="685" x="2378075" y="187325"/>
          <p14:tracePt t="692" x="1878013" y="187325"/>
          <p14:tracePt t="703" x="1614488" y="200025"/>
          <p14:tracePt t="713" x="1439863" y="212725"/>
          <p14:tracePt t="723" x="1339850" y="212725"/>
          <p14:tracePt t="736" x="1276350" y="212725"/>
          <p14:tracePt t="753" x="1263650" y="212725"/>
          <p14:tracePt t="785" x="1263650" y="225425"/>
          <p14:tracePt t="794" x="1289050" y="238125"/>
          <p14:tracePt t="804" x="1327150" y="287338"/>
          <p14:tracePt t="815" x="1427163" y="338138"/>
          <p14:tracePt t="824" x="1527175" y="400050"/>
          <p14:tracePt t="837" x="1652588" y="476250"/>
          <p14:tracePt t="845" x="1778000" y="512763"/>
          <p14:tracePt t="855" x="1890713" y="563563"/>
          <p14:tracePt t="869" x="2003425" y="625475"/>
          <p14:tracePt t="875" x="2103438" y="676275"/>
          <p14:tracePt t="885" x="2178050" y="712788"/>
          <p14:tracePt t="895" x="2228850" y="738188"/>
          <p14:tracePt t="905" x="2290763" y="788988"/>
          <p14:tracePt t="921" x="2328863" y="838200"/>
          <p14:tracePt t="926" x="2365375" y="925513"/>
          <p14:tracePt t="936" x="2390775" y="1014413"/>
          <p14:tracePt t="946" x="2416175" y="1138238"/>
          <p14:tracePt t="957" x="2478088" y="1350963"/>
          <p14:tracePt t="970" x="2516188" y="1527175"/>
          <p14:tracePt t="976" x="2541588" y="1652588"/>
          <p14:tracePt t="987" x="2554288" y="1727200"/>
          <p14:tracePt t="997" x="2554288" y="1765300"/>
          <p14:tracePt t="1006" x="2554288" y="1789113"/>
          <p14:tracePt t="1019" x="2554288" y="1801813"/>
          <p14:tracePt t="1037" x="2554288" y="1814513"/>
          <p14:tracePt t="1048" x="2541588" y="1827213"/>
          <p14:tracePt t="1057" x="2503488" y="1852613"/>
          <p14:tracePt t="1069" x="2452688" y="1865313"/>
          <p14:tracePt t="1078" x="2403475" y="1865313"/>
          <p14:tracePt t="1087" x="2328863" y="1889125"/>
          <p14:tracePt t="1102" x="2239963" y="1889125"/>
          <p14:tracePt t="1108" x="2190750" y="1889125"/>
          <p14:tracePt t="1119" x="2127250" y="1889125"/>
          <p14:tracePt t="1128" x="2078038" y="1889125"/>
          <p14:tracePt t="1138" x="2014538" y="1889125"/>
          <p14:tracePt t="1152" x="1978025" y="1889125"/>
          <p14:tracePt t="1158" x="1965325" y="1889125"/>
          <p14:tracePt t="1169" x="1952625" y="1889125"/>
          <p14:tracePt t="1179" x="1927225" y="1865313"/>
          <p14:tracePt t="1189" x="1890713" y="1852613"/>
          <p14:tracePt t="1203" x="1878013" y="1839913"/>
          <p14:tracePt t="1209" x="1865313" y="1839913"/>
          <p14:tracePt t="1220" x="1852613" y="1827213"/>
          <p14:tracePt t="1230" x="1839913" y="1814513"/>
          <p14:tracePt t="1240" x="1814513" y="1801813"/>
          <p14:tracePt t="1252" x="1765300" y="1776413"/>
          <p14:tracePt t="1260" x="1739900" y="1765300"/>
          <p14:tracePt t="1271" x="1714500" y="1765300"/>
          <p14:tracePt t="1284" x="1701800" y="1765300"/>
          <p14:tracePt t="1290" x="1677988" y="1752600"/>
          <p14:tracePt t="1302" x="1652588" y="1739900"/>
          <p14:tracePt t="1311" x="1614488" y="1727200"/>
          <p14:tracePt t="1321" x="1601788" y="1714500"/>
          <p14:tracePt t="1334" x="1577975" y="1701800"/>
          <p14:tracePt t="1341" x="1539875" y="1701800"/>
          <p14:tracePt t="1352" x="1501775" y="1701800"/>
          <p14:tracePt t="1362" x="1489075" y="1701800"/>
          <p14:tracePt t="1372" x="1465263" y="1689100"/>
          <p14:tracePt t="1384" x="1452563" y="1689100"/>
          <p14:tracePt t="1392" x="1439863" y="1689100"/>
          <p14:tracePt t="1402" x="1439863" y="1676400"/>
          <p14:tracePt t="1422" x="1427163" y="1676400"/>
          <p14:tracePt t="1443" x="1414463" y="1676400"/>
          <p14:tracePt t="1463" x="1414463" y="1663700"/>
          <p14:tracePt t="1595" x="1414463" y="1652588"/>
          <p14:tracePt t="1767" x="1414463" y="1639888"/>
          <p14:tracePt t="1868" x="1414463" y="1627188"/>
          <p14:tracePt t="1950" x="1414463" y="1614488"/>
          <p14:tracePt t="2162" x="1414463" y="1601788"/>
          <p14:tracePt t="2172" x="1427163" y="1601788"/>
          <p14:tracePt t="2183" x="1452563" y="1589088"/>
          <p14:tracePt t="2192" x="1501775" y="1589088"/>
          <p14:tracePt t="2202" x="1589088" y="1576388"/>
          <p14:tracePt t="2216" x="1665288" y="1563688"/>
          <p14:tracePt t="2223" x="1739900" y="1552575"/>
          <p14:tracePt t="2235" x="1839913" y="1539875"/>
          <p14:tracePt t="2243" x="1939925" y="1527175"/>
          <p14:tracePt t="2253" x="2065338" y="1514475"/>
          <p14:tracePt t="2266" x="2178050" y="1514475"/>
          <p14:tracePt t="2274" x="2265363" y="1514475"/>
          <p14:tracePt t="2284" x="2365375" y="1514475"/>
          <p14:tracePt t="2294" x="2428875" y="1514475"/>
          <p14:tracePt t="2303" x="2503488" y="1539875"/>
          <p14:tracePt t="2317" x="2541588" y="1539875"/>
          <p14:tracePt t="2325" x="2590800" y="1539875"/>
          <p14:tracePt t="2334" x="2628900" y="1552575"/>
          <p14:tracePt t="2345" x="2667000" y="1552575"/>
          <p14:tracePt t="2354" x="2678113" y="1563688"/>
          <p14:tracePt t="2367" x="2703513" y="1576388"/>
          <p14:tracePt t="2376" x="2716213" y="1576388"/>
          <p14:tracePt t="2385" x="2728913" y="1576388"/>
          <p14:tracePt t="2405" x="2754313" y="1576388"/>
          <p14:tracePt t="2417" x="2767013" y="1589088"/>
          <p14:tracePt t="2425" x="2778125" y="1589088"/>
          <p14:tracePt t="2436" x="2803525" y="1601788"/>
          <p14:tracePt t="2449" x="2828925" y="1601788"/>
          <p14:tracePt t="2456" x="2854325" y="1601788"/>
          <p14:tracePt t="2467" x="2879725" y="1614488"/>
          <p14:tracePt t="2476" x="2890838" y="1614488"/>
          <p14:tracePt t="2486" x="2916238" y="1627188"/>
          <p14:tracePt t="2500" x="2928938" y="1627188"/>
          <p14:tracePt t="2507" x="2954338" y="1627188"/>
          <p14:tracePt t="2520" x="2967038" y="1627188"/>
          <p14:tracePt t="2527" x="3003550" y="1627188"/>
          <p14:tracePt t="2537" x="3054350" y="1627188"/>
          <p14:tracePt t="2549" x="3167063" y="1663700"/>
          <p14:tracePt t="2557" x="3254375" y="1663700"/>
          <p14:tracePt t="2567" x="3317875" y="1676400"/>
          <p14:tracePt t="2578" x="3354388" y="1689100"/>
          <p14:tracePt t="2587" x="3405188" y="1689100"/>
          <p14:tracePt t="2600" x="3441700" y="1701800"/>
          <p14:tracePt t="2608" x="3467100" y="1701800"/>
          <p14:tracePt t="2629" x="3492500" y="1701800"/>
          <p14:tracePt t="2669" x="3505200" y="1701800"/>
          <p14:tracePt t="3439" x="3479800" y="1701800"/>
          <p14:tracePt t="3449" x="3454400" y="1701800"/>
          <p14:tracePt t="3459" x="3441700" y="1701800"/>
          <p14:tracePt t="3469" x="3392488" y="1701800"/>
          <p14:tracePt t="3482" x="3317875" y="1701800"/>
          <p14:tracePt t="3489" x="3216275" y="1701800"/>
          <p14:tracePt t="3499" x="3103563" y="1676400"/>
          <p14:tracePt t="3510" x="2928938" y="1639888"/>
          <p14:tracePt t="3520" x="2778125" y="1589088"/>
          <p14:tracePt t="3532" x="2628900" y="1576388"/>
          <p14:tracePt t="3541" x="2490788" y="1552575"/>
          <p14:tracePt t="3554" x="2339975" y="1514475"/>
          <p14:tracePt t="3561" x="2252663" y="1501775"/>
          <p14:tracePt t="3570" x="2152650" y="1489075"/>
          <p14:tracePt t="3583" x="2078038" y="1476375"/>
          <p14:tracePt t="3591" x="2027238" y="1476375"/>
          <p14:tracePt t="3601" x="1990725" y="1476375"/>
          <p14:tracePt t="3614" x="1952625" y="1476375"/>
          <p14:tracePt t="3621" x="1903413" y="1476375"/>
          <p14:tracePt t="3633" x="1865313" y="1476375"/>
          <p14:tracePt t="3641" x="1827213" y="1476375"/>
          <p14:tracePt t="3652" x="1814513" y="1476375"/>
          <p14:tracePt t="3665" x="1790700" y="1476375"/>
          <p14:tracePt t="4189" x="1778000" y="1476375"/>
          <p14:tracePt t="4230" x="1765300" y="1476375"/>
          <p14:tracePt t="4249" x="1739900" y="1476375"/>
          <p14:tracePt t="4260" x="1727200" y="1476375"/>
          <p14:tracePt t="4270" x="1701800" y="1476375"/>
          <p14:tracePt t="4280" x="1689100" y="1476375"/>
          <p14:tracePt t="4290" x="1652588" y="1476375"/>
          <p14:tracePt t="4300" x="1614488" y="1476375"/>
          <p14:tracePt t="4314" x="1552575" y="1476375"/>
          <p14:tracePt t="4320" x="1514475" y="1476375"/>
          <p14:tracePt t="4332" x="1476375" y="1476375"/>
          <p14:tracePt t="4341" x="1465263" y="1476375"/>
          <p14:tracePt t="4351" x="1439863" y="1476375"/>
          <p14:tracePt t="4364" x="1427163" y="1476375"/>
          <p14:tracePt t="4371" x="1414463" y="1476375"/>
          <p14:tracePt t="4392" x="1389063" y="1476375"/>
          <p14:tracePt t="4432" x="1376363" y="1476375"/>
          <p14:tracePt t="4463" x="1363663" y="1476375"/>
          <p14:tracePt t="4483" x="1352550" y="1476375"/>
          <p14:tracePt t="4523" x="1339850" y="1476375"/>
          <p14:tracePt t="4533" x="1327150" y="1476375"/>
          <p14:tracePt t="4547" x="1314450" y="1476375"/>
          <p14:tracePt t="4554" x="1301750" y="1476375"/>
          <p14:tracePt t="4574" x="1289050" y="1476375"/>
          <p14:tracePt t="4615" x="1276350" y="1476375"/>
          <p14:tracePt t="4626" x="1263650" y="1476375"/>
          <p14:tracePt t="5344" x="1252538" y="1476375"/>
          <p14:tracePt t="5729" x="1263650" y="1476375"/>
          <p14:tracePt t="5750" x="1276350" y="1476375"/>
          <p14:tracePt t="5790" x="1289050" y="1476375"/>
          <p14:tracePt t="5820" x="1301750" y="1476375"/>
          <p14:tracePt t="5851" x="1314450" y="1476375"/>
          <p14:tracePt t="5861" x="1339850" y="1476375"/>
          <p14:tracePt t="5871" x="1363663" y="1476375"/>
          <p14:tracePt t="5881" x="1414463" y="1476375"/>
          <p14:tracePt t="5896" x="1439863" y="1476375"/>
          <p14:tracePt t="5901" x="1489075" y="1476375"/>
          <p14:tracePt t="5912" x="1514475" y="1476375"/>
          <p14:tracePt t="5922" x="1552575" y="1476375"/>
          <p14:tracePt t="5931" x="1627188" y="1476375"/>
          <p14:tracePt t="5945" x="1689100" y="1476375"/>
          <p14:tracePt t="5952" x="1790700" y="1476375"/>
          <p14:tracePt t="5962" x="1852613" y="1476375"/>
          <p14:tracePt t="5972" x="1914525" y="1476375"/>
          <p14:tracePt t="5983" x="1965325" y="1476375"/>
          <p14:tracePt t="5995" x="1990725" y="1476375"/>
          <p14:tracePt t="6003" x="2014538" y="1476375"/>
          <p14:tracePt t="6012" x="2027238" y="1476375"/>
          <p14:tracePt t="6023" x="2052638" y="1476375"/>
          <p14:tracePt t="6033" x="2065338" y="1476375"/>
          <p14:tracePt t="6046" x="2078038" y="1476375"/>
          <p14:tracePt t="6053" x="2103438" y="1476375"/>
          <p14:tracePt t="6063" x="2127250" y="1476375"/>
          <p14:tracePt t="6074" x="2139950" y="1476375"/>
          <p14:tracePt t="6096" x="2165350" y="1476375"/>
          <p14:tracePt t="6114" x="2178050" y="1476375"/>
          <p14:tracePt t="6127" x="2190750" y="1476375"/>
          <p14:tracePt t="6135" x="2203450" y="1476375"/>
          <p14:tracePt t="6145" x="2216150" y="1476375"/>
          <p14:tracePt t="6155" x="2252663" y="1476375"/>
          <p14:tracePt t="6165" x="2265363" y="1476375"/>
          <p14:tracePt t="6179" x="2290763" y="1476375"/>
          <p14:tracePt t="6186" x="2303463" y="1476375"/>
          <p14:tracePt t="6196" x="2328863" y="1476375"/>
          <p14:tracePt t="6215" x="2339975" y="1476375"/>
          <p14:tracePt t="6229" x="2352675" y="1476375"/>
          <p14:tracePt t="6245" x="2365375" y="1476375"/>
          <p14:tracePt t="6266" x="2378075" y="1476375"/>
          <p14:tracePt t="6297" x="2390775" y="1476375"/>
          <p14:tracePt t="6611" x="2390775" y="1489075"/>
          <p14:tracePt t="6834" x="2378075" y="1489075"/>
          <p14:tracePt t="6927" x="2365375" y="1489075"/>
          <p14:tracePt t="6956" x="2352675" y="1489075"/>
          <p14:tracePt t="6977" x="2328863" y="1489075"/>
          <p14:tracePt t="6986" x="2290763" y="1489075"/>
          <p14:tracePt t="6996" x="2239963" y="1489075"/>
          <p14:tracePt t="7006" x="2203450" y="1489075"/>
          <p14:tracePt t="7016" x="2127250" y="1489075"/>
          <p14:tracePt t="7027" x="2078038" y="1489075"/>
          <p14:tracePt t="7036" x="2003425" y="1489075"/>
          <p14:tracePt t="7046" x="1952625" y="1489075"/>
          <p14:tracePt t="7060" x="1914525" y="1489075"/>
          <p14:tracePt t="7068" x="1865313" y="1489075"/>
          <p14:tracePt t="7079" x="1827213" y="1489075"/>
          <p14:tracePt t="7087" x="1801813" y="1489075"/>
          <p14:tracePt t="7097" x="1790700" y="1489075"/>
          <p14:tracePt t="7111" x="1727200" y="1489075"/>
          <p14:tracePt t="7117" x="1689100" y="1489075"/>
          <p14:tracePt t="7128" x="1652588" y="1489075"/>
          <p14:tracePt t="7138" x="1627188" y="1489075"/>
          <p14:tracePt t="7148" x="1601788" y="1489075"/>
          <p14:tracePt t="7160" x="1589088" y="1489075"/>
          <p14:tracePt t="7168" x="1577975" y="1489075"/>
          <p14:tracePt t="7178" x="1565275" y="1489075"/>
          <p14:tracePt t="7189" x="1552575" y="1489075"/>
          <p14:tracePt t="7198" x="1539875" y="1489075"/>
          <p14:tracePt t="7229" x="1527175" y="1489075"/>
          <p14:tracePt t="7240" x="1514475" y="1489075"/>
          <p14:tracePt t="7260" x="1489075" y="1489075"/>
          <p14:tracePt t="7270" x="1476375" y="1489075"/>
          <p14:tracePt t="7280" x="1452563" y="1489075"/>
          <p14:tracePt t="7300" x="1439863" y="1489075"/>
          <p14:tracePt t="7310" x="1414463" y="1489075"/>
          <p14:tracePt t="7330" x="1401763" y="1489075"/>
          <p14:tracePt t="7344" x="1376363" y="1489075"/>
          <p14:tracePt t="7361" x="1363663" y="1489075"/>
          <p14:tracePt t="7401" x="1352550" y="1489075"/>
          <p14:tracePt t="7411" x="1339850" y="1489075"/>
          <p14:tracePt t="7563" x="1352550" y="1489075"/>
          <p14:tracePt t="7594" x="1363663" y="1489075"/>
          <p14:tracePt t="7614" x="1376363" y="1489075"/>
          <p14:tracePt t="7626" x="1389063" y="1489075"/>
          <p14:tracePt t="7634" x="1401763" y="1489075"/>
          <p14:tracePt t="7655" x="1427163" y="1489075"/>
          <p14:tracePt t="7676" x="1452563" y="1489075"/>
          <p14:tracePt t="7685" x="1465263" y="1489075"/>
          <p14:tracePt t="7695" x="1489075" y="1489075"/>
          <p14:tracePt t="7706" x="1514475" y="1489075"/>
          <p14:tracePt t="7715" x="1539875" y="1489075"/>
          <p14:tracePt t="7727" x="1552575" y="1489075"/>
          <p14:tracePt t="7736" x="1565275" y="1489075"/>
          <p14:tracePt t="7746" x="1614488" y="1489075"/>
          <p14:tracePt t="7759" x="1652588" y="1489075"/>
          <p14:tracePt t="7766" x="1701800" y="1489075"/>
          <p14:tracePt t="7776" x="1727200" y="1489075"/>
          <p14:tracePt t="7786" x="1765300" y="1489075"/>
          <p14:tracePt t="7797" x="1790700" y="1489075"/>
          <p14:tracePt t="7809" x="1827213" y="1489075"/>
          <p14:tracePt t="7817" x="1852613" y="1489075"/>
          <p14:tracePt t="7827" x="1890713" y="1489075"/>
          <p14:tracePt t="7837" x="1903413" y="1489075"/>
          <p14:tracePt t="7848" x="1927225" y="1489075"/>
          <p14:tracePt t="7860" x="1952625" y="1489075"/>
          <p14:tracePt t="7867" x="1978025" y="1489075"/>
          <p14:tracePt t="7878" x="1990725" y="1489075"/>
          <p14:tracePt t="7888" x="2003425" y="1489075"/>
          <p14:tracePt t="7899" x="2014538" y="1489075"/>
          <p14:tracePt t="7909" x="2027238" y="1489075"/>
          <p14:tracePt t="7925" x="2039938" y="1489075"/>
          <p14:tracePt t="7948" x="2052638" y="1489075"/>
          <p14:tracePt t="8061" x="2027238" y="1489075"/>
          <p14:tracePt t="8070" x="1990725" y="1489075"/>
          <p14:tracePt t="8080" x="1965325" y="1489075"/>
          <p14:tracePt t="8092" x="1914525" y="1489075"/>
          <p14:tracePt t="8100" x="1878013" y="1489075"/>
          <p14:tracePt t="8110" x="1827213" y="1489075"/>
          <p14:tracePt t="8121" x="1778000" y="1489075"/>
          <p14:tracePt t="8131" x="1752600" y="1489075"/>
          <p14:tracePt t="8142" x="1689100" y="1489075"/>
          <p14:tracePt t="8151" x="1652588" y="1489075"/>
          <p14:tracePt t="8161" x="1577975" y="1489075"/>
          <p14:tracePt t="8172" x="1514475" y="1489075"/>
          <p14:tracePt t="8182" x="1452563" y="1489075"/>
          <p14:tracePt t="8192" x="1401763" y="1489075"/>
          <p14:tracePt t="8202" x="1376363" y="1489075"/>
          <p14:tracePt t="8212" x="1352550" y="1489075"/>
          <p14:tracePt t="8225" x="1327150" y="1489075"/>
          <p14:tracePt t="8232" x="1314450" y="1489075"/>
          <p14:tracePt t="8242" x="1301750" y="1489075"/>
          <p14:tracePt t="8253" x="1289050" y="1489075"/>
          <p14:tracePt t="8262" x="1276350" y="1489075"/>
          <p14:tracePt t="8276" x="1263650" y="1489075"/>
          <p14:tracePt t="8314" x="1252538" y="1489075"/>
          <p14:tracePt t="8354" x="1252538" y="1476375"/>
          <p14:tracePt t="8577" x="1252538" y="1463675"/>
          <p14:tracePt t="8719" x="1263650" y="1463675"/>
          <p14:tracePt t="8740" x="1276350" y="1463675"/>
          <p14:tracePt t="8800" x="1289050" y="1463675"/>
          <p14:tracePt t="8850" x="1301750" y="1463675"/>
          <p14:tracePt t="8860" x="1314450" y="1463675"/>
          <p14:tracePt t="8873" x="1327150" y="1463675"/>
          <p14:tracePt t="8881" x="1363663" y="1476375"/>
          <p14:tracePt t="8892" x="1401763" y="1476375"/>
          <p14:tracePt t="8902" x="1439863" y="1476375"/>
          <p14:tracePt t="8911" x="1465263" y="1476375"/>
          <p14:tracePt t="8926" x="1539875" y="1476375"/>
          <p14:tracePt t="8932" x="1652588" y="1476375"/>
          <p14:tracePt t="8942" x="1765300" y="1476375"/>
          <p14:tracePt t="8953" x="1903413" y="1476375"/>
          <p14:tracePt t="8962" x="2065338" y="1476375"/>
          <p14:tracePt t="8975" x="2203450" y="1476375"/>
          <p14:tracePt t="8982" x="2416175" y="1476375"/>
          <p14:tracePt t="8992" x="2590800" y="1476375"/>
          <p14:tracePt t="9003" x="2741613" y="1476375"/>
          <p14:tracePt t="9012" x="2879725" y="1476375"/>
          <p14:tracePt t="9025" x="2992438" y="1476375"/>
          <p14:tracePt t="9033" x="3092450" y="1476375"/>
          <p14:tracePt t="9043" x="3192463" y="1476375"/>
          <p14:tracePt t="9054" x="3254375" y="1476375"/>
          <p14:tracePt t="9063" x="3328988" y="1476375"/>
          <p14:tracePt t="9074" x="3367088" y="1476375"/>
          <p14:tracePt t="9083" x="3417888" y="1476375"/>
          <p14:tracePt t="9093" x="3441700" y="1476375"/>
          <p14:tracePt t="9104" x="3479800" y="1476375"/>
          <p14:tracePt t="9114" x="3505200" y="1476375"/>
          <p14:tracePt t="9124" x="3541713" y="1476375"/>
          <p14:tracePt t="9134" x="3554413" y="1476375"/>
          <p14:tracePt t="9144" x="3592513" y="1476375"/>
          <p14:tracePt t="9157" x="3605213" y="1476375"/>
          <p14:tracePt t="9165" x="3617913" y="1476375"/>
          <p14:tracePt t="9175" x="3630613" y="1476375"/>
          <p14:tracePt t="9184" x="3643313" y="1476375"/>
          <p14:tracePt t="9206" x="3654425" y="1476375"/>
          <p14:tracePt t="9225" x="3667125" y="1476375"/>
          <p14:tracePt t="9256" x="3679825" y="1476375"/>
          <p14:tracePt t="10026" x="3705225" y="1476375"/>
          <p14:tracePt t="10040" x="3717925" y="1476375"/>
          <p14:tracePt t="10046" x="3743325" y="1476375"/>
          <p14:tracePt t="10057" x="3767138" y="1476375"/>
          <p14:tracePt t="10067" x="3817938" y="1489075"/>
          <p14:tracePt t="10076" x="3867150" y="1489075"/>
          <p14:tracePt t="10090" x="3943350" y="1501775"/>
          <p14:tracePt t="10097" x="4030663" y="1514475"/>
          <p14:tracePt t="10107" x="4092575" y="1527175"/>
          <p14:tracePt t="10117" x="4205288" y="1539875"/>
          <p14:tracePt t="10127" x="4318000" y="1552575"/>
          <p14:tracePt t="10141" x="4430713" y="1552575"/>
          <p14:tracePt t="10147" x="4556125" y="1563688"/>
          <p14:tracePt t="10158" x="4694238" y="1576388"/>
          <p14:tracePt t="10169" x="4819650" y="1576388"/>
          <p14:tracePt t="10178" x="4994275" y="1589088"/>
          <p14:tracePt t="10190" x="5119688" y="1601788"/>
          <p14:tracePt t="10198" x="5294313" y="1627188"/>
          <p14:tracePt t="10208" x="5457825" y="1639888"/>
          <p14:tracePt t="10219" x="5595938" y="1676400"/>
          <p14:tracePt t="10229" x="5732463" y="1714500"/>
          <p14:tracePt t="10240" x="5845175" y="1739900"/>
          <p14:tracePt t="10249" x="5970588" y="1765300"/>
          <p14:tracePt t="10259" x="6057900" y="1789113"/>
          <p14:tracePt t="10273" x="6134100" y="1814513"/>
          <p14:tracePt t="10279" x="6221413" y="1839913"/>
          <p14:tracePt t="10290" x="6308725" y="1865313"/>
          <p14:tracePt t="10299" x="6359525" y="1876425"/>
          <p14:tracePt t="10309" x="6446838" y="1901825"/>
          <p14:tracePt t="10323" x="6521450" y="1914525"/>
          <p14:tracePt t="10330" x="6572250" y="1927225"/>
          <p14:tracePt t="10341" x="6621463" y="1939925"/>
          <p14:tracePt t="10351" x="6659563" y="1939925"/>
          <p14:tracePt t="10360" x="6696075" y="1939925"/>
          <p14:tracePt t="10373" x="6734175" y="1939925"/>
          <p14:tracePt t="10380" x="6772275" y="1939925"/>
          <p14:tracePt t="10391" x="6808788" y="1939925"/>
          <p14:tracePt t="10401" x="6859588" y="1939925"/>
          <p14:tracePt t="10411" x="6934200" y="1927225"/>
          <p14:tracePt t="10423" x="7021513" y="1901825"/>
          <p14:tracePt t="10431" x="7123113" y="1876425"/>
          <p14:tracePt t="10441" x="7223125" y="1839913"/>
          <p14:tracePt t="10457" x="7285038" y="1814513"/>
          <p14:tracePt t="10462" x="7323138" y="1801813"/>
          <p14:tracePt t="10472" x="7385050" y="1776413"/>
          <p14:tracePt t="10482" x="7410450" y="1765300"/>
          <p14:tracePt t="10492" x="7448550" y="1765300"/>
          <p14:tracePt t="10506" x="7472363" y="1739900"/>
          <p14:tracePt t="10512" x="7510463" y="1727200"/>
          <p14:tracePt t="10523" x="7535863" y="1727200"/>
          <p14:tracePt t="10533" x="7561263" y="1727200"/>
          <p14:tracePt t="10543" x="7572375" y="1727200"/>
          <p14:tracePt t="10556" x="7597775" y="1714500"/>
          <p14:tracePt t="10563" x="7623175" y="1701800"/>
          <p14:tracePt t="10573" x="7648575" y="1689100"/>
          <p14:tracePt t="10593" x="7673975" y="1689100"/>
          <p14:tracePt t="10624" x="7685088" y="1689100"/>
          <p14:tracePt t="10644" x="7685088" y="1676400"/>
          <p14:tracePt t="10656" x="7697788" y="1676400"/>
          <p14:tracePt t="10685" x="7710488" y="1676400"/>
          <p14:tracePt t="10766" x="7710488" y="1663700"/>
          <p14:tracePt t="10867" x="7697788" y="1663700"/>
          <p14:tracePt t="10888" x="7697788" y="1652588"/>
          <p14:tracePt t="10909" x="7685088" y="1652588"/>
          <p14:tracePt t="10938" x="7673975" y="1639888"/>
          <p14:tracePt t="10948" x="7661275" y="1639888"/>
          <p14:tracePt t="10958" x="7648575" y="1639888"/>
          <p14:tracePt t="10989" x="7635875" y="1639888"/>
          <p14:tracePt t="11019" x="7623175" y="1639888"/>
          <p14:tracePt t="11040" x="7610475" y="1639888"/>
          <p14:tracePt t="11415" x="7623175" y="1639888"/>
          <p14:tracePt t="11495" x="7623175" y="1627188"/>
          <p14:tracePt t="11505" x="7635875" y="1627188"/>
          <p14:tracePt t="11536" x="7648575" y="1627188"/>
          <p14:tracePt t="11566" x="7673975" y="1627188"/>
          <p14:tracePt t="11587" x="7685088" y="1627188"/>
          <p14:tracePt t="11597" x="7697788" y="1627188"/>
          <p14:tracePt t="11607" x="7710488" y="1627188"/>
          <p14:tracePt t="11617" x="7723188" y="1627188"/>
          <p14:tracePt t="11627" x="7748588" y="1627188"/>
          <p14:tracePt t="11638" x="7773988" y="1614488"/>
          <p14:tracePt t="11647" x="7797800" y="1601788"/>
          <p14:tracePt t="11657" x="7823200" y="1601788"/>
          <p14:tracePt t="11672" x="7848600" y="1601788"/>
          <p14:tracePt t="11678" x="7886700" y="1601788"/>
          <p14:tracePt t="11689" x="7935913" y="1589088"/>
          <p14:tracePt t="11698" x="7974013" y="1589088"/>
          <p14:tracePt t="11708" x="8035925" y="1589088"/>
          <p14:tracePt t="11722" x="8110538" y="1589088"/>
          <p14:tracePt t="11728" x="8235950" y="1589088"/>
          <p14:tracePt t="11739" x="8348663" y="1576388"/>
          <p14:tracePt t="11749" x="8448675" y="1576388"/>
          <p14:tracePt t="11759" x="8512175" y="1576388"/>
          <p14:tracePt t="11772" x="8561388" y="1576388"/>
          <p14:tracePt t="11779" x="8661400" y="1576388"/>
          <p14:tracePt t="11789" x="8750300" y="1576388"/>
          <p14:tracePt t="11800" x="8799513" y="1576388"/>
          <p14:tracePt t="11810" x="8874125" y="1576388"/>
          <p14:tracePt t="11820" x="8924925" y="1576388"/>
          <p14:tracePt t="11830" x="8963025" y="1576388"/>
          <p14:tracePt t="11840" x="8999538" y="1576388"/>
          <p14:tracePt t="11854" x="9063038" y="1576388"/>
          <p14:tracePt t="11860" x="9112250" y="1576388"/>
          <p14:tracePt t="11871" x="9150350" y="1576388"/>
          <p14:tracePt t="11881" x="9188450" y="1576388"/>
          <p14:tracePt t="11891" x="9199563" y="1563688"/>
          <p14:tracePt t="11903" x="9224963" y="1563688"/>
          <p14:tracePt t="11912" x="9250363" y="1563688"/>
          <p14:tracePt t="11921" x="9275763" y="1563688"/>
          <p14:tracePt t="11936" x="9288463" y="1552575"/>
          <p14:tracePt t="11941" x="9312275" y="1552575"/>
          <p14:tracePt t="11954" x="9324975" y="1552575"/>
          <p14:tracePt t="11961" x="9363075" y="1552575"/>
          <p14:tracePt t="11972" x="9375775" y="1552575"/>
          <p14:tracePt t="11982" x="9388475" y="1552575"/>
          <p14:tracePt t="11992" x="9401175" y="1552575"/>
          <p14:tracePt t="12004" x="9413875" y="1552575"/>
          <p14:tracePt t="12022" x="9424988" y="1552575"/>
          <p14:tracePt t="12053" x="9437688" y="1552575"/>
          <p14:tracePt t="12468" x="9437688" y="1563688"/>
          <p14:tracePt t="12529" x="9437688" y="1576388"/>
          <p14:tracePt t="12580" x="9424988" y="1576388"/>
          <p14:tracePt t="12590" x="9401175" y="1589088"/>
          <p14:tracePt t="12603" x="9350375" y="1589088"/>
          <p14:tracePt t="12610" x="9275763" y="1614488"/>
          <p14:tracePt t="12620" x="9212263" y="1614488"/>
          <p14:tracePt t="12630" x="9075738" y="1627188"/>
          <p14:tracePt t="12640" x="8924925" y="1639888"/>
          <p14:tracePt t="12654" x="8737600" y="1663700"/>
          <p14:tracePt t="12661" x="8537575" y="1701800"/>
          <p14:tracePt t="12672" x="8286750" y="1727200"/>
          <p14:tracePt t="12681" x="8123238" y="1765300"/>
          <p14:tracePt t="12692" x="7935913" y="1776413"/>
          <p14:tracePt t="12703" x="7797800" y="1801813"/>
          <p14:tracePt t="12711" x="7685088" y="1814513"/>
          <p14:tracePt t="12721" x="7561263" y="1839913"/>
          <p14:tracePt t="12732" x="7448550" y="1852613"/>
          <p14:tracePt t="12742" x="7372350" y="1865313"/>
          <p14:tracePt t="12753" x="7272338" y="1865313"/>
          <p14:tracePt t="12762" x="7172325" y="1865313"/>
          <p14:tracePt t="12772" x="7072313" y="1876425"/>
          <p14:tracePt t="12786" x="6972300" y="1876425"/>
          <p14:tracePt t="12793" x="6872288" y="1889125"/>
          <p14:tracePt t="12804" x="6784975" y="1901825"/>
          <p14:tracePt t="12813" x="6659563" y="1901825"/>
          <p14:tracePt t="12823" x="6546850" y="1914525"/>
          <p14:tracePt t="12837" x="6408738" y="1927225"/>
          <p14:tracePt t="12843" x="6259513" y="1939925"/>
          <p14:tracePt t="12855" x="6146800" y="1952625"/>
          <p14:tracePt t="12863" x="6021388" y="1952625"/>
          <p14:tracePt t="12873" x="5921375" y="1965325"/>
          <p14:tracePt t="12887" x="5757863" y="1989138"/>
          <p14:tracePt t="12894" x="5532438" y="1989138"/>
          <p14:tracePt t="12903" x="5357813" y="2001838"/>
          <p14:tracePt t="12920" x="5181600" y="2014538"/>
          <p14:tracePt t="12924" x="4994275" y="2014538"/>
          <p14:tracePt t="12937" x="4819650" y="2027238"/>
          <p14:tracePt t="12945" x="4681538" y="2027238"/>
          <p14:tracePt t="12954" x="4543425" y="2027238"/>
          <p14:tracePt t="12965" x="4394200" y="2039938"/>
          <p14:tracePt t="12975" x="4268788" y="2039938"/>
          <p14:tracePt t="12986" x="4143375" y="2039938"/>
          <p14:tracePt t="12995" x="3992563" y="2052638"/>
          <p14:tracePt t="13005" x="3892550" y="2052638"/>
          <p14:tracePt t="13019" x="3717925" y="2065338"/>
          <p14:tracePt t="13025" x="3567113" y="2065338"/>
          <p14:tracePt t="13036" x="3354388" y="2101850"/>
          <p14:tracePt t="13046" x="3092450" y="2127250"/>
          <p14:tracePt t="13056" x="2903538" y="2165350"/>
          <p14:tracePt t="13070" x="2741613" y="2178050"/>
          <p14:tracePt t="13076" x="2616200" y="2190750"/>
          <p14:tracePt t="13088" x="2516188" y="2190750"/>
          <p14:tracePt t="13096" x="2441575" y="2190750"/>
          <p14:tracePt t="13106" x="2352675" y="2190750"/>
          <p14:tracePt t="13119" x="2252663" y="2190750"/>
          <p14:tracePt t="13126" x="2165350" y="2190750"/>
          <p14:tracePt t="13137" x="2103438" y="2190750"/>
          <p14:tracePt t="13147" x="2027238" y="2190750"/>
          <p14:tracePt t="13157" x="1952625" y="2178050"/>
          <p14:tracePt t="13170" x="1914525" y="2165350"/>
          <p14:tracePt t="13177" x="1878013" y="2152650"/>
          <p14:tracePt t="13188" x="1852613" y="2152650"/>
          <p14:tracePt t="13198" x="1814513" y="2152650"/>
          <p14:tracePt t="13208" x="1801813" y="2139950"/>
          <p14:tracePt t="13220" x="1778000" y="2139950"/>
          <p14:tracePt t="13228" x="1778000" y="2127250"/>
          <p14:tracePt t="13238" x="1765300" y="2127250"/>
          <p14:tracePt t="13249" x="1752600" y="2127250"/>
          <p14:tracePt t="13258" x="1739900" y="2127250"/>
          <p14:tracePt t="13269" x="1739900" y="2114550"/>
          <p14:tracePt t="13280" x="1727200" y="2114550"/>
          <p14:tracePt t="13309" x="1714500" y="2114550"/>
          <p14:tracePt t="13340" x="1701800" y="2114550"/>
          <p14:tracePt t="13353" x="1701800" y="2101850"/>
          <p14:tracePt t="13562" x="1701800" y="2089150"/>
          <p14:tracePt t="13695" x="1701800" y="2078038"/>
          <p14:tracePt t="14201" x="1714500" y="2078038"/>
          <p14:tracePt t="14231" x="1727200" y="2078038"/>
          <p14:tracePt t="14262" x="1739900" y="2078038"/>
          <p14:tracePt t="14272" x="1752600" y="2078038"/>
          <p14:tracePt t="14285" x="1765300" y="2078038"/>
          <p14:tracePt t="14292" x="1790700" y="2078038"/>
          <p14:tracePt t="14302" x="1827213" y="2078038"/>
          <p14:tracePt t="14313" x="1852613" y="2078038"/>
          <p14:tracePt t="14324" x="1903413" y="2078038"/>
          <p14:tracePt t="14335" x="1952625" y="2078038"/>
          <p14:tracePt t="14343" x="2039938" y="2089150"/>
          <p14:tracePt t="14352" x="2127250" y="2101850"/>
          <p14:tracePt t="14364" x="2216150" y="2101850"/>
          <p14:tracePt t="14373" x="2316163" y="2114550"/>
          <p14:tracePt t="14384" x="2452688" y="2127250"/>
          <p14:tracePt t="14393" x="2628900" y="2127250"/>
          <p14:tracePt t="14403" x="2767013" y="2127250"/>
          <p14:tracePt t="14417" x="2879725" y="2127250"/>
          <p14:tracePt t="14424" x="2979738" y="2127250"/>
          <p14:tracePt t="14434" x="3079750" y="2127250"/>
          <p14:tracePt t="14444" x="3154363" y="2127250"/>
          <p14:tracePt t="14455" x="3228975" y="2127250"/>
          <p14:tracePt t="14467" x="3317875" y="2127250"/>
          <p14:tracePt t="14475" x="3392488" y="2127250"/>
          <p14:tracePt t="14485" x="3441700" y="2127250"/>
          <p14:tracePt t="14495" x="3492500" y="2127250"/>
          <p14:tracePt t="14507" x="3541713" y="2127250"/>
          <p14:tracePt t="14517" x="3579813" y="2127250"/>
          <p14:tracePt t="14525" x="3630613" y="2127250"/>
          <p14:tracePt t="14536" x="3730625" y="2127250"/>
          <p14:tracePt t="14546" x="3779838" y="2127250"/>
          <p14:tracePt t="14555" x="3843338" y="2127250"/>
          <p14:tracePt t="14567" x="3905250" y="2127250"/>
          <p14:tracePt t="14576" x="3968750" y="2127250"/>
          <p14:tracePt t="14586" x="4043363" y="2139950"/>
          <p14:tracePt t="14597" x="4081463" y="2139950"/>
          <p14:tracePt t="14606" x="4117975" y="2139950"/>
          <p14:tracePt t="14617" x="4143375" y="2139950"/>
          <p14:tracePt t="14626" x="4168775" y="2139950"/>
          <p14:tracePt t="14636" x="4217988" y="2152650"/>
          <p14:tracePt t="14650" x="4268788" y="2152650"/>
          <p14:tracePt t="14657" x="4305300" y="2152650"/>
          <p14:tracePt t="14668" x="4343400" y="2152650"/>
          <p14:tracePt t="14677" x="4368800" y="2152650"/>
          <p14:tracePt t="14687" x="4406900" y="2152650"/>
          <p14:tracePt t="14701" x="4430713" y="2152650"/>
          <p14:tracePt t="14708" x="4468813" y="2152650"/>
          <p14:tracePt t="14717" x="4494213" y="2152650"/>
          <p14:tracePt t="14728" x="4530725" y="2152650"/>
          <p14:tracePt t="14738" x="4568825" y="2152650"/>
          <p14:tracePt t="14751" x="4630738" y="2152650"/>
          <p14:tracePt t="14758" x="4668838" y="2152650"/>
          <p14:tracePt t="14768" x="4706938" y="2152650"/>
          <p14:tracePt t="14779" x="4719638" y="2152650"/>
          <p14:tracePt t="14789" x="4756150" y="2152650"/>
          <p14:tracePt t="14801" x="4768850" y="2152650"/>
          <p14:tracePt t="14809" x="4794250" y="2152650"/>
          <p14:tracePt t="14819" x="4819650" y="2152650"/>
          <p14:tracePt t="14829" x="4843463" y="2152650"/>
          <p14:tracePt t="14839" x="4856163" y="2152650"/>
          <p14:tracePt t="14851" x="4868863" y="2152650"/>
          <p14:tracePt t="14860" x="4881563" y="2152650"/>
          <p14:tracePt t="14870" x="4894263" y="2152650"/>
          <p14:tracePt t="14883" x="4906963" y="2152650"/>
          <p14:tracePt t="14890" x="4919663" y="2152650"/>
          <p14:tracePt t="14910" x="4945063" y="2152650"/>
          <p14:tracePt t="16309" x="4956175" y="2152650"/>
          <p14:tracePt t="16319" x="4994275" y="2152650"/>
          <p14:tracePt t="16331" x="5081588" y="2152650"/>
          <p14:tracePt t="16339" x="5157788" y="2165350"/>
          <p14:tracePt t="16349" x="5245100" y="2190750"/>
          <p14:tracePt t="16359" x="5319713" y="2201863"/>
          <p14:tracePt t="16369" x="5419725" y="2201863"/>
          <p14:tracePt t="16383" x="5519738" y="2214563"/>
          <p14:tracePt t="16389" x="5607050" y="2214563"/>
          <p14:tracePt t="16400" x="5670550" y="2214563"/>
          <p14:tracePt t="16414" x="5745163" y="2214563"/>
          <p14:tracePt t="16420" x="5845175" y="2214563"/>
          <p14:tracePt t="16432" x="5945188" y="2214563"/>
          <p14:tracePt t="16441" x="6008688" y="2214563"/>
          <p14:tracePt t="16450" x="6083300" y="2214563"/>
          <p14:tracePt t="16464" x="6146800" y="2214563"/>
          <p14:tracePt t="16471" x="6196013" y="2214563"/>
          <p14:tracePt t="16481" x="6246813" y="2214563"/>
          <p14:tracePt t="16491" x="6283325" y="2214563"/>
          <p14:tracePt t="16501" x="6334125" y="2214563"/>
          <p14:tracePt t="16514" x="6359525" y="2227263"/>
          <p14:tracePt t="16521" x="6370638" y="2227263"/>
          <p14:tracePt t="16532" x="6383338" y="2227263"/>
          <p14:tracePt t="16542" x="6396038" y="2227263"/>
          <p14:tracePt t="16563" x="6421438" y="2227263"/>
          <p14:tracePt t="16582" x="6434138" y="2227263"/>
          <p14:tracePt t="25600" x="6383338" y="2190750"/>
          <p14:tracePt t="25610" x="6134100" y="2065338"/>
          <p14:tracePt t="25620" x="5795963" y="1989138"/>
          <p14:tracePt t="25631" x="5432425" y="1927225"/>
          <p14:tracePt t="25641" x="5132388" y="1876425"/>
          <p14:tracePt t="25653" x="4881563" y="1865313"/>
          <p14:tracePt t="25661" x="4694238" y="1827213"/>
          <p14:tracePt t="25673" x="4481513" y="1814513"/>
          <p14:tracePt t="25686" x="4318000" y="1801813"/>
          <p14:tracePt t="25691" x="4056063" y="1789113"/>
          <p14:tracePt t="25704" x="3817938" y="1789113"/>
          <p14:tracePt t="25712" x="3541713" y="1789113"/>
          <p14:tracePt t="25721" x="3292475" y="1765300"/>
          <p14:tracePt t="25732" x="3079750" y="1752600"/>
          <p14:tracePt t="25742" x="2867025" y="1752600"/>
          <p14:tracePt t="25754" x="2703513" y="1752600"/>
          <p14:tracePt t="25762" x="2578100" y="1752600"/>
          <p14:tracePt t="25772" x="2441575" y="1739900"/>
          <p14:tracePt t="25786" x="2316163" y="1739900"/>
          <p14:tracePt t="25793" x="2239963" y="1739900"/>
          <p14:tracePt t="25805" x="2152650" y="1739900"/>
          <p14:tracePt t="25813" x="2103438" y="1739900"/>
          <p14:tracePt t="25823" x="2027238" y="1727200"/>
          <p14:tracePt t="25836" x="2003425" y="1727200"/>
          <p14:tracePt t="25844" x="1965325" y="1727200"/>
          <p14:tracePt t="25854" x="1952625" y="1714500"/>
          <p14:tracePt t="25864" x="1927225" y="1714500"/>
          <p14:tracePt t="25874" x="1903413" y="1714500"/>
          <p14:tracePt t="25886" x="1865313" y="1714500"/>
          <p14:tracePt t="25894" x="1839913" y="1714500"/>
          <p14:tracePt t="25904" x="1801813" y="1714500"/>
          <p14:tracePt t="25916" x="1790700" y="1714500"/>
          <p14:tracePt t="25926" x="1765300" y="1714500"/>
          <p14:tracePt t="25936" x="1739900" y="1714500"/>
          <p14:tracePt t="25945" x="1714500" y="1701800"/>
          <p14:tracePt t="25955" x="1689100" y="1689100"/>
          <p14:tracePt t="25970" x="1639888" y="1676400"/>
          <p14:tracePt t="25976" x="1601788" y="1663700"/>
          <p14:tracePt t="25986" x="1552575" y="1639888"/>
          <p14:tracePt t="25995" x="1527175" y="1627188"/>
          <p14:tracePt t="26006" x="1501775" y="1614488"/>
          <p14:tracePt t="26020" x="1476375" y="1589088"/>
          <p14:tracePt t="26026" x="1452563" y="1589088"/>
          <p14:tracePt t="26036" x="1439863" y="1563688"/>
          <p14:tracePt t="26046" x="1427163" y="1563688"/>
          <p14:tracePt t="26056" x="1414463" y="1552575"/>
          <p14:tracePt t="26070" x="1401763" y="1552575"/>
          <p14:tracePt t="26077" x="1389063" y="1539875"/>
          <p14:tracePt t="26107" x="1376363" y="1527175"/>
          <p14:tracePt t="26188" x="1376363" y="1514475"/>
          <p14:tracePt t="27021" x="1376363" y="1501775"/>
          <p14:tracePt t="27252" x="1376363" y="1489075"/>
          <p14:tracePt t="27617" x="1389063" y="1489075"/>
          <p14:tracePt t="27719" x="1401763" y="1489075"/>
          <p14:tracePt t="27972" x="1414463" y="1489075"/>
          <p14:tracePt t="28773" x="1414463" y="1501775"/>
          <p14:tracePt t="29137" x="1414463" y="1514475"/>
          <p14:tracePt t="29219" x="1414463" y="1527175"/>
          <p14:tracePt t="29231" x="1427163" y="1527175"/>
          <p14:tracePt t="30648" x="1427163" y="1514475"/>
          <p14:tracePt t="30789" x="1439863" y="1514475"/>
          <p14:tracePt t="30830" x="1452563" y="1514475"/>
          <p14:tracePt t="30861" x="1465263" y="1514475"/>
          <p14:tracePt t="30881" x="1476375" y="1514475"/>
          <p14:tracePt t="30901" x="1489075" y="1514475"/>
          <p14:tracePt t="30913" x="1514475" y="1514475"/>
          <p14:tracePt t="30921" x="1514475" y="1501775"/>
          <p14:tracePt t="30932" x="1539875" y="1501775"/>
          <p14:tracePt t="30942" x="1539875" y="1489075"/>
          <p14:tracePt t="30951" x="1565275" y="1489075"/>
          <p14:tracePt t="30963" x="1577975" y="1489075"/>
          <p14:tracePt t="30972" x="1601788" y="1489075"/>
          <p14:tracePt t="30982" x="1627188" y="1489075"/>
          <p14:tracePt t="30995" x="1639888" y="1476375"/>
          <p14:tracePt t="31002" x="1689100" y="1463675"/>
          <p14:tracePt t="31014" x="1714500" y="1463675"/>
          <p14:tracePt t="31023" x="1778000" y="1450975"/>
          <p14:tracePt t="31033" x="1839913" y="1450975"/>
          <p14:tracePt t="31046" x="1890713" y="1439863"/>
          <p14:tracePt t="31054" x="1978025" y="1427163"/>
          <p14:tracePt t="31064" x="2065338" y="1414463"/>
          <p14:tracePt t="31073" x="2127250" y="1401763"/>
          <p14:tracePt t="31083" x="2228850" y="1389063"/>
          <p14:tracePt t="31097" x="2316163" y="1376363"/>
          <p14:tracePt t="31107" x="2428875" y="1363663"/>
          <p14:tracePt t="31115" x="2528888" y="1350963"/>
          <p14:tracePt t="31125" x="2678113" y="1339850"/>
          <p14:tracePt t="31134" x="2803525" y="1301750"/>
          <p14:tracePt t="31146" x="2967038" y="1289050"/>
          <p14:tracePt t="31155" x="3116263" y="1276350"/>
          <p14:tracePt t="31165" x="3254375" y="1276350"/>
          <p14:tracePt t="31175" x="3367088" y="1276350"/>
          <p14:tracePt t="31185" x="3479800" y="1276350"/>
          <p14:tracePt t="31196" x="3554413" y="1276350"/>
          <p14:tracePt t="31205" x="3679825" y="1276350"/>
          <p14:tracePt t="31215" x="3856038" y="1276350"/>
          <p14:tracePt t="31229" x="3992563" y="1314450"/>
          <p14:tracePt t="31236" x="4105275" y="1339850"/>
          <p14:tracePt t="31247" x="4205288" y="1363663"/>
          <p14:tracePt t="31256" x="4318000" y="1401763"/>
          <p14:tracePt t="31266" x="4406900" y="1427163"/>
          <p14:tracePt t="31280" x="4518025" y="1450975"/>
          <p14:tracePt t="31286" x="4630738" y="1489075"/>
          <p14:tracePt t="31298" x="4706938" y="1514475"/>
          <p14:tracePt t="31306" x="4756150" y="1527175"/>
          <p14:tracePt t="31316" x="4781550" y="1539875"/>
          <p14:tracePt t="31330" x="4806950" y="1539875"/>
          <p14:tracePt t="31337" x="4819650" y="1552575"/>
          <p14:tracePt t="31367" x="4832350" y="1552575"/>
          <p14:tracePt t="31428" x="4832350" y="1563688"/>
          <p14:tracePt t="31489" x="4832350" y="1576388"/>
          <p14:tracePt t="31510" x="4819650" y="1576388"/>
          <p14:tracePt t="31519" x="4806950" y="1589088"/>
          <p14:tracePt t="31529" x="4794250" y="1601788"/>
          <p14:tracePt t="31539" x="4756150" y="1614488"/>
          <p14:tracePt t="31550" x="4732338" y="1639888"/>
          <p14:tracePt t="31563" x="4706938" y="1639888"/>
          <p14:tracePt t="31570" x="4681538" y="1663700"/>
          <p14:tracePt t="31580" x="4656138" y="1676400"/>
          <p14:tracePt t="31591" x="4630738" y="1676400"/>
          <p14:tracePt t="31600" x="4619625" y="1701800"/>
          <p14:tracePt t="31612" x="4581525" y="1701800"/>
          <p14:tracePt t="31621" x="4556125" y="1727200"/>
          <p14:tracePt t="31631" x="4518025" y="1739900"/>
          <p14:tracePt t="31646" x="4506913" y="1739900"/>
          <p14:tracePt t="31651" x="4481513" y="1739900"/>
          <p14:tracePt t="31663" x="4468813" y="1739900"/>
          <p14:tracePt t="31671" x="4443413" y="1752600"/>
          <p14:tracePt t="31694" x="4418013" y="1765300"/>
          <p14:tracePt t="31712" x="4406900" y="1765300"/>
          <p14:tracePt t="31722" x="4394200" y="1765300"/>
          <p14:tracePt t="31733" x="4381500" y="1765300"/>
          <p14:tracePt t="31745" x="4368800" y="1765300"/>
          <p14:tracePt t="31752" x="4356100" y="1765300"/>
          <p14:tracePt t="31762" x="4343400" y="1776413"/>
          <p14:tracePt t="31773" x="4330700" y="1776413"/>
          <p14:tracePt t="31794" x="4305300" y="1776413"/>
          <p14:tracePt t="31803" x="4305300" y="1789113"/>
          <p14:tracePt t="31813" x="4268788" y="1789113"/>
          <p14:tracePt t="31824" x="4230688" y="1814513"/>
          <p14:tracePt t="31834" x="4181475" y="1814513"/>
          <p14:tracePt t="31845" x="4130675" y="1839913"/>
          <p14:tracePt t="31854" x="4068763" y="1852613"/>
          <p14:tracePt t="31864" x="4005263" y="1876425"/>
          <p14:tracePt t="31878" x="3968750" y="1889125"/>
          <p14:tracePt t="31884" x="3917950" y="1889125"/>
          <p14:tracePt t="31894" x="3892550" y="1889125"/>
          <p14:tracePt t="31905" x="3843338" y="1889125"/>
          <p14:tracePt t="31914" x="3792538" y="1889125"/>
          <p14:tracePt t="31929" x="3705225" y="1889125"/>
          <p14:tracePt t="31936" x="3617913" y="1876425"/>
          <p14:tracePt t="31946" x="3505200" y="1839913"/>
          <p14:tracePt t="31955" x="3441700" y="1814513"/>
          <p14:tracePt t="31965" x="3367088" y="1776413"/>
          <p14:tracePt t="31979" x="3292475" y="1765300"/>
          <p14:tracePt t="31986" x="3254375" y="1727200"/>
          <p14:tracePt t="31997" x="3205163" y="1701800"/>
          <p14:tracePt t="32006" x="3167063" y="1676400"/>
          <p14:tracePt t="32016" x="3116263" y="1614488"/>
          <p14:tracePt t="32029" x="3079750" y="1563688"/>
          <p14:tracePt t="32036" x="3054350" y="1527175"/>
          <p14:tracePt t="32046" x="3028950" y="1514475"/>
          <p14:tracePt t="32057" x="3028950" y="1476375"/>
          <p14:tracePt t="32067" x="3028950" y="1439863"/>
          <p14:tracePt t="32079" x="3016250" y="1414463"/>
          <p14:tracePt t="32087" x="3016250" y="1401763"/>
          <p14:tracePt t="32097" x="3016250" y="1389063"/>
          <p14:tracePt t="32118" x="3016250" y="1376363"/>
          <p14:tracePt t="32129" x="3016250" y="1363663"/>
          <p14:tracePt t="32178" x="3016250" y="1350963"/>
          <p14:tracePt t="32188" x="3041650" y="1327150"/>
          <p14:tracePt t="32198" x="3067050" y="1314450"/>
          <p14:tracePt t="32211" x="3103563" y="1276350"/>
          <p14:tracePt t="32219" x="3167063" y="1238250"/>
          <p14:tracePt t="32229" x="3241675" y="1176338"/>
          <p14:tracePt t="32239" x="3317875" y="1125538"/>
          <p14:tracePt t="32249" x="3392488" y="1089025"/>
          <p14:tracePt t="32262" x="3429000" y="1063625"/>
          <p14:tracePt t="32269" x="3492500" y="1038225"/>
          <p14:tracePt t="32279" x="3517900" y="1001713"/>
          <p14:tracePt t="32290" x="3541713" y="1001713"/>
          <p14:tracePt t="32299" x="3567113" y="989013"/>
          <p14:tracePt t="32311" x="3592513" y="976313"/>
          <p14:tracePt t="32320" x="3605213" y="976313"/>
          <p14:tracePt t="32330" x="3630613" y="963613"/>
          <p14:tracePt t="32341" x="3643313" y="963613"/>
          <p14:tracePt t="32350" x="3643313" y="950913"/>
          <p14:tracePt t="32362" x="3667125" y="950913"/>
          <p14:tracePt t="32380" x="3679825" y="950913"/>
          <p14:tracePt t="32394" x="3692525" y="938213"/>
          <p14:tracePt t="32401" x="3705225" y="938213"/>
          <p14:tracePt t="32412" x="3717925" y="938213"/>
          <p14:tracePt t="32428" x="3730625" y="938213"/>
          <p14:tracePt t="32444" x="3743325" y="938213"/>
          <p14:tracePt t="32462" x="3756025" y="938213"/>
          <p14:tracePt t="32472" x="3767138" y="938213"/>
          <p14:tracePt t="32482" x="3779838" y="938213"/>
          <p14:tracePt t="32494" x="3792538" y="938213"/>
          <p14:tracePt t="32502" x="3805238" y="938213"/>
          <p14:tracePt t="32512" x="3817938" y="938213"/>
          <p14:tracePt t="32523" x="3843338" y="938213"/>
          <p14:tracePt t="32532" x="3856038" y="938213"/>
          <p14:tracePt t="32544" x="3867150" y="938213"/>
          <p14:tracePt t="32554" x="3879850" y="938213"/>
          <p14:tracePt t="32563" x="3892550" y="938213"/>
          <p14:tracePt t="32583" x="3917950" y="938213"/>
          <p14:tracePt t="32594" x="3930650" y="938213"/>
          <p14:tracePt t="32604" x="3956050" y="938213"/>
          <p14:tracePt t="32614" x="3992563" y="938213"/>
          <p14:tracePt t="32628" x="4030663" y="950913"/>
          <p14:tracePt t="32634" x="4056063" y="950913"/>
          <p14:tracePt t="32644" x="4105275" y="963613"/>
          <p14:tracePt t="32655" x="4143375" y="963613"/>
          <p14:tracePt t="32664" x="4181475" y="976313"/>
          <p14:tracePt t="32678" x="4230688" y="1001713"/>
          <p14:tracePt t="32685" x="4268788" y="1014413"/>
          <p14:tracePt t="32696" x="4305300" y="1025525"/>
          <p14:tracePt t="32705" x="4368800" y="1050925"/>
          <p14:tracePt t="32716" x="4456113" y="1089025"/>
          <p14:tracePt t="32728" x="4530725" y="1125538"/>
          <p14:tracePt t="32735" x="4606925" y="1176338"/>
          <p14:tracePt t="32746" x="4668838" y="1227138"/>
          <p14:tracePt t="32756" x="4743450" y="1263650"/>
          <p14:tracePt t="32766" x="4806950" y="1314450"/>
          <p14:tracePt t="32777" x="4832350" y="1350963"/>
          <p14:tracePt t="32786" x="4856163" y="1376363"/>
          <p14:tracePt t="32796" x="4894263" y="1389063"/>
          <p14:tracePt t="32810" x="4894263" y="1414463"/>
          <p14:tracePt t="32828" x="4919663" y="1439863"/>
          <p14:tracePt t="32837" x="4932363" y="1489075"/>
          <p14:tracePt t="32847" x="4945063" y="1514475"/>
          <p14:tracePt t="32862" x="4968875" y="1552575"/>
          <p14:tracePt t="32867" x="4968875" y="1589088"/>
          <p14:tracePt t="32876" x="4981575" y="1614488"/>
          <p14:tracePt t="32886" x="4994275" y="1639888"/>
          <p14:tracePt t="32896" x="4994275" y="1652588"/>
          <p14:tracePt t="32909" x="4994275" y="1663700"/>
          <p14:tracePt t="32917" x="4994275" y="1689100"/>
          <p14:tracePt t="32926" x="4994275" y="1701800"/>
          <p14:tracePt t="32936" x="4994275" y="1727200"/>
          <p14:tracePt t="32947" x="4994275" y="1739900"/>
          <p14:tracePt t="32959" x="4994275" y="1765300"/>
          <p14:tracePt t="32968" x="4994275" y="1789113"/>
          <p14:tracePt t="32978" x="4981575" y="1801813"/>
          <p14:tracePt t="32988" x="4981575" y="1839913"/>
          <p14:tracePt t="32998" x="4956175" y="1876425"/>
          <p14:tracePt t="33010" x="4945063" y="1889125"/>
          <p14:tracePt t="33018" x="4906963" y="1927225"/>
          <p14:tracePt t="33029" x="4881563" y="1989138"/>
          <p14:tracePt t="33041" x="4843463" y="2027238"/>
          <p14:tracePt t="33049" x="4794250" y="2052638"/>
          <p14:tracePt t="33061" x="4756150" y="2089150"/>
          <p14:tracePt t="33070" x="4694238" y="2114550"/>
          <p14:tracePt t="33079" x="4619625" y="2152650"/>
          <p14:tracePt t="33093" x="4581525" y="2165350"/>
          <p14:tracePt t="33109" x="4506913" y="2190750"/>
          <p14:tracePt t="33111" x="4468813" y="2201863"/>
          <p14:tracePt t="33120" x="4406900" y="2214563"/>
          <p14:tracePt t="33130" x="4356100" y="2214563"/>
          <p14:tracePt t="33142" x="4318000" y="2214563"/>
          <p14:tracePt t="33150" x="4268788" y="2214563"/>
          <p14:tracePt t="33160" x="4230688" y="2214563"/>
          <p14:tracePt t="33171" x="4181475" y="2214563"/>
          <p14:tracePt t="33181" x="4156075" y="2214563"/>
          <p14:tracePt t="33192" x="4117975" y="2214563"/>
          <p14:tracePt t="33202" x="4081463" y="2214563"/>
          <p14:tracePt t="33211" x="4017963" y="2214563"/>
          <p14:tracePt t="33222" x="3979863" y="2214563"/>
          <p14:tracePt t="33231" x="3917950" y="2214563"/>
          <p14:tracePt t="33242" x="3830638" y="2190750"/>
          <p14:tracePt t="33252" x="3705225" y="2127250"/>
          <p14:tracePt t="33262" x="3617913" y="2065338"/>
          <p14:tracePt t="33275" x="3554413" y="2039938"/>
          <p14:tracePt t="33282" x="3517900" y="2001838"/>
          <p14:tracePt t="33293" x="3479800" y="1978025"/>
          <p14:tracePt t="33303" x="3454400" y="1965325"/>
          <p14:tracePt t="33312" x="3441700" y="1952625"/>
          <p14:tracePt t="33325" x="3429000" y="1952625"/>
          <p14:tracePt t="33333" x="3429000" y="1939925"/>
          <p14:tracePt t="33343" x="3417888" y="1939925"/>
          <p14:tracePt t="33353" x="3405188" y="1901825"/>
          <p14:tracePt t="33363" x="3379788" y="1852613"/>
          <p14:tracePt t="33376" x="3328988" y="1776413"/>
          <p14:tracePt t="33383" x="3267075" y="1676400"/>
          <p14:tracePt t="33393" x="3205163" y="1563688"/>
          <p14:tracePt t="33404" x="3154363" y="1463675"/>
          <p14:tracePt t="33414" x="3116263" y="1414463"/>
          <p14:tracePt t="33425" x="3103563" y="1376363"/>
          <p14:tracePt t="33434" x="3092450" y="1363663"/>
          <p14:tracePt t="33444" x="3079750" y="1350963"/>
          <p14:tracePt t="33455" x="3079750" y="1339850"/>
          <p14:tracePt t="33477" x="3067050" y="1327150"/>
          <p14:tracePt t="33496" x="3067050" y="1314450"/>
          <p14:tracePt t="33546" x="3067050" y="1301750"/>
          <p14:tracePt t="33607" x="3067050" y="1289050"/>
          <p14:tracePt t="33668" x="3067050" y="1276350"/>
          <p14:tracePt t="33698" x="3067050" y="1263650"/>
          <p14:tracePt t="33840" x="3079750" y="1250950"/>
          <p14:tracePt t="33921" x="3103563" y="1238250"/>
          <p14:tracePt t="33931" x="3128963" y="1227138"/>
          <p14:tracePt t="33952" x="3167063" y="1201738"/>
          <p14:tracePt t="33961" x="3228975" y="1189038"/>
          <p14:tracePt t="33975" x="3317875" y="1125538"/>
          <p14:tracePt t="33982" x="3379788" y="1101725"/>
          <p14:tracePt t="33993" x="3454400" y="1063625"/>
          <p14:tracePt t="34002" x="3505200" y="1025525"/>
          <p14:tracePt t="34012" x="3541713" y="1001713"/>
          <p14:tracePt t="34026" x="3592513" y="989013"/>
          <p14:tracePt t="34035" x="3617913" y="976313"/>
          <p14:tracePt t="34044" x="3643313" y="963613"/>
          <p14:tracePt t="34053" x="3667125" y="950913"/>
          <p14:tracePt t="34063" x="3692525" y="950913"/>
          <p14:tracePt t="34076" x="3705225" y="950913"/>
          <p14:tracePt t="34084" x="3756025" y="938213"/>
          <p14:tracePt t="34093" x="3792538" y="938213"/>
          <p14:tracePt t="34104" x="3856038" y="938213"/>
          <p14:tracePt t="34114" x="3905250" y="938213"/>
          <p14:tracePt t="34125" x="3956050" y="938213"/>
          <p14:tracePt t="34134" x="4005263" y="938213"/>
          <p14:tracePt t="34144" x="4030663" y="938213"/>
          <p14:tracePt t="34155" x="4043363" y="938213"/>
          <p14:tracePt t="34165" x="4056063" y="938213"/>
          <p14:tracePt t="34175" x="4068763" y="950913"/>
          <p14:tracePt t="34185" x="4081463" y="950913"/>
          <p14:tracePt t="34194" x="4092575" y="963613"/>
          <p14:tracePt t="34209" x="4130675" y="976313"/>
          <p14:tracePt t="34215" x="4168775" y="1001713"/>
          <p14:tracePt t="34227" x="4205288" y="1025525"/>
          <p14:tracePt t="34235" x="4305300" y="1076325"/>
          <p14:tracePt t="34246" x="4381500" y="1125538"/>
          <p14:tracePt t="34259" x="4418013" y="1163638"/>
          <p14:tracePt t="34266" x="4468813" y="1201738"/>
          <p14:tracePt t="34277" x="4506913" y="1214438"/>
          <p14:tracePt t="34286" x="4518025" y="1250950"/>
          <p14:tracePt t="34296" x="4556125" y="1276350"/>
          <p14:tracePt t="34309" x="4581525" y="1289050"/>
          <p14:tracePt t="34316" x="4606925" y="1339850"/>
          <p14:tracePt t="34327" x="4656138" y="1376363"/>
          <p14:tracePt t="34337" x="4719638" y="1439863"/>
          <p14:tracePt t="34347" x="4781550" y="1501775"/>
          <p14:tracePt t="34359" x="4819650" y="1563688"/>
          <p14:tracePt t="34367" x="4856163" y="1627188"/>
          <p14:tracePt t="34381" x="4894263" y="1676400"/>
          <p14:tracePt t="34388" x="4919663" y="1701800"/>
          <p14:tracePt t="34398" x="4919663" y="1727200"/>
          <p14:tracePt t="34409" x="4932363" y="1727200"/>
          <p14:tracePt t="34418" x="4945063" y="1752600"/>
          <p14:tracePt t="34458" x="4945063" y="1765300"/>
          <p14:tracePt t="34479" x="4945063" y="1776413"/>
          <p14:tracePt t="34491" x="4945063" y="1789113"/>
          <p14:tracePt t="34509" x="4945063" y="1801813"/>
          <p14:tracePt t="34550" x="4945063" y="1814513"/>
          <p14:tracePt t="36252" x="4919663" y="1814513"/>
          <p14:tracePt t="36263" x="4868863" y="1801813"/>
          <p14:tracePt t="36272" x="4806950" y="1789113"/>
          <p14:tracePt t="36283" x="4768850" y="1765300"/>
          <p14:tracePt t="36293" x="4706938" y="1739900"/>
          <p14:tracePt t="36306" x="4656138" y="1714500"/>
          <p14:tracePt t="36313" x="4619625" y="1701800"/>
          <p14:tracePt t="36325" x="4556125" y="1652588"/>
          <p14:tracePt t="36334" x="4506913" y="1627188"/>
          <p14:tracePt t="36343" x="4443413" y="1601788"/>
          <p14:tracePt t="36356" x="4368800" y="1563688"/>
          <p14:tracePt t="36364" x="4294188" y="1539875"/>
          <p14:tracePt t="36374" x="4217988" y="1501775"/>
          <p14:tracePt t="36384" x="4130675" y="1476375"/>
          <p14:tracePt t="36394" x="4092575" y="1463675"/>
          <p14:tracePt t="36406" x="4030663" y="1450975"/>
          <p14:tracePt t="36415" x="3979863" y="1427163"/>
          <p14:tracePt t="36426" x="3956050" y="1414463"/>
          <p14:tracePt t="36435" x="3930650" y="1414463"/>
          <p14:tracePt t="36445" x="3917950" y="1401763"/>
          <p14:tracePt t="36456" x="3905250" y="1401763"/>
          <p14:tracePt t="36516" x="3892550" y="1389063"/>
          <p14:tracePt t="36526" x="3856038" y="1376363"/>
          <p14:tracePt t="36538" x="3830638" y="1376363"/>
          <p14:tracePt t="36546" x="3817938" y="1363663"/>
          <p14:tracePt t="36557" x="3805238" y="1363663"/>
          <p14:tracePt t="36567" x="3792538" y="1363663"/>
          <p14:tracePt t="36576" x="3779838" y="1363663"/>
          <p14:tracePt t="36941" x="3779838" y="1376363"/>
          <p14:tracePt t="36965" x="3779838" y="1389063"/>
          <p14:tracePt t="36992" x="3779838" y="1401763"/>
          <p14:tracePt t="37012" x="3779838" y="1414463"/>
          <p14:tracePt t="37023" x="3779838" y="1427163"/>
          <p14:tracePt t="37053" x="3779838" y="1439863"/>
          <p14:tracePt t="37104" x="3779838" y="1450975"/>
          <p14:tracePt t="37154" x="3779838" y="1463675"/>
          <p14:tracePt t="37174" x="3779838" y="1476375"/>
          <p14:tracePt t="37195" x="3792538" y="1476375"/>
          <p14:tracePt t="37225" x="3805238" y="1476375"/>
          <p14:tracePt t="37237" x="3805238" y="1489075"/>
          <p14:tracePt t="37276" x="3817938" y="1489075"/>
          <p14:tracePt t="37306" x="3830638" y="1489075"/>
          <p14:tracePt t="37327" x="3843338" y="1489075"/>
          <p14:tracePt t="37357" x="3856038" y="1489075"/>
          <p14:tracePt t="37397" x="3867150" y="1489075"/>
          <p14:tracePt t="37428" x="3879850" y="1489075"/>
          <p14:tracePt t="37641" x="3879850" y="1476375"/>
          <p14:tracePt t="37702" x="3892550" y="1476375"/>
          <p14:tracePt t="37762" x="3905250" y="1476375"/>
          <p14:tracePt t="37793" x="3917950" y="1476375"/>
          <p14:tracePt t="37813" x="3943350" y="1476375"/>
          <p14:tracePt t="37835" x="3956050" y="1476375"/>
          <p14:tracePt t="37846" x="3968750" y="1476375"/>
          <p14:tracePt t="37855" x="3979863" y="1476375"/>
          <p14:tracePt t="37864" x="3992563" y="1476375"/>
          <p14:tracePt t="37874" x="4005263" y="1476375"/>
          <p14:tracePt t="37887" x="4017963" y="1476375"/>
          <p14:tracePt t="37904" x="4030663" y="1476375"/>
          <p14:tracePt t="37919" x="4043363" y="1476375"/>
          <p14:tracePt t="37938" x="4068763" y="1476375"/>
          <p14:tracePt t="37955" x="4081463" y="1476375"/>
          <p14:tracePt t="37965" x="4092575" y="1476375"/>
          <p14:tracePt t="37987" x="4105275" y="1476375"/>
          <p14:tracePt t="38006" x="4117975" y="1476375"/>
          <p14:tracePt t="38026" x="4143375" y="1476375"/>
          <p14:tracePt t="38045" x="4156075" y="1476375"/>
          <p14:tracePt t="38055" x="4168775" y="1476375"/>
          <p14:tracePt t="38065" x="4181475" y="1476375"/>
          <p14:tracePt t="38086" x="4192588" y="1476375"/>
          <p14:tracePt t="38119" x="4205288" y="1476375"/>
          <p14:tracePt t="38147" x="4217988" y="1476375"/>
          <p14:tracePt t="38279" x="4230688" y="1476375"/>
          <p14:tracePt t="38309" x="4243388" y="1476375"/>
          <p14:tracePt t="38340" x="4256088" y="1476375"/>
          <p14:tracePt t="38353" x="4268788" y="1476375"/>
          <p14:tracePt t="38361" x="4281488" y="1476375"/>
          <p14:tracePt t="38370" x="4294188" y="1476375"/>
          <p14:tracePt t="38381" x="4305300" y="1476375"/>
          <p14:tracePt t="38390" x="4318000" y="1476375"/>
          <p14:tracePt t="38404" x="4330700" y="1476375"/>
          <p14:tracePt t="38411" x="4343400" y="1476375"/>
          <p14:tracePt t="38421" x="4356100" y="1476375"/>
          <p14:tracePt t="38436" x="4368800" y="1463675"/>
          <p14:tracePt t="38454" x="4394200" y="1463675"/>
          <p14:tracePt t="38472" x="4430713" y="1463675"/>
          <p14:tracePt t="38482" x="4456113" y="1463675"/>
          <p14:tracePt t="38492" x="4481513" y="1463675"/>
          <p14:tracePt t="38503" x="4494213" y="1463675"/>
          <p14:tracePt t="38513" x="4530725" y="1463675"/>
          <p14:tracePt t="38523" x="4543425" y="1463675"/>
          <p14:tracePt t="38533" x="4568825" y="1463675"/>
          <p14:tracePt t="38543" x="4581525" y="1463675"/>
          <p14:tracePt t="38552" x="4594225" y="1463675"/>
          <p14:tracePt t="38562" x="4606925" y="1463675"/>
          <p14:tracePt t="38572" x="4630738" y="1463675"/>
          <p14:tracePt t="38586" x="4643438" y="1463675"/>
          <p14:tracePt t="38593" x="4681538" y="1463675"/>
          <p14:tracePt t="38603" x="4694238" y="1463675"/>
          <p14:tracePt t="38614" x="4719638" y="1463675"/>
          <p14:tracePt t="38625" x="4732338" y="1463675"/>
          <p14:tracePt t="38636" x="4756150" y="1463675"/>
          <p14:tracePt t="38644" x="4781550" y="1463675"/>
          <p14:tracePt t="38665" x="4806950" y="1463675"/>
          <p14:tracePt t="38686" x="4819650" y="1463675"/>
          <p14:tracePt t="38695" x="4843463" y="1463675"/>
          <p14:tracePt t="38705" x="4881563" y="1463675"/>
          <p14:tracePt t="38715" x="4919663" y="1463675"/>
          <p14:tracePt t="38725" x="4968875" y="1463675"/>
          <p14:tracePt t="38736" x="4994275" y="1463675"/>
          <p14:tracePt t="38746" x="5032375" y="1463675"/>
          <p14:tracePt t="38756" x="5045075" y="1476375"/>
          <p14:tracePt t="38769" x="5068888" y="1476375"/>
          <p14:tracePt t="38776" x="5094288" y="1489075"/>
          <p14:tracePt t="38787" x="5145088" y="1489075"/>
          <p14:tracePt t="38796" x="5194300" y="1489075"/>
          <p14:tracePt t="38806" x="5281613" y="1501775"/>
          <p14:tracePt t="38820" x="5383213" y="1514475"/>
          <p14:tracePt t="38826" x="5519738" y="1527175"/>
          <p14:tracePt t="38838" x="5632450" y="1539875"/>
          <p14:tracePt t="38847" x="5732463" y="1552575"/>
          <p14:tracePt t="38857" x="5821363" y="1563688"/>
          <p14:tracePt t="38869" x="5895975" y="1563688"/>
          <p14:tracePt t="38877" x="5957888" y="1576388"/>
          <p14:tracePt t="38887" x="6034088" y="1576388"/>
          <p14:tracePt t="38898" x="6070600" y="1589088"/>
          <p14:tracePt t="38907" x="6121400" y="1589088"/>
          <p14:tracePt t="38921" x="6208713" y="1614488"/>
          <p14:tracePt t="38928" x="6321425" y="1627188"/>
          <p14:tracePt t="38938" x="6434138" y="1652588"/>
          <p14:tracePt t="38952" x="6534150" y="1676400"/>
          <p14:tracePt t="38958" x="6608763" y="1701800"/>
          <p14:tracePt t="38971" x="6659563" y="1714500"/>
          <p14:tracePt t="38978" x="6696075" y="1714500"/>
          <p14:tracePt t="38988" x="6721475" y="1727200"/>
          <p14:tracePt t="39001" x="6746875" y="1727200"/>
          <p14:tracePt t="39020" x="6759575" y="1727200"/>
          <p14:tracePt t="39029" x="6772275" y="1727200"/>
          <p14:tracePt t="39039" x="6784975" y="1727200"/>
          <p14:tracePt t="39053" x="6797675" y="1727200"/>
          <p14:tracePt t="39060" x="6808788" y="1727200"/>
          <p14:tracePt t="39070" x="6821488" y="1727200"/>
          <p14:tracePt t="39080" x="6834188" y="1739900"/>
          <p14:tracePt t="39111" x="6846888" y="1739900"/>
          <p14:tracePt t="39140" x="6859588" y="1739900"/>
          <p14:tracePt t="39729" x="6846888" y="1739900"/>
          <p14:tracePt t="39759" x="6834188" y="1739900"/>
          <p14:tracePt t="39769" x="6834188" y="1752600"/>
          <p14:tracePt t="39780" x="6808788" y="1752600"/>
          <p14:tracePt t="39789" x="6772275" y="1765300"/>
          <p14:tracePt t="39801" x="6659563" y="1776413"/>
          <p14:tracePt t="39809" x="6572250" y="1789113"/>
          <p14:tracePt t="39819" x="6472238" y="1801813"/>
          <p14:tracePt t="39830" x="6383338" y="1814513"/>
          <p14:tracePt t="39840" x="6259513" y="1839913"/>
          <p14:tracePt t="39852" x="6121400" y="1852613"/>
          <p14:tracePt t="39860" x="5932488" y="1889125"/>
          <p14:tracePt t="39870" x="5532438" y="1952625"/>
          <p14:tracePt t="39885" x="4968875" y="2039938"/>
          <p14:tracePt t="39894" x="4343400" y="2114550"/>
          <p14:tracePt t="39902" x="3856038" y="2178050"/>
          <p14:tracePt t="39911" x="3467100" y="2227263"/>
          <p14:tracePt t="39921" x="2992438" y="2239963"/>
          <p14:tracePt t="39935" x="2667000" y="2278063"/>
          <p14:tracePt t="39941" x="2378075" y="2314575"/>
          <p14:tracePt t="39952" x="2152650" y="2352675"/>
          <p14:tracePt t="39961" x="1990725" y="2378075"/>
          <p14:tracePt t="39972" x="1827213" y="2403475"/>
          <p14:tracePt t="39984" x="1701800" y="2427288"/>
          <p14:tracePt t="39993" x="1577975" y="2465388"/>
          <p14:tracePt t="40004" x="1452563" y="2490788"/>
          <p14:tracePt t="40012" x="1301750" y="2516188"/>
          <p14:tracePt t="40022" x="1163638" y="2565400"/>
          <p14:tracePt t="40035" x="1050925" y="2590800"/>
          <p14:tracePt t="40043" x="938213" y="2640013"/>
          <p14:tracePt t="40052" x="876300" y="2665413"/>
          <p14:tracePt t="40063" x="825500" y="2665413"/>
          <p14:tracePt t="40073" x="801688" y="2690813"/>
          <p14:tracePt t="40093" x="776288" y="2690813"/>
          <p14:tracePt t="40195" x="776288" y="2703513"/>
          <p14:tracePt t="40205" x="801688" y="2716213"/>
          <p14:tracePt t="40235" x="814388" y="2716213"/>
          <p14:tracePt t="40256" x="838200" y="2728913"/>
          <p14:tracePt t="40267" x="863600" y="2740025"/>
          <p14:tracePt t="40276" x="901700" y="2740025"/>
          <p14:tracePt t="40285" x="925513" y="2740025"/>
          <p14:tracePt t="40296" x="963613" y="2752725"/>
          <p14:tracePt t="40306" x="1001713" y="2778125"/>
          <p14:tracePt t="40317" x="1063625" y="2790825"/>
          <p14:tracePt t="40326" x="1127125" y="2816225"/>
          <p14:tracePt t="40338" x="1214438" y="2828925"/>
          <p14:tracePt t="40351" x="1289050" y="2828925"/>
          <p14:tracePt t="40357" x="1339850" y="2840038"/>
          <p14:tracePt t="40368" x="1414463" y="2840038"/>
          <p14:tracePt t="40385" x="1476375" y="2852738"/>
          <p14:tracePt t="40387" x="1527175" y="2852738"/>
          <p14:tracePt t="40401" x="1589088" y="2865438"/>
          <p14:tracePt t="40407" x="1627188" y="2878138"/>
          <p14:tracePt t="40418" x="1689100" y="2878138"/>
          <p14:tracePt t="40428" x="1752600" y="2890838"/>
          <p14:tracePt t="40438" x="1814513" y="2890838"/>
          <p14:tracePt t="40451" x="1939925" y="2916238"/>
          <p14:tracePt t="40458" x="2027238" y="2941638"/>
          <p14:tracePt t="40469" x="2078038" y="2965450"/>
          <p14:tracePt t="40479" x="2139950" y="2978150"/>
          <p14:tracePt t="40488" x="2165350" y="2978150"/>
          <p14:tracePt t="40502" x="2190750" y="2990850"/>
          <p14:tracePt t="40509" x="2203450" y="3003550"/>
          <p14:tracePt t="40519" x="2228850" y="3003550"/>
          <p14:tracePt t="40549" x="2239963" y="3003550"/>
          <p14:tracePt t="41421" x="2239963" y="2990850"/>
          <p14:tracePt t="41451" x="2252663" y="2978150"/>
          <p14:tracePt t="41461" x="2252663" y="2965450"/>
          <p14:tracePt t="41542" x="2252663" y="2952750"/>
          <p14:tracePt t="41565" x="2265363" y="2952750"/>
          <p14:tracePt t="41573" x="2278063" y="2952750"/>
          <p14:tracePt t="41583" x="2303463" y="2941638"/>
          <p14:tracePt t="41593" x="2339975" y="2928938"/>
          <p14:tracePt t="41603" x="2365375" y="2916238"/>
          <p14:tracePt t="41616" x="2403475" y="2903538"/>
          <p14:tracePt t="41623" x="2416175" y="2903538"/>
          <p14:tracePt t="41634" x="2452688" y="2890838"/>
          <p14:tracePt t="41644" x="2478088" y="2890838"/>
          <p14:tracePt t="41654" x="2528888" y="2878138"/>
          <p14:tracePt t="41667" x="2541588" y="2878138"/>
          <p14:tracePt t="41674" x="2578100" y="2878138"/>
          <p14:tracePt t="41684" x="2590800" y="2865438"/>
          <p14:tracePt t="41695" x="2628900" y="2865438"/>
          <p14:tracePt t="41705" x="2654300" y="2865438"/>
          <p14:tracePt t="41716" x="2667000" y="2865438"/>
          <p14:tracePt t="41725" x="2678113" y="2865438"/>
          <p14:tracePt t="41735" x="2690813" y="2865438"/>
          <p14:tracePt t="41748" x="2703513" y="2865438"/>
          <p14:tracePt t="41755" x="2716213" y="2865438"/>
          <p14:tracePt t="41776" x="2728913" y="2865438"/>
          <p14:tracePt t="41806" x="2741613" y="2865438"/>
          <p14:tracePt t="41848" x="2754313" y="2865438"/>
          <p14:tracePt t="41856" x="2767013" y="2865438"/>
          <p14:tracePt t="41898" x="2778125" y="2865438"/>
          <p14:tracePt t="42211" x="2790825" y="2865438"/>
          <p14:tracePt t="42434" x="2803525" y="2865438"/>
          <p14:tracePt t="42464" x="2816225" y="2865438"/>
          <p14:tracePt t="42515" x="2828925" y="2865438"/>
          <p14:tracePt t="42576" x="2841625" y="2865438"/>
          <p14:tracePt t="42587" x="2854325" y="2865438"/>
          <p14:tracePt t="42597" x="2867025" y="2865438"/>
          <p14:tracePt t="42606" x="2879725" y="2865438"/>
          <p14:tracePt t="42616" x="2890838" y="2865438"/>
          <p14:tracePt t="42627" x="2903538" y="2865438"/>
          <p14:tracePt t="42637" x="2928938" y="2865438"/>
          <p14:tracePt t="42650" x="2941638" y="2865438"/>
          <p14:tracePt t="42657" x="2967038" y="2865438"/>
          <p14:tracePt t="42667" x="2979738" y="2865438"/>
          <p14:tracePt t="42680" x="3003550" y="2865438"/>
          <p14:tracePt t="42687" x="3028950" y="2852738"/>
          <p14:tracePt t="42698" x="3054350" y="2852738"/>
          <p14:tracePt t="42708" x="3067050" y="2852738"/>
          <p14:tracePt t="42717" x="3092450" y="2852738"/>
          <p14:tracePt t="42730" x="3116263" y="2852738"/>
          <p14:tracePt t="42738" x="3128963" y="2852738"/>
          <p14:tracePt t="42748" x="3154363" y="2852738"/>
          <p14:tracePt t="42759" x="3167063" y="2852738"/>
          <p14:tracePt t="42768" x="3192463" y="2852738"/>
          <p14:tracePt t="42780" x="3205163" y="2852738"/>
          <p14:tracePt t="42789" x="3228975" y="2852738"/>
          <p14:tracePt t="42798" x="3241675" y="2852738"/>
          <p14:tracePt t="42809" x="3267075" y="2840038"/>
          <p14:tracePt t="42822" x="3292475" y="2840038"/>
          <p14:tracePt t="42831" x="3317875" y="2828925"/>
          <p14:tracePt t="42839" x="3328988" y="2828925"/>
          <p14:tracePt t="42850" x="3354388" y="2828925"/>
          <p14:tracePt t="42860" x="3379788" y="2828925"/>
          <p14:tracePt t="42870" x="3405188" y="2828925"/>
          <p14:tracePt t="42881" x="3454400" y="2816225"/>
          <p14:tracePt t="42891" x="3505200" y="2816225"/>
          <p14:tracePt t="42900" x="3541713" y="2816225"/>
          <p14:tracePt t="42914" x="3605213" y="2803525"/>
          <p14:tracePt t="42921" x="3730625" y="2803525"/>
          <p14:tracePt t="42931" x="3830638" y="2790825"/>
          <p14:tracePt t="42941" x="3917950" y="2778125"/>
          <p14:tracePt t="42951" x="3979863" y="2778125"/>
          <p14:tracePt t="42965" x="4056063" y="2778125"/>
          <p14:tracePt t="42971" x="4092575" y="2765425"/>
          <p14:tracePt t="42982" x="4143375" y="2752725"/>
          <p14:tracePt t="42992" x="4168775" y="2752725"/>
          <p14:tracePt t="43001" x="4205288" y="2752725"/>
          <p14:tracePt t="43015" x="4230688" y="2752725"/>
          <p14:tracePt t="43023" x="4268788" y="2752725"/>
          <p14:tracePt t="43032" x="4281488" y="2752725"/>
          <p14:tracePt t="43042" x="4318000" y="2752725"/>
          <p14:tracePt t="43052" x="4330700" y="2752725"/>
          <p14:tracePt t="43064" x="4343400" y="2752725"/>
          <p14:tracePt t="43074" x="4356100" y="2752725"/>
          <p14:tracePt t="43082" x="4368800" y="2752725"/>
          <p14:tracePt t="43093" x="4381500" y="2752725"/>
          <p14:tracePt t="43123" x="4394200" y="2752725"/>
          <p14:tracePt t="44167" x="4418013" y="2752725"/>
          <p14:tracePt t="44180" x="4456113" y="2740025"/>
          <p14:tracePt t="44189" x="4530725" y="2728913"/>
          <p14:tracePt t="44198" x="4594225" y="2728913"/>
          <p14:tracePt t="44209" x="4681538" y="2728913"/>
          <p14:tracePt t="44218" x="4768850" y="2728913"/>
          <p14:tracePt t="44229" x="4856163" y="2728913"/>
          <p14:tracePt t="44239" x="4919663" y="2728913"/>
          <p14:tracePt t="44249" x="5032375" y="2728913"/>
          <p14:tracePt t="44262" x="5132388" y="2728913"/>
          <p14:tracePt t="44269" x="5232400" y="2728913"/>
          <p14:tracePt t="44280" x="5345113" y="2728913"/>
          <p14:tracePt t="44289" x="5457825" y="2728913"/>
          <p14:tracePt t="44299" x="5545138" y="2728913"/>
          <p14:tracePt t="44312" x="5645150" y="2752725"/>
          <p14:tracePt t="44319" x="5732463" y="2765425"/>
          <p14:tracePt t="44330" x="5795963" y="2778125"/>
          <p14:tracePt t="44339" x="5857875" y="2790825"/>
          <p14:tracePt t="44350" x="5945188" y="2803525"/>
          <p14:tracePt t="44364" x="6008688" y="2828925"/>
          <p14:tracePt t="44370" x="6083300" y="2852738"/>
          <p14:tracePt t="44381" x="6183313" y="2878138"/>
          <p14:tracePt t="44391" x="6296025" y="2916238"/>
          <p14:tracePt t="44400" x="6383338" y="2952750"/>
          <p14:tracePt t="44413" x="6483350" y="2978150"/>
          <p14:tracePt t="44421" x="6572250" y="3003550"/>
          <p14:tracePt t="44434" x="6634163" y="3028950"/>
          <p14:tracePt t="44441" x="6672263" y="3028950"/>
          <p14:tracePt t="44451" x="6696075" y="3041650"/>
          <p14:tracePt t="44463" x="6708775" y="3041650"/>
          <p14:tracePt t="44471" x="6734175" y="3041650"/>
          <p14:tracePt t="44481" x="6746875" y="3041650"/>
          <p14:tracePt t="44495" x="6759575" y="3041650"/>
          <p14:tracePt t="44502" x="6772275" y="3041650"/>
          <p14:tracePt t="44522" x="6784975" y="3041650"/>
          <p14:tracePt t="44552" x="6797675" y="3041650"/>
          <p14:tracePt t="45029" x="6797675" y="3028950"/>
          <p14:tracePt t="45039" x="6797675" y="3016250"/>
          <p14:tracePt t="45049" x="6797675" y="3003550"/>
          <p14:tracePt t="45060" x="6808788" y="3003550"/>
          <p14:tracePt t="45069" x="6808788" y="2978150"/>
          <p14:tracePt t="45079" x="6834188" y="2978150"/>
          <p14:tracePt t="45090" x="6846888" y="2952750"/>
          <p14:tracePt t="45099" x="6872288" y="2941638"/>
          <p14:tracePt t="45112" x="6910388" y="2916238"/>
          <p14:tracePt t="45120" x="6934200" y="2903538"/>
          <p14:tracePt t="45130" x="6959600" y="2890838"/>
          <p14:tracePt t="45141" x="7010400" y="2865438"/>
          <p14:tracePt t="45151" x="7059613" y="2840038"/>
          <p14:tracePt t="45161" x="7110413" y="2816225"/>
          <p14:tracePt t="45171" x="7172325" y="2790825"/>
          <p14:tracePt t="45181" x="7223125" y="2778125"/>
          <p14:tracePt t="45195" x="7297738" y="2765425"/>
          <p14:tracePt t="45201" x="7359650" y="2765425"/>
          <p14:tracePt t="45213" x="7435850" y="2752725"/>
          <p14:tracePt t="45221" x="7523163" y="2740025"/>
          <p14:tracePt t="45231" x="7572375" y="2728913"/>
          <p14:tracePt t="45244" x="7661275" y="2728913"/>
          <p14:tracePt t="45252" x="7748588" y="2716213"/>
          <p14:tracePt t="45262" x="7810500" y="2716213"/>
          <p14:tracePt t="45272" x="7886700" y="2716213"/>
          <p14:tracePt t="45284" x="7961313" y="2716213"/>
          <p14:tracePt t="45294" x="8023225" y="2716213"/>
          <p14:tracePt t="45302" x="8074025" y="2716213"/>
          <p14:tracePt t="45312" x="8110538" y="2728913"/>
          <p14:tracePt t="45323" x="8148638" y="2728913"/>
          <p14:tracePt t="45332" x="8174038" y="2728913"/>
          <p14:tracePt t="45345" x="8199438" y="2728913"/>
          <p14:tracePt t="45353" x="8223250" y="2728913"/>
          <p14:tracePt t="45363" x="8248650" y="2728913"/>
          <p14:tracePt t="45374" x="8261350" y="2728913"/>
          <p14:tracePt t="45383" x="8299450" y="2728913"/>
          <p14:tracePt t="45394" x="8324850" y="2728913"/>
          <p14:tracePt t="45404" x="8361363" y="2728913"/>
          <p14:tracePt t="45414" x="8386763" y="2728913"/>
          <p14:tracePt t="45427" x="8424863" y="2728913"/>
          <p14:tracePt t="45434" x="8448675" y="2728913"/>
          <p14:tracePt t="45444" x="8474075" y="2728913"/>
          <p14:tracePt t="45464" x="8499475" y="2728913"/>
          <p14:tracePt t="45485" x="8512175" y="2728913"/>
          <p14:tracePt t="45495" x="8524875" y="2728913"/>
          <p14:tracePt t="45506" x="8548688" y="2728913"/>
          <p14:tracePt t="45515" x="8574088" y="2728913"/>
          <p14:tracePt t="45527" x="8599488" y="2728913"/>
          <p14:tracePt t="45535" x="8612188" y="2728913"/>
          <p14:tracePt t="45545" x="8637588" y="2728913"/>
          <p14:tracePt t="45556" x="8650288" y="2728913"/>
          <p14:tracePt t="45566" x="8661400" y="2716213"/>
          <p14:tracePt t="45578" x="8674100" y="2716213"/>
          <p14:tracePt t="45586" x="8686800" y="2716213"/>
          <p14:tracePt t="45608" x="8699500" y="2716213"/>
          <p14:tracePt t="45616" x="8712200" y="2716213"/>
          <p14:tracePt t="45627" x="8737600" y="2716213"/>
          <p14:tracePt t="45637" x="8750300" y="2716213"/>
          <p14:tracePt t="45646" x="8786813" y="2716213"/>
          <p14:tracePt t="45660" x="8799513" y="2716213"/>
          <p14:tracePt t="45667" x="8824913" y="2716213"/>
          <p14:tracePt t="45678" x="8837613" y="2716213"/>
          <p14:tracePt t="45687" x="8850313" y="2716213"/>
          <p14:tracePt t="45709" x="8874125" y="2716213"/>
          <p14:tracePt t="45728" x="8886825" y="2716213"/>
          <p14:tracePt t="45759" x="8899525" y="2716213"/>
          <p14:tracePt t="46610" x="8886825" y="2716213"/>
          <p14:tracePt t="46629" x="8874125" y="2716213"/>
          <p14:tracePt t="46642" x="8863013" y="2716213"/>
          <p14:tracePt t="46650" x="8850313" y="2716213"/>
          <p14:tracePt t="46661" x="8837613" y="2716213"/>
          <p14:tracePt t="46671" x="8812213" y="2716213"/>
          <p14:tracePt t="46681" x="8750300" y="2716213"/>
          <p14:tracePt t="46693" x="8637588" y="2740025"/>
          <p14:tracePt t="46701" x="8561388" y="2752725"/>
          <p14:tracePt t="46711" x="8412163" y="2765425"/>
          <p14:tracePt t="46721" x="8286750" y="2778125"/>
          <p14:tracePt t="46733" x="8135938" y="2803525"/>
          <p14:tracePt t="46742" x="7999413" y="2816225"/>
          <p14:tracePt t="46751" x="7886700" y="2840038"/>
          <p14:tracePt t="46762" x="7773988" y="2878138"/>
          <p14:tracePt t="46776" x="7673975" y="2890838"/>
          <p14:tracePt t="46782" x="7561263" y="2903538"/>
          <p14:tracePt t="46793" x="7410450" y="2928938"/>
          <p14:tracePt t="46802" x="7235825" y="2941638"/>
          <p14:tracePt t="46812" x="7021513" y="2965450"/>
          <p14:tracePt t="46826" x="6808788" y="2990850"/>
          <p14:tracePt t="46832" x="6634163" y="3003550"/>
          <p14:tracePt t="46844" x="6421438" y="3003550"/>
          <p14:tracePt t="46853" x="6246813" y="3016250"/>
          <p14:tracePt t="46863" x="6083300" y="3016250"/>
          <p14:tracePt t="46876" x="5932488" y="3016250"/>
          <p14:tracePt t="46883" x="5757863" y="3016250"/>
          <p14:tracePt t="46893" x="5532438" y="3016250"/>
          <p14:tracePt t="46904" x="5257800" y="3003550"/>
          <p14:tracePt t="46913" x="4894263" y="2965450"/>
          <p14:tracePt t="46926" x="4606925" y="2928938"/>
          <p14:tracePt t="46935" x="4318000" y="2903538"/>
          <p14:tracePt t="46946" x="4068763" y="2865438"/>
          <p14:tracePt t="46955" x="3843338" y="2828925"/>
          <p14:tracePt t="46964" x="3692525" y="2816225"/>
          <p14:tracePt t="46976" x="3554413" y="2803525"/>
          <p14:tracePt t="46984" x="3454400" y="2790825"/>
          <p14:tracePt t="46995" x="3367088" y="2778125"/>
          <p14:tracePt t="47010" x="3317875" y="2765425"/>
          <p14:tracePt t="47015" x="3254375" y="2765425"/>
          <p14:tracePt t="47026" x="3241675" y="2765425"/>
          <p14:tracePt t="47036" x="3216275" y="2765425"/>
          <p14:tracePt t="47045" x="3205163" y="2752725"/>
          <p14:tracePt t="47059" x="3179763" y="2740025"/>
          <p14:tracePt t="47076" x="3167063" y="2728913"/>
          <p14:tracePt t="47086" x="3141663" y="2716213"/>
          <p14:tracePt t="47096" x="3128963" y="2716213"/>
          <p14:tracePt t="47110" x="3103563" y="2703513"/>
          <p14:tracePt t="47116" x="3092450" y="2690813"/>
          <p14:tracePt t="47126" x="3079750" y="2678113"/>
          <p14:tracePt t="47137" x="3067050" y="2665413"/>
          <p14:tracePt t="47146" x="3054350" y="2665413"/>
          <p14:tracePt t="47160" x="3041650" y="2665413"/>
          <p14:tracePt t="47168" x="3041650" y="2652713"/>
          <p14:tracePt t="47197" x="3016250" y="2640013"/>
          <p14:tracePt t="47209" x="3003550" y="2627313"/>
          <p14:tracePt t="47240" x="2992438" y="2627313"/>
          <p14:tracePt t="47248" x="2992438" y="2616200"/>
          <p14:tracePt t="47319" x="2992438" y="2603500"/>
          <p14:tracePt t="47390" x="2992438" y="2590800"/>
          <p14:tracePt t="47765" x="3003550" y="2590800"/>
          <p14:tracePt t="47816" x="3016250" y="2590800"/>
          <p14:tracePt t="47846" x="3028950" y="2590800"/>
          <p14:tracePt t="47866" x="3054350" y="2590800"/>
          <p14:tracePt t="47888" x="3067050" y="2590800"/>
          <p14:tracePt t="47896" x="3079750" y="2590800"/>
          <p14:tracePt t="47907" x="3092450" y="2590800"/>
          <p14:tracePt t="47922" x="3116263" y="2590800"/>
          <p14:tracePt t="47927" x="3154363" y="2590800"/>
          <p14:tracePt t="47941" x="3179763" y="2590800"/>
          <p14:tracePt t="47948" x="3205163" y="2590800"/>
          <p14:tracePt t="47957" x="3254375" y="2590800"/>
          <p14:tracePt t="47967" x="3305175" y="2590800"/>
          <p14:tracePt t="47977" x="3328988" y="2590800"/>
          <p14:tracePt t="47991" x="3379788" y="2590800"/>
          <p14:tracePt t="47998" x="3392488" y="2590800"/>
          <p14:tracePt t="48008" x="3417888" y="2590800"/>
          <p14:tracePt t="48018" x="3454400" y="2590800"/>
          <p14:tracePt t="48028" x="3492500" y="2590800"/>
          <p14:tracePt t="48041" x="3554413" y="2590800"/>
          <p14:tracePt t="48049" x="3654425" y="2590800"/>
          <p14:tracePt t="48058" x="3779838" y="2590800"/>
          <p14:tracePt t="48069" x="3930650" y="2590800"/>
          <p14:tracePt t="48079" x="4105275" y="2603500"/>
          <p14:tracePt t="48091" x="4217988" y="2603500"/>
          <p14:tracePt t="48099" x="4330700" y="2627313"/>
          <p14:tracePt t="48109" x="4406900" y="2627313"/>
          <p14:tracePt t="48120" x="4494213" y="2652713"/>
          <p14:tracePt t="48130" x="4530725" y="2652713"/>
          <p14:tracePt t="48141" x="4581525" y="2665413"/>
          <p14:tracePt t="48150" x="4606925" y="2665413"/>
          <p14:tracePt t="48160" x="4643438" y="2678113"/>
          <p14:tracePt t="48174" x="4668838" y="2690813"/>
          <p14:tracePt t="48181" x="4706938" y="2690813"/>
          <p14:tracePt t="48192" x="4719638" y="2690813"/>
          <p14:tracePt t="48201" x="4743450" y="2690813"/>
          <p14:tracePt t="48211" x="4756150" y="2703513"/>
          <p14:tracePt t="48224" x="4781550" y="2703513"/>
          <p14:tracePt t="48231" x="4781550" y="2716213"/>
          <p14:tracePt t="48242" x="4794250" y="2716213"/>
          <p14:tracePt t="48252" x="4806950" y="2716213"/>
          <p14:tracePt t="48261" x="4819650" y="2716213"/>
          <p14:tracePt t="48274" x="4819650" y="2728913"/>
          <p14:tracePt t="48292" x="4832350" y="2728913"/>
          <p14:tracePt t="48322" x="4843463" y="2728913"/>
          <p14:tracePt t="68418" x="4806950" y="2740025"/>
          <p14:tracePt t="68430" x="4719638" y="2790825"/>
          <p14:tracePt t="68438" x="4630738" y="2828925"/>
          <p14:tracePt t="68449" x="4543425" y="2890838"/>
          <p14:tracePt t="68459" x="4443413" y="2928938"/>
          <p14:tracePt t="68469" x="4318000" y="2952750"/>
          <p14:tracePt t="68481" x="4205288" y="2978150"/>
          <p14:tracePt t="68489" x="4081463" y="2990850"/>
          <p14:tracePt t="68499" x="3943350" y="3016250"/>
          <p14:tracePt t="68510" x="3805238" y="3054350"/>
          <p14:tracePt t="68519" x="3654425" y="3103563"/>
          <p14:tracePt t="68534" x="3505200" y="3141663"/>
          <p14:tracePt t="68539" x="3354388" y="3178175"/>
          <p14:tracePt t="68550" x="3216275" y="3241675"/>
          <p14:tracePt t="68565" x="3092450" y="3290888"/>
          <p14:tracePt t="68571" x="3003550" y="3354388"/>
          <p14:tracePt t="68582" x="2928938" y="3378200"/>
          <p14:tracePt t="68591" x="2903538" y="3390900"/>
          <p14:tracePt t="68601" x="2879725" y="3403600"/>
          <p14:tracePt t="68621" x="2867025" y="3403600"/>
          <p14:tracePt t="68712" x="2867025" y="3416300"/>
          <p14:tracePt t="68743" x="2854325" y="3416300"/>
          <p14:tracePt t="68753" x="2841625" y="3416300"/>
          <p14:tracePt t="68763" x="2828925" y="3416300"/>
          <p14:tracePt t="68773" x="2816225" y="3416300"/>
          <p14:tracePt t="68783" x="2803525" y="3416300"/>
          <p14:tracePt t="68803" x="2790825" y="3416300"/>
          <p14:tracePt t="68874" x="2816225" y="3416300"/>
          <p14:tracePt t="68885" x="2841625" y="3403600"/>
          <p14:tracePt t="68897" x="2867025" y="3403600"/>
          <p14:tracePt t="68905" x="2879725" y="3403600"/>
          <p14:tracePt t="68916" x="2903538" y="3403600"/>
          <p14:tracePt t="68925" x="2916238" y="3403600"/>
          <p14:tracePt t="68948" x="2967038" y="3403600"/>
          <p14:tracePt t="68956" x="2992438" y="3403600"/>
          <p14:tracePt t="68965" x="3003550" y="3403600"/>
          <p14:tracePt t="68976" x="3016250" y="3403600"/>
          <p14:tracePt t="68996" x="3041650" y="3403600"/>
          <p14:tracePt t="69036" x="3054350" y="3403600"/>
          <p14:tracePt t="69067" x="3067050" y="3403600"/>
          <p14:tracePt t="69191" x="3054350" y="3403600"/>
          <p14:tracePt t="69219" x="3041650" y="3403600"/>
          <p14:tracePt t="69239" x="3028950" y="3403600"/>
          <p14:tracePt t="69320" x="3041650" y="3403600"/>
          <p14:tracePt t="69330" x="3079750" y="3403600"/>
          <p14:tracePt t="69340" x="3128963" y="3403600"/>
          <p14:tracePt t="69350" x="3167063" y="3403600"/>
          <p14:tracePt t="69362" x="3205163" y="3403600"/>
          <p14:tracePt t="69371" x="3228975" y="3403600"/>
          <p14:tracePt t="69381" x="3241675" y="3403600"/>
          <p14:tracePt t="69401" x="3254375" y="3403600"/>
          <p14:tracePt t="69413" x="3267075" y="3403600"/>
          <p14:tracePt t="69533" x="3254375" y="3403600"/>
          <p14:tracePt t="69553" x="3241675" y="3403600"/>
          <p14:tracePt t="69563" x="3228975" y="3403600"/>
          <p14:tracePt t="69574" x="3216275" y="3403600"/>
          <p14:tracePt t="69583" x="3205163" y="3403600"/>
          <p14:tracePt t="69596" x="3179763" y="3403600"/>
          <p14:tracePt t="69605" x="3154363" y="3403600"/>
          <p14:tracePt t="69614" x="3116263" y="3403600"/>
          <p14:tracePt t="69625" x="3103563" y="3403600"/>
          <p14:tracePt t="69635" x="3079750" y="3390900"/>
          <p14:tracePt t="69646" x="3054350" y="3378200"/>
          <p14:tracePt t="69655" x="3016250" y="3378200"/>
          <p14:tracePt t="69665" x="2979738" y="3378200"/>
          <p14:tracePt t="69679" x="2941638" y="3378200"/>
          <p14:tracePt t="69685" x="2916238" y="3378200"/>
          <p14:tracePt t="69696" x="2879725" y="3378200"/>
          <p14:tracePt t="69706" x="2867025" y="3367088"/>
          <p14:tracePt t="69715" x="2841625" y="3367088"/>
          <p14:tracePt t="69729" x="2828925" y="3367088"/>
          <p14:tracePt t="69736" x="2803525" y="3367088"/>
          <p14:tracePt t="69746" x="2790825" y="3367088"/>
          <p14:tracePt t="69756" x="2778125" y="3367088"/>
          <p14:tracePt t="69766" x="2767013" y="3367088"/>
          <p14:tracePt t="69798" x="2754313" y="3367088"/>
          <p14:tracePt t="69909" x="2767013" y="3367088"/>
          <p14:tracePt t="69939" x="2778125" y="3367088"/>
          <p14:tracePt t="69979" x="2790825" y="3367088"/>
          <p14:tracePt t="69990" x="2803525" y="3367088"/>
          <p14:tracePt t="70030" x="2816225" y="3367088"/>
          <p14:tracePt t="70070" x="2828925" y="3367088"/>
          <p14:tracePt t="70111" x="2841625" y="3367088"/>
          <p14:tracePt t="70142" x="2854325" y="3367088"/>
          <p14:tracePt t="70172" x="2867025" y="3367088"/>
          <p14:tracePt t="70212" x="2879725" y="3367088"/>
          <p14:tracePt t="70253" x="2890838" y="3367088"/>
          <p14:tracePt t="70264" x="2903538" y="3367088"/>
          <p14:tracePt t="70284" x="2916238" y="3367088"/>
          <p14:tracePt t="70295" x="2928938" y="3367088"/>
          <p14:tracePt t="70303" x="2941638" y="3367088"/>
          <p14:tracePt t="70313" x="2954338" y="3367088"/>
          <p14:tracePt t="70324" x="2979738" y="3367088"/>
          <p14:tracePt t="70334" x="2992438" y="3367088"/>
          <p14:tracePt t="70345" x="3016250" y="3367088"/>
          <p14:tracePt t="70354" x="3028950" y="3367088"/>
          <p14:tracePt t="70364" x="3054350" y="3367088"/>
          <p14:tracePt t="70378" x="3116263" y="3367088"/>
          <p14:tracePt t="70385" x="3167063" y="3367088"/>
          <p14:tracePt t="70395" x="3254375" y="3367088"/>
          <p14:tracePt t="70405" x="3317875" y="3367088"/>
          <p14:tracePt t="70415" x="3379788" y="3367088"/>
          <p14:tracePt t="70428" x="3467100" y="3367088"/>
          <p14:tracePt t="70435" x="3567113" y="3367088"/>
          <p14:tracePt t="70445" x="3692525" y="3367088"/>
          <p14:tracePt t="70455" x="3805238" y="3367088"/>
          <p14:tracePt t="70466" x="3930650" y="3367088"/>
          <p14:tracePt t="70479" x="4068763" y="3367088"/>
          <p14:tracePt t="70486" x="4168775" y="3367088"/>
          <p14:tracePt t="70496" x="4256088" y="3367088"/>
          <p14:tracePt t="70507" x="4294188" y="3367088"/>
          <p14:tracePt t="70516" x="4330700" y="3367088"/>
          <p14:tracePt t="70528" x="4343400" y="3367088"/>
          <p14:tracePt t="70536" x="4368800" y="3367088"/>
          <p14:tracePt t="70546" x="4381500" y="3367088"/>
          <p14:tracePt t="70558" x="4394200" y="3367088"/>
          <p14:tracePt t="70579" x="4406900" y="3367088"/>
          <p14:tracePt t="70609" x="4418013" y="3367088"/>
          <p14:tracePt t="70638" x="4430713" y="3367088"/>
          <p14:tracePt t="70660" x="4443413" y="3367088"/>
          <p14:tracePt t="70668" x="4456113" y="3367088"/>
          <p14:tracePt t="70678" x="4468813" y="3367088"/>
          <p14:tracePt t="70699" x="4481513" y="3367088"/>
          <p14:tracePt t="70711" x="4494213" y="3367088"/>
          <p14:tracePt t="70729" x="4506913" y="3367088"/>
          <p14:tracePt t="70749" x="4530725" y="3367088"/>
          <p14:tracePt t="70770" x="4543425" y="3367088"/>
          <p14:tracePt t="70779" x="4556125" y="3367088"/>
          <p14:tracePt t="70790" x="4568825" y="3367088"/>
          <p14:tracePt t="70800" x="4581525" y="3367088"/>
          <p14:tracePt t="70811" x="4594225" y="3367088"/>
          <p14:tracePt t="70830" x="4606925" y="3367088"/>
          <p14:tracePt t="70851" x="4619625" y="3367088"/>
          <p14:tracePt t="70881" x="4630738" y="3367088"/>
          <p14:tracePt t="71463" x="4630738" y="3354388"/>
          <p14:tracePt t="71469" x="4656138" y="3341688"/>
          <p14:tracePt t="71479" x="4681538" y="3328988"/>
          <p14:tracePt t="71490" x="4706938" y="3328988"/>
          <p14:tracePt t="71499" x="4719638" y="3316288"/>
          <p14:tracePt t="71511" x="4756150" y="3316288"/>
          <p14:tracePt t="71520" x="4781550" y="3316288"/>
          <p14:tracePt t="71529" x="4819650" y="3316288"/>
          <p14:tracePt t="71544" x="4843463" y="3316288"/>
          <p14:tracePt t="71550" x="4894263" y="3328988"/>
          <p14:tracePt t="71560" x="4919663" y="3341688"/>
          <p14:tracePt t="71570" x="4945063" y="3354388"/>
          <p14:tracePt t="71580" x="4968875" y="3354388"/>
          <p14:tracePt t="71594" x="5019675" y="3367088"/>
          <p14:tracePt t="71601" x="5057775" y="3378200"/>
          <p14:tracePt t="71612" x="5119688" y="3378200"/>
          <p14:tracePt t="71621" x="5157788" y="3390900"/>
          <p14:tracePt t="71631" x="5219700" y="3390900"/>
          <p14:tracePt t="71644" x="5281613" y="3390900"/>
          <p14:tracePt t="71652" x="5345113" y="3390900"/>
          <p14:tracePt t="71661" x="5407025" y="3390900"/>
          <p14:tracePt t="71672" x="5457825" y="3390900"/>
          <p14:tracePt t="71682" x="5532438" y="3390900"/>
          <p14:tracePt t="71694" x="5595938" y="3390900"/>
          <p14:tracePt t="71702" x="5632450" y="3390900"/>
          <p14:tracePt t="71712" x="5670550" y="3390900"/>
          <p14:tracePt t="71726" x="5683250" y="3390900"/>
          <p14:tracePt t="71732" x="5708650" y="3403600"/>
          <p14:tracePt t="71753" x="5719763" y="3403600"/>
          <p14:tracePt t="71763" x="5732463" y="3403600"/>
          <p14:tracePt t="71776" x="5745163" y="3403600"/>
          <p14:tracePt t="71783" x="5757863" y="3416300"/>
          <p14:tracePt t="71794" x="5770563" y="3416300"/>
          <p14:tracePt t="71804" x="5783263" y="3416300"/>
          <p14:tracePt t="71813" x="5808663" y="3416300"/>
          <p14:tracePt t="71827" x="5832475" y="3416300"/>
          <p14:tracePt t="71834" x="5857875" y="3416300"/>
          <p14:tracePt t="71844" x="5870575" y="3416300"/>
          <p14:tracePt t="71854" x="5895975" y="3416300"/>
          <p14:tracePt t="71864" x="5921375" y="3416300"/>
          <p14:tracePt t="71877" x="5945188" y="3416300"/>
          <p14:tracePt t="71885" x="5957888" y="3416300"/>
          <p14:tracePt t="71895" x="5970588" y="3416300"/>
          <p14:tracePt t="71905" x="5995988" y="3416300"/>
          <p14:tracePt t="71927" x="6034088" y="3416300"/>
          <p14:tracePt t="71946" x="6057900" y="3416300"/>
          <p14:tracePt t="71966" x="6070600" y="3416300"/>
          <p14:tracePt t="71976" x="6083300" y="3416300"/>
          <p14:tracePt t="71986" x="6096000" y="3416300"/>
          <p14:tracePt t="71996" x="6108700" y="3416300"/>
          <p14:tracePt t="72009" x="6121400" y="3416300"/>
          <p14:tracePt t="72016" x="6134100" y="3416300"/>
          <p14:tracePt t="72027" x="6170613" y="3416300"/>
          <p14:tracePt t="72037" x="6183313" y="3416300"/>
          <p14:tracePt t="72047" x="6208713" y="3416300"/>
          <p14:tracePt t="72060" x="6221413" y="3403600"/>
          <p14:tracePt t="72067" x="6259513" y="3403600"/>
          <p14:tracePt t="72078" x="6270625" y="3403600"/>
          <p14:tracePt t="72087" x="6296025" y="3403600"/>
          <p14:tracePt t="72098" x="6308725" y="3403600"/>
          <p14:tracePt t="72109" x="6346825" y="3390900"/>
          <p14:tracePt t="72120" x="6359525" y="3378200"/>
          <p14:tracePt t="72128" x="6408738" y="3378200"/>
          <p14:tracePt t="72139" x="6434138" y="3378200"/>
          <p14:tracePt t="72148" x="6459538" y="3378200"/>
          <p14:tracePt t="72159" x="6472238" y="3378200"/>
          <p14:tracePt t="72168" x="6483350" y="3378200"/>
          <p14:tracePt t="72178" x="6496050" y="3378200"/>
          <p14:tracePt t="72191" x="6508750" y="3378200"/>
          <p14:tracePt t="72210" x="6521450" y="3378200"/>
          <p14:tracePt t="72242" x="6534150" y="3378200"/>
          <p14:tracePt t="72259" x="6546850" y="3378200"/>
          <p14:tracePt t="72292" x="6559550" y="3378200"/>
          <p14:tracePt t="72333" x="6572250" y="3378200"/>
          <p14:tracePt t="73081" x="6608763" y="3378200"/>
          <p14:tracePt t="73093" x="6672263" y="3378200"/>
          <p14:tracePt t="73101" x="6746875" y="3378200"/>
          <p14:tracePt t="73111" x="6821488" y="3378200"/>
          <p14:tracePt t="73123" x="6859588" y="3378200"/>
          <p14:tracePt t="73131" x="6910388" y="3378200"/>
          <p14:tracePt t="73141" x="6934200" y="3378200"/>
          <p14:tracePt t="73152" x="6972300" y="3378200"/>
          <p14:tracePt t="73161" x="6997700" y="3378200"/>
          <p14:tracePt t="73175" x="7010400" y="3378200"/>
          <p14:tracePt t="73182" x="7021513" y="3367088"/>
          <p14:tracePt t="73192" x="7034213" y="3367088"/>
          <p14:tracePt t="73213" x="7059613" y="3367088"/>
          <p14:tracePt t="73243" x="7072313" y="3367088"/>
          <p14:tracePt t="73293" x="7059613" y="3367088"/>
          <p14:tracePt t="73304" x="6997700" y="3367088"/>
          <p14:tracePt t="73314" x="6921500" y="3390900"/>
          <p14:tracePt t="73324" x="6859588" y="3390900"/>
          <p14:tracePt t="73334" x="6784975" y="3403600"/>
          <p14:tracePt t="73344" x="6746875" y="3403600"/>
          <p14:tracePt t="73357" x="6696075" y="3416300"/>
          <p14:tracePt t="73364" x="6684963" y="3416300"/>
          <p14:tracePt t="73376" x="6659563" y="3416300"/>
          <p14:tracePt t="73385" x="6646863" y="3416300"/>
          <p14:tracePt t="73395" x="6634163" y="3416300"/>
          <p14:tracePt t="73415" x="6621463" y="3416300"/>
          <p14:tracePt t="73436" x="6608763" y="3416300"/>
          <p14:tracePt t="73496" x="6634163" y="3416300"/>
          <p14:tracePt t="73506" x="6659563" y="3403600"/>
          <p14:tracePt t="73516" x="6708775" y="3390900"/>
          <p14:tracePt t="73526" x="6734175" y="3390900"/>
          <p14:tracePt t="73541" x="6772275" y="3390900"/>
          <p14:tracePt t="73557" x="6784975" y="3390900"/>
          <p14:tracePt t="73678" x="6772275" y="3390900"/>
          <p14:tracePt t="73729" x="6772275" y="3378200"/>
          <p14:tracePt t="73740" x="6821488" y="3367088"/>
          <p14:tracePt t="73750" x="6884988" y="3341688"/>
          <p14:tracePt t="73759" x="6946900" y="3328988"/>
          <p14:tracePt t="73773" x="6997700" y="3328988"/>
          <p14:tracePt t="73780" x="7010400" y="3328988"/>
          <p14:tracePt t="73791" x="7034213" y="3328988"/>
          <p14:tracePt t="73810" x="7046913" y="3328988"/>
          <p14:tracePt t="73851" x="7034213" y="3341688"/>
          <p14:tracePt t="73861" x="7021513" y="3354388"/>
          <p14:tracePt t="73874" x="6985000" y="3367088"/>
          <p14:tracePt t="73891" x="6972300" y="3367088"/>
          <p14:tracePt t="73901" x="6946900" y="3367088"/>
          <p14:tracePt t="73942" x="6934200" y="3367088"/>
          <p14:tracePt t="92084" x="6959600" y="3367088"/>
          <p14:tracePt t="92104" x="6972300" y="3367088"/>
          <p14:tracePt t="92134" x="6959600" y="3367088"/>
          <p14:tracePt t="92144" x="6921500" y="3367088"/>
          <p14:tracePt t="92155" x="6859588" y="3367088"/>
          <p14:tracePt t="92167" x="6672263" y="3354388"/>
          <p14:tracePt t="92175" x="6508750" y="3341688"/>
          <p14:tracePt t="92185" x="6346825" y="3328988"/>
          <p14:tracePt t="92196" x="6208713" y="3303588"/>
          <p14:tracePt t="92205" x="6070600" y="3290888"/>
          <p14:tracePt t="92217" x="5945188" y="3267075"/>
          <p14:tracePt t="92226" x="5821363" y="3216275"/>
          <p14:tracePt t="92236" x="5657850" y="3190875"/>
          <p14:tracePt t="92246" x="5470525" y="3128963"/>
          <p14:tracePt t="92256" x="5245100" y="3054350"/>
          <p14:tracePt t="92268" x="5094288" y="3028950"/>
          <p14:tracePt t="92276" x="4945063" y="2978150"/>
          <p14:tracePt t="92286" x="4806950" y="2965450"/>
          <p14:tracePt t="92299" x="4643438" y="2941638"/>
          <p14:tracePt t="92307" x="4494213" y="2941638"/>
          <p14:tracePt t="92318" x="4356100" y="2928938"/>
          <p14:tracePt t="92327" x="4256088" y="2916238"/>
          <p14:tracePt t="92337" x="4168775" y="2916238"/>
          <p14:tracePt t="92350" x="4117975" y="2903538"/>
          <p14:tracePt t="92357" x="4056063" y="2903538"/>
          <p14:tracePt t="92368" x="4017963" y="2890838"/>
          <p14:tracePt t="92379" x="3956050" y="2878138"/>
          <p14:tracePt t="92388" x="3930650" y="2878138"/>
          <p14:tracePt t="92400" x="3892550" y="2878138"/>
          <p14:tracePt t="92408" x="3867150" y="2878138"/>
          <p14:tracePt t="92418" x="3817938" y="2878138"/>
          <p14:tracePt t="92429" x="3779838" y="2878138"/>
          <p14:tracePt t="92439" x="3692525" y="2878138"/>
          <p14:tracePt t="92450" x="3605213" y="2903538"/>
          <p14:tracePt t="92458" x="3517900" y="2916238"/>
          <p14:tracePt t="92468" x="3467100" y="2916238"/>
          <p14:tracePt t="92479" x="3392488" y="2928938"/>
          <p14:tracePt t="92489" x="3367088" y="2941638"/>
          <p14:tracePt t="92501" x="3328988" y="2941638"/>
          <p14:tracePt t="92509" x="3305175" y="2952750"/>
          <p14:tracePt t="92519" x="3292475" y="2952750"/>
          <p14:tracePt t="92540" x="3267075" y="2965450"/>
          <p14:tracePt t="92551" x="3228975" y="2978150"/>
          <p14:tracePt t="92560" x="3205163" y="3003550"/>
          <p14:tracePt t="92570" x="3192463" y="3028950"/>
          <p14:tracePt t="92583" x="3167063" y="3078163"/>
          <p14:tracePt t="92590" x="3141663" y="3128963"/>
          <p14:tracePt t="92601" x="3128963" y="3165475"/>
          <p14:tracePt t="92611" x="3116263" y="3190875"/>
          <p14:tracePt t="92623" x="3103563" y="3216275"/>
          <p14:tracePt t="92634" x="3103563" y="3241675"/>
          <p14:tracePt t="92651" x="3103563" y="3254375"/>
          <p14:tracePt t="92662" x="3103563" y="3278188"/>
          <p14:tracePt t="92672" x="3116263" y="3290888"/>
          <p14:tracePt t="92683" x="3141663" y="3303588"/>
          <p14:tracePt t="92692" x="3167063" y="3316288"/>
          <p14:tracePt t="92701" x="3179763" y="3316288"/>
          <p14:tracePt t="92712" x="3205163" y="3316288"/>
          <p14:tracePt t="92722" x="3205163" y="3328988"/>
          <p14:tracePt t="92733" x="3216275" y="3328988"/>
          <p14:tracePt t="92765" x="3228975" y="3328988"/>
          <p14:tracePt t="92773" x="3228975" y="3341688"/>
          <p14:tracePt t="92844" x="3216275" y="3354388"/>
          <p14:tracePt t="92854" x="3192463" y="3354388"/>
          <p14:tracePt t="92867" x="3154363" y="3354388"/>
          <p14:tracePt t="92874" x="3116263" y="3367088"/>
          <p14:tracePt t="92883" x="3092450" y="3367088"/>
          <p14:tracePt t="92894" x="3079750" y="3367088"/>
          <p14:tracePt t="92903" x="3067050" y="3367088"/>
          <p14:tracePt t="92914" x="3054350" y="3367088"/>
          <p14:tracePt t="92946" x="3041650" y="3367088"/>
          <p14:tracePt t="93036" x="3067050" y="3367088"/>
          <p14:tracePt t="93057" x="3079750" y="3367088"/>
          <p14:tracePt t="93088" x="3092450" y="3367088"/>
          <p14:tracePt t="93128" x="3103563" y="3367088"/>
          <p14:tracePt t="93229" x="3092450" y="3367088"/>
          <p14:tracePt t="93361" x="3128963" y="3367088"/>
          <p14:tracePt t="93371" x="3205163" y="3354388"/>
          <p14:tracePt t="93381" x="3254375" y="3354388"/>
          <p14:tracePt t="93391" x="3317875" y="3328988"/>
          <p14:tracePt t="93401" x="3354388" y="3328988"/>
          <p14:tracePt t="93416" x="3392488" y="3316288"/>
          <p14:tracePt t="93421" x="3405188" y="3316288"/>
          <p14:tracePt t="93432" x="3429000" y="3316288"/>
          <p14:tracePt t="93492" x="3417888" y="3316288"/>
          <p14:tracePt t="93503" x="3354388" y="3316288"/>
          <p14:tracePt t="93515" x="3305175" y="3328988"/>
          <p14:tracePt t="93523" x="3216275" y="3328988"/>
          <p14:tracePt t="93533" x="3167063" y="3328988"/>
          <p14:tracePt t="93544" x="3103563" y="3328988"/>
          <p14:tracePt t="93555" x="3079750" y="3328988"/>
          <p14:tracePt t="93566" x="3041650" y="3328988"/>
          <p14:tracePt t="93573" x="3016250" y="3328988"/>
          <p14:tracePt t="93583" x="3003550" y="3328988"/>
          <p14:tracePt t="93614" x="2992438" y="3328988"/>
          <p14:tracePt t="93665" x="3003550" y="3328988"/>
          <p14:tracePt t="93685" x="3028950" y="3328988"/>
          <p14:tracePt t="93705" x="3041650" y="3328988"/>
          <p14:tracePt t="93715" x="3054350" y="3328988"/>
          <p14:tracePt t="93736" x="3067050" y="3328988"/>
          <p14:tracePt t="93756" x="3079750" y="3328988"/>
          <p14:tracePt t="93807" x="3079750" y="3341688"/>
          <p14:tracePt t="93816" x="3067050" y="3341688"/>
          <p14:tracePt t="93827" x="3054350" y="3341688"/>
          <p14:tracePt t="93837" x="3041650" y="3341688"/>
          <p14:tracePt t="93847" x="3028950" y="3341688"/>
          <p14:tracePt t="93857" x="3016250" y="3341688"/>
          <p14:tracePt t="93888" x="3003550" y="3341688"/>
          <p14:tracePt t="93949" x="3028950" y="3341688"/>
          <p14:tracePt t="93959" x="3067050" y="3341688"/>
          <p14:tracePt t="93969" x="3103563" y="3341688"/>
          <p14:tracePt t="93981" x="3141663" y="3341688"/>
          <p14:tracePt t="93989" x="3179763" y="3341688"/>
          <p14:tracePt t="93999" x="3205163" y="3341688"/>
          <p14:tracePt t="94019" x="3216275" y="3341688"/>
          <p14:tracePt t="94031" x="3228975" y="3341688"/>
          <p14:tracePt t="94040" x="3241675" y="3341688"/>
          <p14:tracePt t="94080" x="3228975" y="3341688"/>
          <p14:tracePt t="94089" x="3192463" y="3354388"/>
          <p14:tracePt t="94099" x="3154363" y="3354388"/>
          <p14:tracePt t="94112" x="3116263" y="3367088"/>
          <p14:tracePt t="94120" x="3079750" y="3367088"/>
          <p14:tracePt t="94132" x="3054350" y="3367088"/>
          <p14:tracePt t="94141" x="3028950" y="3367088"/>
          <p14:tracePt t="94151" x="3016250" y="3367088"/>
          <p14:tracePt t="94164" x="3003550" y="3367088"/>
          <p14:tracePt t="94171" x="2992438" y="3367088"/>
          <p14:tracePt t="94184" x="2979738" y="3367088"/>
          <p14:tracePt t="94222" x="2992438" y="3367088"/>
          <p14:tracePt t="94233" x="3016250" y="3367088"/>
          <p14:tracePt t="94243" x="3041650" y="3367088"/>
          <p14:tracePt t="94252" x="3067050" y="3354388"/>
          <p14:tracePt t="94264" x="3092450" y="3354388"/>
          <p14:tracePt t="94273" x="3116263" y="3354388"/>
          <p14:tracePt t="94285" x="3128963" y="3354388"/>
          <p14:tracePt t="94293" x="3141663" y="3354388"/>
          <p14:tracePt t="94323" x="3154363" y="3354388"/>
          <p14:tracePt t="94374" x="3141663" y="3354388"/>
          <p14:tracePt t="94384" x="3128963" y="3354388"/>
          <p14:tracePt t="94397" x="3103563" y="3354388"/>
          <p14:tracePt t="94404" x="3092450" y="3354388"/>
          <p14:tracePt t="94415" x="3079750" y="3354388"/>
          <p14:tracePt t="94425" x="3067050" y="3354388"/>
          <p14:tracePt t="94435" x="3054350" y="3354388"/>
          <p14:tracePt t="94448" x="3041650" y="3354388"/>
          <p14:tracePt t="94455" x="3028950" y="3354388"/>
          <p14:tracePt t="94476" x="3016250" y="3354388"/>
          <p14:tracePt t="94587" x="3028950" y="3354388"/>
          <p14:tracePt t="94598" x="3041650" y="3354388"/>
          <p14:tracePt t="94607" x="3054350" y="3354388"/>
          <p14:tracePt t="94618" x="3067050" y="3354388"/>
          <p14:tracePt t="94638" x="3079750" y="3354388"/>
          <p14:tracePt t="94699" x="3067050" y="3354388"/>
          <p14:tracePt t="94709" x="3054350" y="3354388"/>
          <p14:tracePt t="94719" x="3016250" y="3354388"/>
          <p14:tracePt t="94730" x="3003550" y="3354388"/>
          <p14:tracePt t="94739" x="2992438" y="3354388"/>
          <p14:tracePt t="94749" x="2979738" y="3354388"/>
          <p14:tracePt t="94763" x="2967038" y="3354388"/>
          <p14:tracePt t="94780" x="2954338" y="3354388"/>
          <p14:tracePt t="94861" x="3003550" y="3354388"/>
          <p14:tracePt t="94871" x="3041650" y="3341688"/>
          <p14:tracePt t="94881" x="3116263" y="3341688"/>
          <p14:tracePt t="94891" x="3154363" y="3341688"/>
          <p14:tracePt t="94901" x="3192463" y="3341688"/>
          <p14:tracePt t="94913" x="3205163" y="3341688"/>
          <p14:tracePt t="94932" x="3241675" y="3341688"/>
          <p14:tracePt t="94962" x="3254375" y="3341688"/>
          <p14:tracePt t="95002" x="3228975" y="3341688"/>
          <p14:tracePt t="95013" x="3192463" y="3341688"/>
          <p14:tracePt t="95023" x="3154363" y="3341688"/>
          <p14:tracePt t="95032" x="3128963" y="3341688"/>
          <p14:tracePt t="95046" x="3092450" y="3341688"/>
          <p14:tracePt t="95053" x="3079750" y="3341688"/>
          <p14:tracePt t="95063" x="3054350" y="3341688"/>
          <p14:tracePt t="95073" x="3041650" y="3341688"/>
          <p14:tracePt t="95084" x="3028950" y="3341688"/>
          <p14:tracePt t="95144" x="3041650" y="3341688"/>
          <p14:tracePt t="95154" x="3079750" y="3341688"/>
          <p14:tracePt t="95164" x="3167063" y="3341688"/>
          <p14:tracePt t="95175" x="3254375" y="3341688"/>
          <p14:tracePt t="95185" x="3305175" y="3341688"/>
          <p14:tracePt t="95196" x="3354388" y="3341688"/>
          <p14:tracePt t="95205" x="3379788" y="3341688"/>
          <p14:tracePt t="95215" x="3405188" y="3341688"/>
          <p14:tracePt t="95229" x="3417888" y="3341688"/>
          <p14:tracePt t="95286" x="3405188" y="3354388"/>
          <p14:tracePt t="95296" x="3379788" y="3354388"/>
          <p14:tracePt t="95308" x="3341688" y="3367088"/>
          <p14:tracePt t="95317" x="3317875" y="3378200"/>
          <p14:tracePt t="95329" x="3279775" y="3390900"/>
          <p14:tracePt t="95337" x="3254375" y="3390900"/>
          <p14:tracePt t="95347" x="3228975" y="3390900"/>
          <p14:tracePt t="95367" x="3205163" y="3390900"/>
          <p14:tracePt t="95388" x="3192463" y="3390900"/>
          <p14:tracePt t="95409" x="3179763" y="3390900"/>
          <p14:tracePt t="95448" x="3205163" y="3378200"/>
          <p14:tracePt t="95461" x="3254375" y="3367088"/>
          <p14:tracePt t="95469" x="3328988" y="3367088"/>
          <p14:tracePt t="95479" x="3367088" y="3367088"/>
          <p14:tracePt t="95489" x="3405188" y="3354388"/>
          <p14:tracePt t="95501" x="3417888" y="3354388"/>
          <p14:tracePt t="95512" x="3441700" y="3354388"/>
          <p14:tracePt t="95519" x="3454400" y="3354388"/>
          <p14:tracePt t="95561" x="3454400" y="3367088"/>
          <p14:tracePt t="95571" x="3429000" y="3378200"/>
          <p14:tracePt t="95580" x="3341688" y="3416300"/>
          <p14:tracePt t="95591" x="3267075" y="3441700"/>
          <p14:tracePt t="95602" x="3167063" y="3467100"/>
          <p14:tracePt t="95614" x="3079750" y="3479800"/>
          <p14:tracePt t="95621" x="2992438" y="3479800"/>
          <p14:tracePt t="95631" x="2954338" y="3479800"/>
          <p14:tracePt t="95642" x="2916238" y="3479800"/>
          <p14:tracePt t="95652" x="2903538" y="3479800"/>
          <p14:tracePt t="95662" x="2890838" y="3479800"/>
          <p14:tracePt t="95681" x="2879725" y="3479800"/>
          <p14:tracePt t="95742" x="2903538" y="3479800"/>
          <p14:tracePt t="95763" x="2916238" y="3467100"/>
          <p14:tracePt t="95774" x="2928938" y="3467100"/>
          <p14:tracePt t="95782" x="2941638" y="3454400"/>
          <p14:tracePt t="95795" x="2954338" y="3454400"/>
          <p14:tracePt t="95813" x="2967038" y="3454400"/>
          <p14:tracePt t="95833" x="2979738" y="3454400"/>
          <p14:tracePt t="95904" x="2967038" y="3454400"/>
          <p14:tracePt t="95915" x="2954338" y="3454400"/>
          <p14:tracePt t="95926" x="2941638" y="3454400"/>
          <p14:tracePt t="95935" x="2928938" y="3454400"/>
          <p14:tracePt t="95946" x="2916238" y="3454400"/>
          <p14:tracePt t="95977" x="2903538" y="3454400"/>
          <p14:tracePt t="96067" x="2928938" y="3441700"/>
          <p14:tracePt t="96080" x="2941638" y="3429000"/>
          <p14:tracePt t="96088" x="2967038" y="3429000"/>
          <p14:tracePt t="96097" x="2992438" y="3416300"/>
          <p14:tracePt t="96108" x="3003550" y="3416300"/>
          <p14:tracePt t="96118" x="3016250" y="3403600"/>
          <p14:tracePt t="96129" x="3028950" y="3403600"/>
          <p14:tracePt t="96137" x="3041650" y="3403600"/>
          <p14:tracePt t="96160" x="3054350" y="3403600"/>
          <p14:tracePt t="96208" x="3041650" y="3403600"/>
          <p14:tracePt t="96219" x="3028950" y="3403600"/>
          <p14:tracePt t="96228" x="3003550" y="3403600"/>
          <p14:tracePt t="96239" x="2992438" y="3403600"/>
          <p14:tracePt t="96251" x="2967038" y="3403600"/>
          <p14:tracePt t="96261" x="2954338" y="3403600"/>
          <p14:tracePt t="96269" x="2941638" y="3403600"/>
          <p14:tracePt t="96290" x="2928938" y="3403600"/>
          <p14:tracePt t="96361" x="2928938" y="3390900"/>
          <p14:tracePt t="96383" x="2928938" y="3378200"/>
          <p14:tracePt t="96393" x="2967038" y="3378200"/>
          <p14:tracePt t="96401" x="3054350" y="3378200"/>
          <p14:tracePt t="96411" x="3103563" y="3378200"/>
          <p14:tracePt t="96422" x="3154363" y="3378200"/>
          <p14:tracePt t="96431" x="3179763" y="3378200"/>
          <p14:tracePt t="96444" x="3205163" y="3378200"/>
          <p14:tracePt t="96451" x="3216275" y="3378200"/>
          <p14:tracePt t="96462" x="3228975" y="3378200"/>
          <p14:tracePt t="96484" x="3241675" y="3378200"/>
          <p14:tracePt t="96523" x="3216275" y="3378200"/>
          <p14:tracePt t="96533" x="3192463" y="3378200"/>
          <p14:tracePt t="96544" x="3154363" y="3378200"/>
          <p14:tracePt t="96553" x="3141663" y="3378200"/>
          <p14:tracePt t="96563" x="3116263" y="3378200"/>
          <p14:tracePt t="96574" x="3092450" y="3378200"/>
          <p14:tracePt t="96584" x="3079750" y="3378200"/>
          <p14:tracePt t="96594" x="3067050" y="3378200"/>
          <p14:tracePt t="96604" x="3054350" y="3378200"/>
          <p14:tracePt t="96626" x="3054350" y="3367088"/>
          <p14:tracePt t="96655" x="3054350" y="3354388"/>
          <p14:tracePt t="96706" x="3079750" y="3354388"/>
          <p14:tracePt t="96727" x="3092450" y="3354388"/>
          <p14:tracePt t="96735" x="3103563" y="3354388"/>
          <p14:tracePt t="96746" x="3116263" y="3354388"/>
          <p14:tracePt t="96766" x="3128963" y="3354388"/>
          <p14:tracePt t="96857" x="3116263" y="3354388"/>
          <p14:tracePt t="96868" x="3103563" y="3354388"/>
          <p14:tracePt t="96878" x="3092450" y="3354388"/>
          <p14:tracePt t="96887" x="3079750" y="3354388"/>
          <p14:tracePt t="96910" x="3067050" y="3354388"/>
          <p14:tracePt t="96939" x="3054350" y="3354388"/>
          <p14:tracePt t="96999" x="3067050" y="3354388"/>
          <p14:tracePt t="97009" x="3092450" y="3354388"/>
          <p14:tracePt t="97019" x="3103563" y="3354388"/>
          <p14:tracePt t="97029" x="3128963" y="3354388"/>
          <p14:tracePt t="97040" x="3141663" y="3354388"/>
          <p14:tracePt t="97050" x="3154363" y="3354388"/>
          <p14:tracePt t="97070" x="3179763" y="3354388"/>
          <p14:tracePt t="97093" x="3192463" y="3354388"/>
          <p14:tracePt t="97131" x="3179763" y="3367088"/>
          <p14:tracePt t="97143" x="3167063" y="3367088"/>
          <p14:tracePt t="97152" x="3128963" y="3378200"/>
          <p14:tracePt t="97161" x="3103563" y="3378200"/>
          <p14:tracePt t="97171" x="3067050" y="3390900"/>
          <p14:tracePt t="97181" x="3054350" y="3390900"/>
          <p14:tracePt t="97194" x="3028950" y="3390900"/>
          <p14:tracePt t="97202" x="3016250" y="3390900"/>
          <p14:tracePt t="97212" x="3003550" y="3390900"/>
          <p14:tracePt t="97334" x="3016250" y="3390900"/>
          <p14:tracePt t="97354" x="3028950" y="3390900"/>
          <p14:tracePt t="97364" x="3041650" y="3390900"/>
          <p14:tracePt t="97384" x="3054350" y="3390900"/>
          <p14:tracePt t="97405" x="3067050" y="3390900"/>
          <p14:tracePt t="97508" x="3054350" y="3390900"/>
          <p14:tracePt t="97547" x="3041650" y="3390900"/>
          <p14:tracePt t="97708" x="3028950" y="3390900"/>
          <p14:tracePt t="97719" x="3016250" y="3390900"/>
          <p14:tracePt t="97729" x="2992438" y="3390900"/>
          <p14:tracePt t="97743" x="2979738" y="3378200"/>
          <p14:tracePt t="97751" x="2941638" y="3367088"/>
          <p14:tracePt t="97760" x="2916238" y="3354388"/>
          <p14:tracePt t="97770" x="2890838" y="3341688"/>
          <p14:tracePt t="97781" x="2879725" y="3328988"/>
          <p14:tracePt t="97794" x="2841625" y="3290888"/>
          <p14:tracePt t="97799" x="2828925" y="3267075"/>
          <p14:tracePt t="97811" x="2803525" y="3241675"/>
          <p14:tracePt t="97820" x="2803525" y="3216275"/>
          <p14:tracePt t="97830" x="2790825" y="3165475"/>
          <p14:tracePt t="97844" x="2778125" y="3141663"/>
          <p14:tracePt t="97850" x="2767013" y="3116263"/>
          <p14:tracePt t="97861" x="2767013" y="3090863"/>
          <p14:tracePt t="97871" x="2767013" y="3078163"/>
          <p14:tracePt t="97881" x="2767013" y="3065463"/>
          <p14:tracePt t="97901" x="2767013" y="3054350"/>
          <p14:tracePt t="97911" x="2767013" y="3041650"/>
          <p14:tracePt t="97931" x="2767013" y="3028950"/>
          <p14:tracePt t="97957" x="2767013" y="3016250"/>
          <p14:tracePt t="97962" x="2767013" y="3003550"/>
          <p14:tracePt t="97977" x="2767013" y="2990850"/>
          <p14:tracePt t="97982" x="2778125" y="2965450"/>
          <p14:tracePt t="97993" x="2790825" y="2941638"/>
          <p14:tracePt t="98002" x="2816225" y="2928938"/>
          <p14:tracePt t="98013" x="2816225" y="2916238"/>
          <p14:tracePt t="98028" x="2828925" y="2903538"/>
          <p14:tracePt t="98043" x="2828925" y="2890838"/>
          <p14:tracePt t="98053" x="2841625" y="2890838"/>
          <p14:tracePt t="98063" x="2854325" y="2890838"/>
          <p14:tracePt t="98094" x="2867025" y="2878138"/>
          <p14:tracePt t="98104" x="2879725" y="2865438"/>
          <p14:tracePt t="98114" x="2916238" y="2865438"/>
          <p14:tracePt t="98127" x="2967038" y="2865438"/>
          <p14:tracePt t="98135" x="3028950" y="2865438"/>
          <p14:tracePt t="98144" x="3067050" y="2865438"/>
          <p14:tracePt t="98155" x="3103563" y="2878138"/>
          <p14:tracePt t="98165" x="3128963" y="2890838"/>
          <p14:tracePt t="98175" x="3167063" y="2890838"/>
          <p14:tracePt t="98185" x="3192463" y="2916238"/>
          <p14:tracePt t="98195" x="3216275" y="2916238"/>
          <p14:tracePt t="98208" x="3228975" y="2916238"/>
          <p14:tracePt t="98215" x="3241675" y="2916238"/>
          <p14:tracePt t="98227" x="3241675" y="2928938"/>
          <p14:tracePt t="98236" x="3267075" y="2928938"/>
          <p14:tracePt t="98245" x="3279775" y="2941638"/>
          <p14:tracePt t="98266" x="3305175" y="2952750"/>
          <p14:tracePt t="98277" x="3317875" y="2965450"/>
          <p14:tracePt t="98286" x="3341688" y="2990850"/>
          <p14:tracePt t="98296" x="3354388" y="3003550"/>
          <p14:tracePt t="98309" x="3367088" y="3016250"/>
          <p14:tracePt t="98317" x="3379788" y="3016250"/>
          <p14:tracePt t="98328" x="3379788" y="3028950"/>
          <p14:tracePt t="98338" x="3405188" y="3041650"/>
          <p14:tracePt t="98360" x="3405188" y="3054350"/>
          <p14:tracePt t="98367" x="3417888" y="3054350"/>
          <p14:tracePt t="98388" x="3417888" y="3065463"/>
          <p14:tracePt t="98398" x="3429000" y="3065463"/>
          <p14:tracePt t="98409" x="3441700" y="3090863"/>
          <p14:tracePt t="98428" x="3441700" y="3103563"/>
          <p14:tracePt t="98442" x="3441700" y="3116263"/>
          <p14:tracePt t="98448" x="3441700" y="3128963"/>
          <p14:tracePt t="98460" x="3441700" y="3141663"/>
          <p14:tracePt t="98481" x="3441700" y="3154363"/>
          <p14:tracePt t="98492" x="3441700" y="3165475"/>
          <p14:tracePt t="98499" x="3441700" y="3178175"/>
          <p14:tracePt t="98509" x="3441700" y="3190875"/>
          <p14:tracePt t="98519" x="3441700" y="3216275"/>
          <p14:tracePt t="98530" x="3417888" y="3228975"/>
          <p14:tracePt t="98542" x="3405188" y="3278188"/>
          <p14:tracePt t="98550" x="3367088" y="3303588"/>
          <p14:tracePt t="98561" x="3341688" y="3328988"/>
          <p14:tracePt t="98570" x="3328988" y="3354388"/>
          <p14:tracePt t="98581" x="3292475" y="3367088"/>
          <p14:tracePt t="98593" x="3279775" y="3378200"/>
          <p14:tracePt t="98601" x="3254375" y="3390900"/>
          <p14:tracePt t="98611" x="3241675" y="3390900"/>
          <p14:tracePt t="98621" x="3228975" y="3403600"/>
          <p14:tracePt t="98631" x="3216275" y="3403600"/>
          <p14:tracePt t="98642" x="3205163" y="3403600"/>
          <p14:tracePt t="98651" x="3192463" y="3403600"/>
          <p14:tracePt t="98661" x="3167063" y="3403600"/>
          <p14:tracePt t="98674" x="3141663" y="3403600"/>
          <p14:tracePt t="98683" x="3103563" y="3403600"/>
          <p14:tracePt t="98693" x="3067050" y="3403600"/>
          <p14:tracePt t="98702" x="3016250" y="3403600"/>
          <p14:tracePt t="98712" x="2941638" y="3403600"/>
          <p14:tracePt t="98725" x="2916238" y="3378200"/>
          <p14:tracePt t="98732" x="2867025" y="3354388"/>
          <p14:tracePt t="98743" x="2841625" y="3328988"/>
          <p14:tracePt t="98752" x="2816225" y="3316288"/>
          <p14:tracePt t="98763" x="2803525" y="3290888"/>
          <p14:tracePt t="98775" x="2778125" y="3278188"/>
          <p14:tracePt t="98783" x="2767013" y="3254375"/>
          <p14:tracePt t="98794" x="2767013" y="3241675"/>
          <p14:tracePt t="98804" x="2754313" y="3241675"/>
          <p14:tracePt t="98813" x="2741613" y="3216275"/>
          <p14:tracePt t="98826" x="2741613" y="3203575"/>
          <p14:tracePt t="98834" x="2728913" y="3178175"/>
          <p14:tracePt t="98844" x="2728913" y="3165475"/>
          <p14:tracePt t="98854" x="2716213" y="3154363"/>
          <p14:tracePt t="98864" x="2716213" y="3141663"/>
          <p14:tracePt t="98884" x="2716213" y="3128963"/>
          <p14:tracePt t="98895" x="2716213" y="3116263"/>
          <p14:tracePt t="98908" x="2716213" y="3103563"/>
          <p14:tracePt t="98924" x="2716213" y="3078163"/>
          <p14:tracePt t="98928" x="2716213" y="3054350"/>
          <p14:tracePt t="98935" x="2716213" y="3041650"/>
          <p14:tracePt t="98945" x="2728913" y="3028950"/>
          <p14:tracePt t="98965" x="2728913" y="3016250"/>
          <p14:tracePt t="98975" x="2741613" y="3016250"/>
          <p14:tracePt t="98986" x="2741613" y="3003550"/>
          <p14:tracePt t="98996" x="2754313" y="3003550"/>
          <p14:tracePt t="99008" x="2767013" y="2990850"/>
          <p14:tracePt t="99017" x="2778125" y="2978150"/>
          <p14:tracePt t="99037" x="2816225" y="2965450"/>
          <p14:tracePt t="99047" x="2867025" y="2952750"/>
          <p14:tracePt t="99059" x="2941638" y="2928938"/>
          <p14:tracePt t="99066" x="2992438" y="2928938"/>
          <p14:tracePt t="99077" x="3054350" y="2916238"/>
          <p14:tracePt t="99090" x="3103563" y="2916238"/>
          <p14:tracePt t="99098" x="3128963" y="2916238"/>
          <p14:tracePt t="99109" x="3154363" y="2916238"/>
          <p14:tracePt t="99119" x="3167063" y="2916238"/>
          <p14:tracePt t="99128" x="3192463" y="2916238"/>
          <p14:tracePt t="99141" x="3228975" y="2916238"/>
          <p14:tracePt t="99148" x="3254375" y="2916238"/>
          <p14:tracePt t="99158" x="3267075" y="2916238"/>
          <p14:tracePt t="99168" x="3279775" y="2916238"/>
          <p14:tracePt t="99178" x="3292475" y="2916238"/>
          <p14:tracePt t="99191" x="3305175" y="2928938"/>
          <p14:tracePt t="99199" x="3328988" y="2928938"/>
          <p14:tracePt t="99209" x="3341688" y="2941638"/>
          <p14:tracePt t="99219" x="3341688" y="2952750"/>
          <p14:tracePt t="99229" x="3354388" y="2952750"/>
          <p14:tracePt t="99241" x="3367088" y="2965450"/>
          <p14:tracePt t="99260" x="3367088" y="2978150"/>
          <p14:tracePt t="99271" x="3379788" y="2990850"/>
          <p14:tracePt t="99291" x="3379788" y="3003550"/>
          <p14:tracePt t="99300" x="3405188" y="3054350"/>
          <p14:tracePt t="99311" x="3417888" y="3103563"/>
          <p14:tracePt t="99324" x="3429000" y="3165475"/>
          <p14:tracePt t="99330" x="3429000" y="3241675"/>
          <p14:tracePt t="99342" x="3429000" y="3303588"/>
          <p14:tracePt t="99351" x="3429000" y="3354388"/>
          <p14:tracePt t="99361" x="3429000" y="3390900"/>
          <p14:tracePt t="99374" x="3429000" y="3416300"/>
          <p14:tracePt t="99391" x="3429000" y="3429000"/>
          <p14:tracePt t="99401" x="3429000" y="3441700"/>
          <p14:tracePt t="99414" x="3417888" y="3441700"/>
          <p14:tracePt t="99432" x="3405188" y="3454400"/>
          <p14:tracePt t="99452" x="3392488" y="3454400"/>
          <p14:tracePt t="99463" x="3367088" y="3454400"/>
          <p14:tracePt t="99475" x="3328988" y="3454400"/>
          <p14:tracePt t="99483" x="3279775" y="3454400"/>
          <p14:tracePt t="99492" x="3241675" y="3454400"/>
          <p14:tracePt t="99503" x="3179763" y="3454400"/>
          <p14:tracePt t="99513" x="3141663" y="3441700"/>
          <p14:tracePt t="99524" x="3092450" y="3429000"/>
          <p14:tracePt t="99533" x="3041650" y="3403600"/>
          <p14:tracePt t="99543" x="3003550" y="3390900"/>
          <p14:tracePt t="99558" x="2967038" y="3367088"/>
          <p14:tracePt t="99563" x="2941638" y="3354388"/>
          <p14:tracePt t="99575" x="2928938" y="3354388"/>
          <p14:tracePt t="99584" x="2928938" y="3341688"/>
          <p14:tracePt t="99606" x="2916238" y="3341688"/>
          <p14:tracePt t="99624" x="2903538" y="3328988"/>
          <p14:tracePt t="99675" x="2903538" y="3316288"/>
          <p14:tracePt t="99705" x="2903538" y="3303588"/>
          <p14:tracePt t="99776" x="2916238" y="3303588"/>
          <p14:tracePt t="99786" x="2941638" y="3303588"/>
          <p14:tracePt t="99797" x="2967038" y="3328988"/>
          <p14:tracePt t="99807" x="2992438" y="3341688"/>
          <p14:tracePt t="99817" x="3016250" y="3367088"/>
          <p14:tracePt t="99827" x="3054350" y="3378200"/>
          <p14:tracePt t="99840" x="3067050" y="3390900"/>
          <p14:tracePt t="99847" x="3092450" y="3416300"/>
          <p14:tracePt t="99858" x="3116263" y="3429000"/>
          <p14:tracePt t="99867" x="3128963" y="3429000"/>
          <p14:tracePt t="99877" x="3141663" y="3454400"/>
          <p14:tracePt t="99899" x="3154363" y="3467100"/>
          <p14:tracePt t="99918" x="3167063" y="3479800"/>
          <p14:tracePt t="99928" x="3167063" y="3490913"/>
          <p14:tracePt t="99959" x="3167063" y="3503613"/>
          <p14:tracePt t="99979" x="3167063" y="3516313"/>
          <p14:tracePt t="100030" x="3167063" y="3529013"/>
          <p14:tracePt t="100060" x="3167063" y="3541713"/>
          <p14:tracePt t="100193" x="3167063" y="3554413"/>
          <p14:tracePt t="100263" x="3179763" y="3554413"/>
          <p14:tracePt t="100285" x="3179763" y="3567113"/>
          <p14:tracePt t="100314" x="3192463" y="3567113"/>
          <p14:tracePt t="100709" x="3192463" y="3579813"/>
          <p14:tracePt t="102118" x="3205163" y="3579813"/>
          <p14:tracePt t="302233" x="3254375" y="3590925"/>
          <p14:tracePt t="302245" x="3379788" y="3603625"/>
          <p14:tracePt t="302253" x="3517900" y="3616325"/>
          <p14:tracePt t="302263" x="3643313" y="3616325"/>
          <p14:tracePt t="302274" x="3792538" y="3616325"/>
          <p14:tracePt t="302283" x="3943350" y="3616325"/>
          <p14:tracePt t="302295" x="4081463" y="3616325"/>
          <p14:tracePt t="302304" x="4192588" y="3616325"/>
          <p14:tracePt t="302314" x="4305300" y="3616325"/>
          <p14:tracePt t="302328" x="4406900" y="3616325"/>
          <p14:tracePt t="302334" x="4530725" y="3616325"/>
          <p14:tracePt t="302345" x="4630738" y="3616325"/>
          <p14:tracePt t="302355" x="4756150" y="3616325"/>
          <p14:tracePt t="302364" x="4894263" y="3616325"/>
          <p14:tracePt t="302379" x="5045075" y="3616325"/>
          <p14:tracePt t="302385" x="5194300" y="3616325"/>
          <p14:tracePt t="302394" x="5357813" y="3629025"/>
          <p14:tracePt t="302405" x="5519738" y="3641725"/>
          <p14:tracePt t="302415" x="5683250" y="3667125"/>
          <p14:tracePt t="302429" x="5832475" y="3716338"/>
          <p14:tracePt t="302435" x="5970588" y="3754438"/>
          <p14:tracePt t="302447" x="6070600" y="3779838"/>
          <p14:tracePt t="302455" x="6196013" y="3841750"/>
          <p14:tracePt t="302466" x="6283325" y="3905250"/>
          <p14:tracePt t="302478" x="6383338" y="3941763"/>
          <p14:tracePt t="302486" x="6483350" y="3967163"/>
          <p14:tracePt t="302496" x="6584950" y="3992563"/>
          <p14:tracePt t="302506" x="6684963" y="4017963"/>
          <p14:tracePt t="302516" x="6784975" y="4041775"/>
          <p14:tracePt t="302527" x="6872288" y="4054475"/>
          <p14:tracePt t="302536" x="6934200" y="4079875"/>
          <p14:tracePt t="302548" x="6997700" y="4092575"/>
          <p14:tracePt t="302558" x="7059613" y="4105275"/>
          <p14:tracePt t="302569" x="7097713" y="4105275"/>
          <p14:tracePt t="302579" x="7146925" y="4117975"/>
          <p14:tracePt t="302587" x="7172325" y="4117975"/>
          <p14:tracePt t="302597" x="7210425" y="4129088"/>
          <p14:tracePt t="302612" x="7246938" y="4141788"/>
          <p14:tracePt t="302618" x="7297738" y="4141788"/>
          <p14:tracePt t="302629" x="7335838" y="4141788"/>
          <p14:tracePt t="302638" x="7372350" y="4141788"/>
          <p14:tracePt t="302648" x="7423150" y="4154488"/>
          <p14:tracePt t="302662" x="7472363" y="4154488"/>
          <p14:tracePt t="302668" x="7510463" y="4154488"/>
          <p14:tracePt t="302679" x="7548563" y="4154488"/>
          <p14:tracePt t="302690" x="7572375" y="4154488"/>
          <p14:tracePt t="302699" x="7597775" y="4154488"/>
          <p14:tracePt t="302711" x="7610475" y="4154488"/>
          <p14:tracePt t="302719" x="7623175" y="4154488"/>
          <p14:tracePt t="302742" x="7648575" y="4154488"/>
          <p14:tracePt t="302760" x="7661275" y="4154488"/>
          <p14:tracePt t="302770" x="7673975" y="4154488"/>
          <p14:tracePt t="302780" x="7685088" y="4154488"/>
          <p14:tracePt t="302811" x="7697788" y="4154488"/>
          <p14:tracePt t="302861" x="7685088" y="4154488"/>
          <p14:tracePt t="302871" x="7648575" y="4154488"/>
          <p14:tracePt t="302881" x="7572375" y="4141788"/>
          <p14:tracePt t="302893" x="7435850" y="4117975"/>
          <p14:tracePt t="302902" x="7246938" y="4092575"/>
          <p14:tracePt t="302912" x="7097713" y="4067175"/>
          <p14:tracePt t="302927" x="6985000" y="4029075"/>
          <p14:tracePt t="302933" x="6884988" y="4017963"/>
          <p14:tracePt t="302945" x="6808788" y="4005263"/>
          <p14:tracePt t="302952" x="6759575" y="4005263"/>
          <p14:tracePt t="302963" x="6696075" y="4005263"/>
          <p14:tracePt t="302973" x="6672263" y="3992563"/>
          <p14:tracePt t="302983" x="6646863" y="3992563"/>
          <p14:tracePt t="303003" x="6634163" y="3992563"/>
          <p14:tracePt t="303025" x="6621463" y="3992563"/>
          <p14:tracePt t="303287" x="6608763" y="3992563"/>
          <p14:tracePt t="303297" x="6596063" y="3992563"/>
          <p14:tracePt t="303310" x="6584950" y="3992563"/>
          <p14:tracePt t="303317" x="6572250" y="3992563"/>
          <p14:tracePt t="303330" x="6534150" y="3992563"/>
          <p14:tracePt t="303338" x="6521450" y="3992563"/>
          <p14:tracePt t="303347" x="6496050" y="3992563"/>
          <p14:tracePt t="303360" x="6483350" y="3992563"/>
          <p14:tracePt t="303368" x="6472238" y="3992563"/>
          <p14:tracePt t="303389" x="6446838" y="3992563"/>
          <p14:tracePt t="303410" x="6434138" y="3992563"/>
          <p14:tracePt t="303419" x="6434138" y="4005263"/>
          <p14:tracePt t="303440" x="6421438" y="4005263"/>
          <p14:tracePt t="303551" x="6434138" y="4017963"/>
          <p14:tracePt t="303561" x="6459538" y="4017963"/>
          <p14:tracePt t="303571" x="6483350" y="4029075"/>
          <p14:tracePt t="303581" x="6508750" y="4029075"/>
          <p14:tracePt t="303592" x="6521450" y="4041775"/>
          <p14:tracePt t="303601" x="6546850" y="4054475"/>
          <p14:tracePt t="303623" x="6572250" y="4054475"/>
          <p14:tracePt t="303632" x="6584950" y="4054475"/>
          <p14:tracePt t="303643" x="6596063" y="4067175"/>
          <p14:tracePt t="303652" x="6634163" y="4067175"/>
          <p14:tracePt t="303662" x="6659563" y="4067175"/>
          <p14:tracePt t="303673" x="6696075" y="4067175"/>
          <p14:tracePt t="303682" x="6708775" y="4067175"/>
          <p14:tracePt t="303694" x="6734175" y="4067175"/>
          <p14:tracePt t="303703" x="6797675" y="4067175"/>
          <p14:tracePt t="303713" x="6872288" y="4067175"/>
          <p14:tracePt t="303727" x="6946900" y="4067175"/>
          <p14:tracePt t="303733" x="7097713" y="4067175"/>
          <p14:tracePt t="303744" x="7246938" y="4067175"/>
          <p14:tracePt t="303754" x="7385050" y="4054475"/>
          <p14:tracePt t="303763" x="7485063" y="4054475"/>
          <p14:tracePt t="303777" x="7561263" y="4041775"/>
          <p14:tracePt t="303784" x="7623175" y="4029075"/>
          <p14:tracePt t="303794" x="7685088" y="4029075"/>
          <p14:tracePt t="303804" x="7723188" y="4029075"/>
          <p14:tracePt t="303814" x="7761288" y="4029075"/>
          <p14:tracePt t="303826" x="7785100" y="4029075"/>
          <p14:tracePt t="303834" x="7823200" y="4029075"/>
          <p14:tracePt t="303844" x="7848600" y="4029075"/>
          <p14:tracePt t="303855" x="7886700" y="4029075"/>
          <p14:tracePt t="303865" x="7910513" y="4029075"/>
          <p14:tracePt t="303876" x="7948613" y="4029075"/>
          <p14:tracePt t="303886" x="7961313" y="4029075"/>
          <p14:tracePt t="303895" x="7999413" y="4029075"/>
          <p14:tracePt t="303910" x="8010525" y="4029075"/>
          <p14:tracePt t="303916" x="8035925" y="4029075"/>
          <p14:tracePt t="303929" x="8048625" y="4029075"/>
          <p14:tracePt t="303946" x="8074025" y="4029075"/>
          <p14:tracePt t="303959" x="8086725" y="4029075"/>
          <p14:tracePt t="303966" x="8099425" y="4029075"/>
          <p14:tracePt t="303977" x="8110538" y="4029075"/>
          <p14:tracePt t="303997" x="8123238" y="4029075"/>
          <p14:tracePt t="304027" x="8135938" y="4029075"/>
          <p14:tracePt t="304047" x="8148638" y="4029075"/>
          <p14:tracePt t="304899" x="8123238" y="4029075"/>
          <p14:tracePt t="304909" x="8074025" y="4054475"/>
          <p14:tracePt t="304920" x="7986713" y="4105275"/>
          <p14:tracePt t="304930" x="7861300" y="4167188"/>
          <p14:tracePt t="304941" x="7735888" y="4217988"/>
          <p14:tracePt t="304949" x="7561263" y="4279900"/>
          <p14:tracePt t="304961" x="7397750" y="4318000"/>
          <p14:tracePt t="304970" x="7085013" y="4367213"/>
          <p14:tracePt t="304980" x="6621463" y="4443413"/>
          <p14:tracePt t="304992" x="6146800" y="4543425"/>
          <p14:tracePt t="305000" x="5732463" y="4592638"/>
          <p14:tracePt t="305010" x="5407025" y="4630738"/>
          <p14:tracePt t="305024" x="5119688" y="4643438"/>
          <p14:tracePt t="305031" x="4843463" y="4667250"/>
          <p14:tracePt t="305041" x="4594225" y="4679950"/>
          <p14:tracePt t="305051" x="4368800" y="4718050"/>
          <p14:tracePt t="305061" x="4205288" y="4743450"/>
          <p14:tracePt t="305076" x="4056063" y="4768850"/>
          <p14:tracePt t="305081" x="3892550" y="4818063"/>
          <p14:tracePt t="305093" x="3756025" y="4868863"/>
          <p14:tracePt t="305102" x="3643313" y="4905375"/>
          <p14:tracePt t="305112" x="3505200" y="4930775"/>
          <p14:tracePt t="305125" x="3405188" y="4968875"/>
          <p14:tracePt t="305132" x="3292475" y="4992688"/>
          <p14:tracePt t="305143" x="3216275" y="5018088"/>
          <p14:tracePt t="305153" x="3128963" y="5043488"/>
          <p14:tracePt t="305163" x="3079750" y="5056188"/>
          <p14:tracePt t="305174" x="3028950" y="5056188"/>
          <p14:tracePt t="305183" x="2979738" y="5056188"/>
          <p14:tracePt t="305193" x="2941638" y="5056188"/>
          <p14:tracePt t="305204" x="2890838" y="5056188"/>
          <p14:tracePt t="305213" x="2816225" y="5056188"/>
          <p14:tracePt t="305224" x="2767013" y="5056188"/>
          <p14:tracePt t="305233" x="2703513" y="5043488"/>
          <p14:tracePt t="305243" x="2654300" y="5043488"/>
          <p14:tracePt t="305258" x="2590800" y="5018088"/>
          <p14:tracePt t="305264" x="2516188" y="5005388"/>
          <p14:tracePt t="305275" x="2478088" y="4981575"/>
          <p14:tracePt t="305284" x="2416175" y="4968875"/>
          <p14:tracePt t="305294" x="2378075" y="4956175"/>
          <p14:tracePt t="305308" x="2303463" y="4943475"/>
          <p14:tracePt t="305315" x="2239963" y="4918075"/>
          <p14:tracePt t="305325" x="2178050" y="4892675"/>
          <p14:tracePt t="305335" x="2116138" y="4879975"/>
          <p14:tracePt t="305345" x="2052638" y="4856163"/>
          <p14:tracePt t="305358" x="2003425" y="4843463"/>
          <p14:tracePt t="305365" x="1927225" y="4830763"/>
          <p14:tracePt t="305376" x="1890713" y="4830763"/>
          <p14:tracePt t="305386" x="1839913" y="4818063"/>
          <p14:tracePt t="305395" x="1801813" y="4805363"/>
          <p14:tracePt t="305408" x="1752600" y="4779963"/>
          <p14:tracePt t="305417" x="1727200" y="4779963"/>
          <p14:tracePt t="305426" x="1701800" y="4779963"/>
          <p14:tracePt t="305437" x="1689100" y="4768850"/>
          <p14:tracePt t="305448" x="1652588" y="4768850"/>
          <p14:tracePt t="305458" x="1639888" y="4756150"/>
          <p14:tracePt t="305466" x="1627188" y="4756150"/>
          <p14:tracePt t="305476" x="1614488" y="4756150"/>
          <p14:tracePt t="305490" x="1601788" y="4756150"/>
          <p14:tracePt t="305499" x="1589088" y="4743450"/>
          <p14:tracePt t="305517" x="1577975" y="4730750"/>
          <p14:tracePt t="305568" x="1577975" y="4718050"/>
          <p14:tracePt t="305720" x="1577975" y="4705350"/>
          <p14:tracePt t="306055" x="1589088" y="4705350"/>
          <p14:tracePt t="306065" x="1601788" y="4705350"/>
          <p14:tracePt t="306075" x="1601788" y="4692650"/>
          <p14:tracePt t="306085" x="1614488" y="4692650"/>
          <p14:tracePt t="306106" x="1639888" y="4692650"/>
          <p14:tracePt t="306125" x="1677988" y="4679950"/>
          <p14:tracePt t="306141" x="1689100" y="4679950"/>
          <p14:tracePt t="306148" x="1727200" y="4667250"/>
          <p14:tracePt t="306157" x="1765300" y="4656138"/>
          <p14:tracePt t="306166" x="1814513" y="4656138"/>
          <p14:tracePt t="306176" x="1878013" y="4643438"/>
          <p14:tracePt t="306190" x="1939925" y="4643438"/>
          <p14:tracePt t="306197" x="2039938" y="4630738"/>
          <p14:tracePt t="306208" x="2152650" y="4618038"/>
          <p14:tracePt t="306217" x="2203450" y="4618038"/>
          <p14:tracePt t="306227" x="2278063" y="4618038"/>
          <p14:tracePt t="306240" x="2365375" y="4618038"/>
          <p14:tracePt t="306247" x="2416175" y="4618038"/>
          <p14:tracePt t="306257" x="2516188" y="4618038"/>
          <p14:tracePt t="306268" x="2654300" y="4618038"/>
          <p14:tracePt t="306278" x="2790825" y="4605338"/>
          <p14:tracePt t="306290" x="2954338" y="4592638"/>
          <p14:tracePt t="306298" x="3092450" y="4579938"/>
          <p14:tracePt t="306309" x="3192463" y="4567238"/>
          <p14:tracePt t="306319" x="3279775" y="4567238"/>
          <p14:tracePt t="306330" x="3354388" y="4567238"/>
          <p14:tracePt t="306340" x="3441700" y="4567238"/>
          <p14:tracePt t="306349" x="3492500" y="4567238"/>
          <p14:tracePt t="306358" x="3567113" y="4567238"/>
          <p14:tracePt t="306369" x="3630613" y="4567238"/>
          <p14:tracePt t="306379" x="3679825" y="4567238"/>
          <p14:tracePt t="306390" x="3756025" y="4567238"/>
          <p14:tracePt t="306399" x="3856038" y="4567238"/>
          <p14:tracePt t="306409" x="3917950" y="4567238"/>
          <p14:tracePt t="306424" x="4068763" y="4592638"/>
          <p14:tracePt t="306430" x="4156075" y="4605338"/>
          <p14:tracePt t="306441" x="4243388" y="4618038"/>
          <p14:tracePt t="306451" x="4318000" y="4630738"/>
          <p14:tracePt t="306460" x="4368800" y="4643438"/>
          <p14:tracePt t="306474" x="4418013" y="4656138"/>
          <p14:tracePt t="306481" x="4456113" y="4656138"/>
          <p14:tracePt t="306490" x="4518025" y="4667250"/>
          <p14:tracePt t="306501" x="4581525" y="4667250"/>
          <p14:tracePt t="306510" x="4643438" y="4692650"/>
          <p14:tracePt t="306524" x="4719638" y="4705350"/>
          <p14:tracePt t="306531" x="4768850" y="4718050"/>
          <p14:tracePt t="306541" x="4832350" y="4718050"/>
          <p14:tracePt t="306552" x="4881563" y="4718050"/>
          <p14:tracePt t="306561" x="4906963" y="4730750"/>
          <p14:tracePt t="306574" x="4919663" y="4730750"/>
          <p14:tracePt t="306582" x="4945063" y="4743450"/>
          <p14:tracePt t="306592" x="4968875" y="4743450"/>
          <p14:tracePt t="306605" x="5032375" y="4768850"/>
          <p14:tracePt t="306612" x="5068888" y="4768850"/>
          <p14:tracePt t="306623" x="5106988" y="4768850"/>
          <p14:tracePt t="306632" x="5145088" y="4779963"/>
          <p14:tracePt t="306642" x="5170488" y="4779963"/>
          <p14:tracePt t="306656" x="5207000" y="4792663"/>
          <p14:tracePt t="306663" x="5245100" y="4805363"/>
          <p14:tracePt t="306674" x="5257800" y="4805363"/>
          <p14:tracePt t="306684" x="5281613" y="4805363"/>
          <p14:tracePt t="306693" x="5294313" y="4805363"/>
          <p14:tracePt t="306706" x="5319713" y="4818063"/>
          <p14:tracePt t="306725" x="5332413" y="4830763"/>
          <p14:tracePt t="306734" x="5357813" y="4830763"/>
          <p14:tracePt t="306774" x="5370513" y="4830763"/>
          <p14:tracePt t="309572" x="5383213" y="4830763"/>
          <p14:tracePt t="309585" x="5432425" y="4830763"/>
          <p14:tracePt t="309593" x="5483225" y="4818063"/>
          <p14:tracePt t="309603" x="5570538" y="4779963"/>
          <p14:tracePt t="309613" x="5695950" y="4756150"/>
          <p14:tracePt t="309622" x="5808663" y="4730750"/>
          <p14:tracePt t="309636" x="5945188" y="4718050"/>
          <p14:tracePt t="309643" x="6134100" y="4718050"/>
          <p14:tracePt t="309653" x="6308725" y="4718050"/>
          <p14:tracePt t="309664" x="6534150" y="4718050"/>
          <p14:tracePt t="309673" x="6821488" y="4718050"/>
          <p14:tracePt t="309685" x="7097713" y="4730750"/>
          <p14:tracePt t="309694" x="7385050" y="4756150"/>
          <p14:tracePt t="309707" x="7661275" y="4756150"/>
          <p14:tracePt t="309715" x="7897813" y="4756150"/>
          <p14:tracePt t="309724" x="8174038" y="4756150"/>
          <p14:tracePt t="309736" x="8412163" y="4756150"/>
          <p14:tracePt t="309744" x="8686800" y="4743450"/>
          <p14:tracePt t="309754" x="8937625" y="4730750"/>
          <p14:tracePt t="309769" x="9150350" y="4730750"/>
          <p14:tracePt t="309775" x="9324975" y="4730750"/>
          <p14:tracePt t="309786" x="9513888" y="4730750"/>
          <p14:tracePt t="309795" x="9650413" y="4743450"/>
          <p14:tracePt t="309805" x="9763125" y="4756150"/>
          <p14:tracePt t="309819" x="9852025" y="4768850"/>
          <p14:tracePt t="309826" x="9926638" y="4779963"/>
          <p14:tracePt t="309836" x="9975850" y="4792663"/>
          <p14:tracePt t="309846" x="10013950" y="4818063"/>
          <p14:tracePt t="309856" x="10052050" y="4818063"/>
          <p14:tracePt t="309869" x="10075863" y="4818063"/>
          <p14:tracePt t="309876" x="10088563" y="4818063"/>
          <p14:tracePt t="309887" x="10088563" y="4830763"/>
          <p14:tracePt t="309898" x="10101263" y="4830763"/>
          <p14:tracePt t="309907" x="10113963" y="4830763"/>
          <p14:tracePt t="309918" x="10126663" y="4843463"/>
          <p14:tracePt t="309927" x="10139363" y="4843463"/>
          <p14:tracePt t="309937" x="10152063" y="4843463"/>
          <p14:tracePt t="309948" x="10164763" y="4843463"/>
          <p14:tracePt t="311782" x="10164763" y="4830763"/>
          <p14:tracePt t="311965" x="10164763" y="4818063"/>
          <p14:tracePt t="313709" x="10152063" y="4779963"/>
          <p14:tracePt t="313718" x="10113963" y="4692650"/>
          <p14:tracePt t="313730" x="10088563" y="4605338"/>
          <p14:tracePt t="313738" x="10075863" y="4505325"/>
          <p14:tracePt t="313749" x="10064750" y="4430713"/>
          <p14:tracePt t="313763" x="10064750" y="4354513"/>
          <p14:tracePt t="313769" x="10064750" y="4267200"/>
          <p14:tracePt t="313781" x="10101263" y="4154488"/>
          <p14:tracePt t="313789" x="10164763" y="4079875"/>
          <p14:tracePt t="313799" x="10239375" y="4005263"/>
          <p14:tracePt t="313813" x="10313988" y="3941763"/>
          <p14:tracePt t="313820" x="10414000" y="3892550"/>
          <p14:tracePt t="313832" x="10539413" y="3854450"/>
          <p14:tracePt t="313840" x="10664825" y="3803650"/>
          <p14:tracePt t="313850" x="10790238" y="3792538"/>
          <p14:tracePt t="313865" x="10939463" y="3767138"/>
          <p14:tracePt t="313870" x="11115675" y="3741738"/>
          <p14:tracePt t="313882" x="11290300" y="3741738"/>
          <p14:tracePt t="313890" x="11490325" y="3741738"/>
          <p14:tracePt t="313901" x="11741150" y="3741738"/>
          <p14:tracePt t="313913" x="11904663" y="3741738"/>
          <p14:tracePt t="313921" x="12104688" y="3741738"/>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34886"/>
          </a:xfrm>
        </p:spPr>
        <p:txBody>
          <a:bodyPr>
            <a:normAutofit/>
          </a:bodyPr>
          <a:lstStyle/>
          <a:p>
            <a:r>
              <a:rPr lang="en-US" sz="3200" b="1" dirty="0"/>
              <a:t>Forms of signaling</a:t>
            </a:r>
            <a:endParaRPr lang="en-US" sz="3200" dirty="0"/>
          </a:p>
        </p:txBody>
      </p:sp>
      <p:sp>
        <p:nvSpPr>
          <p:cNvPr id="3" name="Content Placeholder 2"/>
          <p:cNvSpPr>
            <a:spLocks noGrp="1"/>
          </p:cNvSpPr>
          <p:nvPr>
            <p:ph idx="1"/>
          </p:nvPr>
        </p:nvSpPr>
        <p:spPr>
          <a:xfrm>
            <a:off x="838200" y="834887"/>
            <a:ext cx="10515600" cy="5342076"/>
          </a:xfrm>
        </p:spPr>
        <p:txBody>
          <a:bodyPr>
            <a:normAutofit/>
          </a:bodyPr>
          <a:lstStyle/>
          <a:p>
            <a:pPr algn="just">
              <a:lnSpc>
                <a:spcPct val="150000"/>
              </a:lnSpc>
            </a:pPr>
            <a:r>
              <a:rPr lang="en-US" sz="2400" b="0" i="0" dirty="0">
                <a:effectLst/>
              </a:rPr>
              <a:t>In </a:t>
            </a:r>
            <a:r>
              <a:rPr lang="en-US" sz="2400" b="1" i="0" dirty="0">
                <a:effectLst/>
              </a:rPr>
              <a:t>endocrine signaling</a:t>
            </a:r>
            <a:r>
              <a:rPr lang="en-US" sz="2400" b="0" i="0" dirty="0">
                <a:effectLst/>
              </a:rPr>
              <a:t>, signals are produced by specialized cells (glands) and released into the bloodstream, which carries them to target cells in distant parts of the body</a:t>
            </a:r>
            <a:endParaRPr lang="en-US" sz="2400" dirty="0"/>
          </a:p>
          <a:p>
            <a:pPr algn="just">
              <a:lnSpc>
                <a:spcPct val="150000"/>
              </a:lnSpc>
            </a:pPr>
            <a:r>
              <a:rPr lang="en-US" sz="2400" b="1" dirty="0"/>
              <a:t>E</a:t>
            </a:r>
            <a:r>
              <a:rPr lang="en-US" sz="2400" b="1" i="0" dirty="0">
                <a:effectLst/>
              </a:rPr>
              <a:t>ndocrine signaling use hormones as ligands</a:t>
            </a:r>
            <a:endParaRPr lang="en-US" sz="2400" b="0" i="0" dirty="0">
              <a:effectLst/>
            </a:endParaRPr>
          </a:p>
          <a:p>
            <a:pPr algn="just">
              <a:lnSpc>
                <a:spcPct val="150000"/>
              </a:lnSpc>
            </a:pPr>
            <a:r>
              <a:rPr lang="en-US" sz="2400" b="1" dirty="0"/>
              <a:t>T</a:t>
            </a:r>
            <a:r>
              <a:rPr lang="en-US" sz="2400" b="1" i="0" dirty="0">
                <a:effectLst/>
              </a:rPr>
              <a:t>hyroid, the hypothalamus, and the pituitary, as well as the gonads (testes and ovaries)</a:t>
            </a:r>
            <a:r>
              <a:rPr lang="en-US" sz="2400" b="0" i="0" dirty="0">
                <a:effectLst/>
              </a:rPr>
              <a:t> and the pancreas are examples of endocrine glands</a:t>
            </a:r>
            <a:endParaRPr lang="en-US" sz="2400" b="1" dirty="0"/>
          </a:p>
        </p:txBody>
      </p:sp>
      <p:sp>
        <p:nvSpPr>
          <p:cNvPr id="5" name="Slide Number Placeholder 4"/>
          <p:cNvSpPr>
            <a:spLocks noGrp="1"/>
          </p:cNvSpPr>
          <p:nvPr>
            <p:ph type="sldNum" sz="quarter" idx="12"/>
          </p:nvPr>
        </p:nvSpPr>
        <p:spPr/>
        <p:txBody>
          <a:bodyPr/>
          <a:lstStyle/>
          <a:p>
            <a:fld id="{263732EB-A410-453E-8DB1-1DF47A6BB1E8}" type="slidenum">
              <a:rPr lang="en-US" smtClean="0"/>
              <a:t>18</a:t>
            </a:fld>
            <a:endParaRPr lang="en-US"/>
          </a:p>
        </p:txBody>
      </p:sp>
      <p:sp>
        <p:nvSpPr>
          <p:cNvPr id="6" name="Footer Placeholder 5">
            <a:extLst>
              <a:ext uri="{FF2B5EF4-FFF2-40B4-BE49-F238E27FC236}">
                <a16:creationId xmlns:a16="http://schemas.microsoft.com/office/drawing/2014/main" id="{F61103C2-A994-4B4E-985F-4AAFD73DF7DC}"/>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DAB75C70-9B8C-2D9A-A0BC-0962776442A8}"/>
              </a:ext>
            </a:extLst>
          </p:cNvPr>
          <p:cNvSpPr>
            <a:spLocks noGrp="1"/>
          </p:cNvSpPr>
          <p:nvPr>
            <p:ph type="dt" sz="half" idx="10"/>
          </p:nvPr>
        </p:nvSpPr>
        <p:spPr/>
        <p:txBody>
          <a:bodyPr/>
          <a:lstStyle/>
          <a:p>
            <a:fld id="{EDED03D2-F3D5-4EED-884B-82757915092F}" type="datetime1">
              <a:rPr lang="en-US" smtClean="0"/>
              <a:t>5/19/2024</a:t>
            </a:fld>
            <a:endParaRPr lang="en-US"/>
          </a:p>
        </p:txBody>
      </p:sp>
    </p:spTree>
    <p:extLst>
      <p:ext uri="{BB962C8B-B14F-4D97-AF65-F5344CB8AC3E}">
        <p14:creationId xmlns:p14="http://schemas.microsoft.com/office/powerpoint/2010/main" val="3350411403"/>
      </p:ext>
    </p:extLst>
  </p:cSld>
  <p:clrMapOvr>
    <a:masterClrMapping/>
  </p:clrMapOvr>
  <mc:AlternateContent xmlns:mc="http://schemas.openxmlformats.org/markup-compatibility/2006" xmlns:p14="http://schemas.microsoft.com/office/powerpoint/2010/main">
    <mc:Choice Requires="p14">
      <p:transition spd="slow" p14:dur="2000" advTm="92100"/>
    </mc:Choice>
    <mc:Fallback xmlns="">
      <p:transition spd="slow" advTm="92100"/>
    </mc:Fallback>
  </mc:AlternateContent>
  <p:extLst>
    <p:ext uri="{3A86A75C-4F4B-4683-9AE1-C65F6400EC91}">
      <p14:laserTraceLst xmlns:p14="http://schemas.microsoft.com/office/powerpoint/2010/main">
        <p14:tracePtLst>
          <p14:tracePt t="399" x="10414000" y="2728913"/>
          <p14:tracePt t="411" x="9112250" y="2414588"/>
          <p14:tracePt t="439" x="6296025" y="1901825"/>
          <p14:tracePt t="441" x="4994275" y="1739900"/>
          <p14:tracePt t="449" x="4005263" y="1652588"/>
          <p14:tracePt t="461" x="3254375" y="1601788"/>
          <p14:tracePt t="469" x="2616200" y="1601788"/>
          <p14:tracePt t="479" x="2139950" y="1601788"/>
          <p14:tracePt t="490" x="1689100" y="1589088"/>
          <p14:tracePt t="500" x="1452563" y="1589088"/>
          <p14:tracePt t="511" x="1201738" y="1589088"/>
          <p14:tracePt t="520" x="1001713" y="1639888"/>
          <p14:tracePt t="530" x="838200" y="1676400"/>
          <p14:tracePt t="541" x="738188" y="1701800"/>
          <p14:tracePt t="551" x="663575" y="1727200"/>
          <p14:tracePt t="561" x="638175" y="1739900"/>
          <p14:tracePt t="571" x="600075" y="1739900"/>
          <p14:tracePt t="593" x="600075" y="1752600"/>
          <p14:tracePt t="601" x="600075" y="1765300"/>
          <p14:tracePt t="622" x="600075" y="1776413"/>
          <p14:tracePt t="644" x="625475" y="1801813"/>
          <p14:tracePt t="653" x="650875" y="1814513"/>
          <p14:tracePt t="662" x="701675" y="1827213"/>
          <p14:tracePt t="672" x="788988" y="1827213"/>
          <p14:tracePt t="682" x="863600" y="1827213"/>
          <p14:tracePt t="695" x="1014413" y="1827213"/>
          <p14:tracePt t="703" x="1150938" y="1827213"/>
          <p14:tracePt t="713" x="1289050" y="1827213"/>
          <p14:tracePt t="723" x="1401763" y="1827213"/>
          <p14:tracePt t="733" x="1527175" y="1801813"/>
          <p14:tracePt t="745" x="1639888" y="1776413"/>
          <p14:tracePt t="754" x="1778000" y="1701800"/>
          <p14:tracePt t="763" x="1903413" y="1652588"/>
          <p14:tracePt t="777" x="2014538" y="1589088"/>
          <p14:tracePt t="784" x="2078038" y="1552575"/>
          <p14:tracePt t="795" x="2127250" y="1539875"/>
          <p14:tracePt t="804" x="2152650" y="1527175"/>
          <p14:tracePt t="814" x="2165350" y="1514475"/>
          <p14:tracePt t="1078" x="2178050" y="1514475"/>
          <p14:tracePt t="1109" x="2190750" y="1514475"/>
          <p14:tracePt t="1128" x="2203450" y="1514475"/>
          <p14:tracePt t="1159" x="2216150" y="1514475"/>
          <p14:tracePt t="1200" x="2228850" y="1514475"/>
          <p14:tracePt t="1230" x="2239963" y="1514475"/>
          <p14:tracePt t="1250" x="2252663" y="1514475"/>
          <p14:tracePt t="1403" x="2265363" y="1514475"/>
          <p14:tracePt t="1422" x="2290763" y="1514475"/>
          <p14:tracePt t="1433" x="2303463" y="1514475"/>
          <p14:tracePt t="1443" x="2316163" y="1514475"/>
          <p14:tracePt t="1453" x="2328863" y="1514475"/>
          <p14:tracePt t="1463" x="2352675" y="1514475"/>
          <p14:tracePt t="1476" x="2365375" y="1514475"/>
          <p14:tracePt t="1483" x="2390775" y="1514475"/>
          <p14:tracePt t="1493" x="2403475" y="1514475"/>
          <p14:tracePt t="1504" x="2428875" y="1514475"/>
          <p14:tracePt t="1513" x="2452688" y="1514475"/>
          <p14:tracePt t="1527" x="2503488" y="1527175"/>
          <p14:tracePt t="1534" x="2554288" y="1527175"/>
          <p14:tracePt t="1545" x="2628900" y="1539875"/>
          <p14:tracePt t="1554" x="2654300" y="1539875"/>
          <p14:tracePt t="1564" x="2703513" y="1539875"/>
          <p14:tracePt t="1577" x="2741613" y="1539875"/>
          <p14:tracePt t="1585" x="2790825" y="1539875"/>
          <p14:tracePt t="1595" x="2816225" y="1539875"/>
          <p14:tracePt t="1605" x="2841625" y="1539875"/>
          <p14:tracePt t="1615" x="2854325" y="1539875"/>
          <p14:tracePt t="1627" x="2879725" y="1539875"/>
          <p14:tracePt t="1635" x="2903538" y="1539875"/>
          <p14:tracePt t="1645" x="2916238" y="1539875"/>
          <p14:tracePt t="1666" x="2941638" y="1539875"/>
          <p14:tracePt t="1687" x="2941638" y="1552575"/>
          <p14:tracePt t="1709" x="2941638" y="1576388"/>
          <p14:tracePt t="1717" x="2941638" y="1601788"/>
          <p14:tracePt t="1727" x="2941638" y="1614488"/>
          <p14:tracePt t="1737" x="2941638" y="1627188"/>
          <p14:tracePt t="1747" x="2928938" y="1639888"/>
          <p14:tracePt t="1818" x="2979738" y="1639888"/>
          <p14:tracePt t="1828" x="3092450" y="1614488"/>
          <p14:tracePt t="1838" x="3267075" y="1552575"/>
          <p14:tracePt t="1848" x="3405188" y="1514475"/>
          <p14:tracePt t="1860" x="3530600" y="1476375"/>
          <p14:tracePt t="1868" x="3630613" y="1450975"/>
          <p14:tracePt t="1878" x="3667125" y="1439863"/>
          <p14:tracePt t="1894" x="3717925" y="1439863"/>
          <p14:tracePt t="1899" x="3730625" y="1427163"/>
          <p14:tracePt t="1910" x="3756025" y="1427163"/>
          <p14:tracePt t="1949" x="3743325" y="1439863"/>
          <p14:tracePt t="1960" x="3654425" y="1489075"/>
          <p14:tracePt t="1970" x="3554413" y="1539875"/>
          <p14:tracePt t="1980" x="3392488" y="1614488"/>
          <p14:tracePt t="1994" x="3279775" y="1663700"/>
          <p14:tracePt t="2000" x="3154363" y="1689100"/>
          <p14:tracePt t="2012" x="3054350" y="1701800"/>
          <p14:tracePt t="2020" x="2954338" y="1701800"/>
          <p14:tracePt t="2031" x="2867025" y="1701800"/>
          <p14:tracePt t="2044" x="2778125" y="1701800"/>
          <p14:tracePt t="2051" x="2741613" y="1701800"/>
          <p14:tracePt t="2061" x="2690813" y="1689100"/>
          <p14:tracePt t="2072" x="2667000" y="1676400"/>
          <p14:tracePt t="2081" x="2654300" y="1663700"/>
          <p14:tracePt t="2102" x="2654300" y="1652588"/>
          <p14:tracePt t="2122" x="2654300" y="1627188"/>
          <p14:tracePt t="2152" x="2654300" y="1614488"/>
          <p14:tracePt t="2193" x="2654300" y="1601788"/>
          <p14:tracePt t="2254" x="2641600" y="1601788"/>
          <p14:tracePt t="2275" x="2628900" y="1601788"/>
          <p14:tracePt t="2285" x="2616200" y="1601788"/>
          <p14:tracePt t="2294" x="2603500" y="1601788"/>
          <p14:tracePt t="2314" x="2578100" y="1589088"/>
          <p14:tracePt t="2325" x="2565400" y="1589088"/>
          <p14:tracePt t="2335" x="2528888" y="1589088"/>
          <p14:tracePt t="2345" x="2516188" y="1589088"/>
          <p14:tracePt t="2355" x="2503488" y="1576388"/>
          <p14:tracePt t="2365" x="2490788" y="1576388"/>
          <p14:tracePt t="2376" x="2478088" y="1563688"/>
          <p14:tracePt t="2385" x="2465388" y="1563688"/>
          <p14:tracePt t="2408" x="2452688" y="1563688"/>
          <p14:tracePt t="2446" x="2441575" y="1563688"/>
          <p14:tracePt t="2459" x="2428875" y="1563688"/>
          <p14:tracePt t="2558" x="2416175" y="1563688"/>
          <p14:tracePt t="2578" x="2403475" y="1563688"/>
          <p14:tracePt t="2588" x="2378075" y="1563688"/>
          <p14:tracePt t="2609" x="2352675" y="1563688"/>
          <p14:tracePt t="2619" x="2328863" y="1563688"/>
          <p14:tracePt t="2628" x="2278063" y="1563688"/>
          <p14:tracePt t="2641" x="2228850" y="1563688"/>
          <p14:tracePt t="2649" x="2139950" y="1563688"/>
          <p14:tracePt t="2660" x="2052638" y="1589088"/>
          <p14:tracePt t="2669" x="1990725" y="1589088"/>
          <p14:tracePt t="2679" x="1927225" y="1601788"/>
          <p14:tracePt t="2693" x="1890713" y="1601788"/>
          <p14:tracePt t="2700" x="1839913" y="1601788"/>
          <p14:tracePt t="2710" x="1765300" y="1601788"/>
          <p14:tracePt t="2720" x="1714500" y="1601788"/>
          <p14:tracePt t="2730" x="1677988" y="1601788"/>
          <p14:tracePt t="2742" x="1652588" y="1601788"/>
          <p14:tracePt t="2750" x="1627188" y="1601788"/>
          <p14:tracePt t="2761" x="1614488" y="1601788"/>
          <p14:tracePt t="2775" x="1601788" y="1601788"/>
          <p14:tracePt t="2781" x="1589088" y="1601788"/>
          <p14:tracePt t="2792" x="1577975" y="1601788"/>
          <p14:tracePt t="2811" x="1565275" y="1601788"/>
          <p14:tracePt t="2933" x="1601788" y="1601788"/>
          <p14:tracePt t="2943" x="1627188" y="1601788"/>
          <p14:tracePt t="2953" x="1665288" y="1601788"/>
          <p14:tracePt t="2966" x="1677988" y="1601788"/>
          <p14:tracePt t="2975" x="1714500" y="1601788"/>
          <p14:tracePt t="2983" x="1727200" y="1601788"/>
          <p14:tracePt t="2993" x="1752600" y="1601788"/>
          <p14:tracePt t="3004" x="1814513" y="1601788"/>
          <p14:tracePt t="3014" x="1903413" y="1601788"/>
          <p14:tracePt t="3025" x="2027238" y="1601788"/>
          <p14:tracePt t="3034" x="2178050" y="1601788"/>
          <p14:tracePt t="3044" x="2328863" y="1601788"/>
          <p14:tracePt t="3058" x="2452688" y="1601788"/>
          <p14:tracePt t="3065" x="2590800" y="1601788"/>
          <p14:tracePt t="3075" x="2678113" y="1601788"/>
          <p14:tracePt t="3085" x="2778125" y="1601788"/>
          <p14:tracePt t="3095" x="2867025" y="1601788"/>
          <p14:tracePt t="3109" x="2941638" y="1601788"/>
          <p14:tracePt t="3115" x="2979738" y="1601788"/>
          <p14:tracePt t="3139" x="3079750" y="1601788"/>
          <p14:tracePt t="3146" x="3128963" y="1601788"/>
          <p14:tracePt t="3159" x="3154363" y="1601788"/>
          <p14:tracePt t="3166" x="3216275" y="1601788"/>
          <p14:tracePt t="3176" x="3279775" y="1601788"/>
          <p14:tracePt t="3187" x="3367088" y="1601788"/>
          <p14:tracePt t="3196" x="3429000" y="1601788"/>
          <p14:tracePt t="3209" x="3492500" y="1601788"/>
          <p14:tracePt t="3217" x="3541713" y="1601788"/>
          <p14:tracePt t="3226" x="3579813" y="1601788"/>
          <p14:tracePt t="3238" x="3605213" y="1601788"/>
          <p14:tracePt t="3247" x="3617913" y="1601788"/>
          <p14:tracePt t="3258" x="3654425" y="1601788"/>
          <p14:tracePt t="3267" x="3679825" y="1601788"/>
          <p14:tracePt t="3277" x="3756025" y="1601788"/>
          <p14:tracePt t="3291" x="3856038" y="1614488"/>
          <p14:tracePt t="3297" x="3979863" y="1627188"/>
          <p14:tracePt t="3309" x="4105275" y="1627188"/>
          <p14:tracePt t="3318" x="4217988" y="1627188"/>
          <p14:tracePt t="3328" x="4281488" y="1627188"/>
          <p14:tracePt t="3342" x="4368800" y="1627188"/>
          <p14:tracePt t="3348" x="4443413" y="1627188"/>
          <p14:tracePt t="3359" x="4494213" y="1627188"/>
          <p14:tracePt t="3369" x="4530725" y="1627188"/>
          <p14:tracePt t="3379" x="4556125" y="1627188"/>
          <p14:tracePt t="3391" x="4581525" y="1627188"/>
          <p14:tracePt t="3399" x="4594225" y="1627188"/>
          <p14:tracePt t="3409" x="4619625" y="1627188"/>
          <p14:tracePt t="3420" x="4630738" y="1627188"/>
          <p14:tracePt t="3429" x="4643438" y="1627188"/>
          <p14:tracePt t="3442" x="4656138" y="1627188"/>
          <p14:tracePt t="3470" x="4668838" y="1627188"/>
          <p14:tracePt t="4951" x="4681538" y="1627188"/>
          <p14:tracePt t="4972" x="4694238" y="1627188"/>
          <p14:tracePt t="4980" x="4719638" y="1627188"/>
          <p14:tracePt t="4990" x="4768850" y="1627188"/>
          <p14:tracePt t="5002" x="4819650" y="1627188"/>
          <p14:tracePt t="5011" x="4906963" y="1627188"/>
          <p14:tracePt t="5023" x="4994275" y="1614488"/>
          <p14:tracePt t="5031" x="5057775" y="1601788"/>
          <p14:tracePt t="5041" x="5145088" y="1601788"/>
          <p14:tracePt t="5056" x="5245100" y="1589088"/>
          <p14:tracePt t="5061" x="5370513" y="1589088"/>
          <p14:tracePt t="5073" x="5483225" y="1589088"/>
          <p14:tracePt t="5082" x="5619750" y="1589088"/>
          <p14:tracePt t="5092" x="5745163" y="1589088"/>
          <p14:tracePt t="5106" x="5932488" y="1576388"/>
          <p14:tracePt t="5112" x="6108700" y="1552575"/>
          <p14:tracePt t="5124" x="6346825" y="1539875"/>
          <p14:tracePt t="5133" x="6559550" y="1527175"/>
          <p14:tracePt t="5142" x="6746875" y="1527175"/>
          <p14:tracePt t="5156" x="6910388" y="1501775"/>
          <p14:tracePt t="5163" x="7072313" y="1501775"/>
          <p14:tracePt t="5174" x="7210425" y="1489075"/>
          <p14:tracePt t="5183" x="7372350" y="1476375"/>
          <p14:tracePt t="5193" x="7510463" y="1476375"/>
          <p14:tracePt t="5206" x="7648575" y="1476375"/>
          <p14:tracePt t="5213" x="7761288" y="1476375"/>
          <p14:tracePt t="5224" x="7861300" y="1476375"/>
          <p14:tracePt t="5234" x="7923213" y="1476375"/>
          <p14:tracePt t="5245" x="7999413" y="1476375"/>
          <p14:tracePt t="5255" x="8048625" y="1476375"/>
          <p14:tracePt t="5264" x="8074025" y="1463675"/>
          <p14:tracePt t="5275" x="8099425" y="1463675"/>
          <p14:tracePt t="5288" x="8135938" y="1450975"/>
          <p14:tracePt t="5294" x="8161338" y="1450975"/>
          <p14:tracePt t="5306" x="8212138" y="1439863"/>
          <p14:tracePt t="5315" x="8235950" y="1439863"/>
          <p14:tracePt t="5325" x="8274050" y="1439863"/>
          <p14:tracePt t="5339" x="8286750" y="1439863"/>
          <p14:tracePt t="5348" x="8312150" y="1427163"/>
          <p14:tracePt t="5356" x="8324850" y="1427163"/>
          <p14:tracePt t="5366" x="8361363" y="1427163"/>
          <p14:tracePt t="5388" x="8374063" y="1427163"/>
          <p14:tracePt t="5396" x="8386763" y="1427163"/>
          <p14:tracePt t="5405" x="8412163" y="1427163"/>
          <p14:tracePt t="5426" x="8448675" y="1427163"/>
          <p14:tracePt t="5439" x="8474075" y="1427163"/>
          <p14:tracePt t="5447" x="8512175" y="1427163"/>
          <p14:tracePt t="5457" x="8524875" y="1427163"/>
          <p14:tracePt t="5468" x="8561388" y="1427163"/>
          <p14:tracePt t="5488" x="8574088" y="1427163"/>
          <p14:tracePt t="5497" x="8586788" y="1427163"/>
          <p14:tracePt t="5507" x="8599488" y="1427163"/>
          <p14:tracePt t="5518" x="8624888" y="1427163"/>
          <p14:tracePt t="5528" x="8661400" y="1427163"/>
          <p14:tracePt t="5539" x="8686800" y="1439863"/>
          <p14:tracePt t="5548" x="8724900" y="1450975"/>
          <p14:tracePt t="5558" x="8750300" y="1463675"/>
          <p14:tracePt t="5572" x="8774113" y="1463675"/>
          <p14:tracePt t="5579" x="8799513" y="1463675"/>
          <p14:tracePt t="5588" x="8812213" y="1476375"/>
          <p14:tracePt t="5609" x="8837613" y="1489075"/>
          <p14:tracePt t="5623" x="8874125" y="1489075"/>
          <p14:tracePt t="5629" x="8937625" y="1501775"/>
          <p14:tracePt t="5639" x="8986838" y="1527175"/>
          <p14:tracePt t="5650" x="9063038" y="1527175"/>
          <p14:tracePt t="5660" x="9112250" y="1539875"/>
          <p14:tracePt t="5672" x="9150350" y="1539875"/>
          <p14:tracePt t="5680" x="9188450" y="1552575"/>
          <p14:tracePt t="5691" x="9224963" y="1552575"/>
          <p14:tracePt t="5700" x="9263063" y="1552575"/>
          <p14:tracePt t="5710" x="9275763" y="1552575"/>
          <p14:tracePt t="5722" x="9312275" y="1552575"/>
          <p14:tracePt t="5731" x="9350375" y="1563688"/>
          <p14:tracePt t="5740" x="9375775" y="1563688"/>
          <p14:tracePt t="5754" x="9413875" y="1563688"/>
          <p14:tracePt t="5761" x="9437688" y="1563688"/>
          <p14:tracePt t="5772" x="9463088" y="1576388"/>
          <p14:tracePt t="5781" x="9475788" y="1576388"/>
          <p14:tracePt t="5791" x="9513888" y="1576388"/>
          <p14:tracePt t="5805" x="9525000" y="1576388"/>
          <p14:tracePt t="5811" x="9537700" y="1576388"/>
          <p14:tracePt t="5821" x="9550400" y="1576388"/>
          <p14:tracePt t="5833" x="9563100" y="1576388"/>
          <p14:tracePt t="5854" x="9588500" y="1589088"/>
          <p14:tracePt t="5873" x="9613900" y="1589088"/>
          <p14:tracePt t="5893" x="9613900" y="1601788"/>
          <p14:tracePt t="5905" x="9626600" y="1601788"/>
          <p14:tracePt t="5934" x="9637713" y="1601788"/>
          <p14:tracePt t="5943" x="9650413" y="1601788"/>
          <p14:tracePt t="5954" x="9663113" y="1601788"/>
          <p14:tracePt t="5964" x="9675813" y="1601788"/>
          <p14:tracePt t="5974" x="9688513" y="1601788"/>
          <p14:tracePt t="5994" x="9701213" y="1601788"/>
          <p14:tracePt t="6025" x="9713913" y="1601788"/>
          <p14:tracePt t="6038" x="9750425" y="1601788"/>
          <p14:tracePt t="6045" x="9763125" y="1601788"/>
          <p14:tracePt t="6055" x="9788525" y="1601788"/>
          <p14:tracePt t="6065" x="9801225" y="1614488"/>
          <p14:tracePt t="6075" x="9826625" y="1614488"/>
          <p14:tracePt t="6088" x="9839325" y="1614488"/>
          <p14:tracePt t="6095" x="9852025" y="1614488"/>
          <p14:tracePt t="6106" x="9863138" y="1614488"/>
          <p14:tracePt t="6116" x="9875838" y="1627188"/>
          <p14:tracePt t="6137" x="9901238" y="1627188"/>
          <p14:tracePt t="6139" x="9926638" y="1627188"/>
          <p14:tracePt t="6146" x="9963150" y="1627188"/>
          <p14:tracePt t="6156" x="9988550" y="1627188"/>
          <p14:tracePt t="6177" x="10001250" y="1627188"/>
          <p14:tracePt t="6188" x="10013950" y="1627188"/>
          <p14:tracePt t="6197" x="10026650" y="1627188"/>
          <p14:tracePt t="6219" x="10039350" y="1627188"/>
          <p14:tracePt t="6248" x="10052050" y="1627188"/>
          <p14:tracePt t="6349" x="10013950" y="1627188"/>
          <p14:tracePt t="6359" x="9939338" y="1627188"/>
          <p14:tracePt t="6370" x="9839325" y="1627188"/>
          <p14:tracePt t="6379" x="9701213" y="1627188"/>
          <p14:tracePt t="6389" x="9513888" y="1627188"/>
          <p14:tracePt t="6400" x="9350375" y="1627188"/>
          <p14:tracePt t="6410" x="9124950" y="1627188"/>
          <p14:tracePt t="6421" x="8863013" y="1663700"/>
          <p14:tracePt t="6430" x="8586788" y="1676400"/>
          <p14:tracePt t="6440" x="8161338" y="1752600"/>
          <p14:tracePt t="6453" x="7673975" y="1789113"/>
          <p14:tracePt t="6460" x="7072313" y="1865313"/>
          <p14:tracePt t="6471" x="6346825" y="1965325"/>
          <p14:tracePt t="6481" x="5757863" y="2014538"/>
          <p14:tracePt t="6491" x="5145088" y="2027238"/>
          <p14:tracePt t="6503" x="4530725" y="2052638"/>
          <p14:tracePt t="6512" x="4056063" y="2052638"/>
          <p14:tracePt t="6520" x="3617913" y="2052638"/>
          <p14:tracePt t="6531" x="3205163" y="2052638"/>
          <p14:tracePt t="6541" x="2790825" y="2027238"/>
          <p14:tracePt t="6554" x="2465388" y="2001838"/>
          <p14:tracePt t="6562" x="2152650" y="1965325"/>
          <p14:tracePt t="6572" x="1903413" y="1965325"/>
          <p14:tracePt t="6582" x="1701800" y="1965325"/>
          <p14:tracePt t="6592" x="1552575" y="1965325"/>
          <p14:tracePt t="6604" x="1401763" y="1939925"/>
          <p14:tracePt t="6613" x="1276350" y="1927225"/>
          <p14:tracePt t="6622" x="1163638" y="1914525"/>
          <p14:tracePt t="6633" x="1063625" y="1901825"/>
          <p14:tracePt t="6643" x="963613" y="1889125"/>
          <p14:tracePt t="6653" x="876300" y="1889125"/>
          <p14:tracePt t="6663" x="814388" y="1889125"/>
          <p14:tracePt t="6673" x="738188" y="1889125"/>
          <p14:tracePt t="6686" x="701675" y="1889125"/>
          <p14:tracePt t="6694" x="663575" y="1889125"/>
          <p14:tracePt t="6703" x="650875" y="1889125"/>
          <p14:tracePt t="6713" x="625475" y="1889125"/>
          <p14:tracePt t="6735" x="612775" y="1889125"/>
          <p14:tracePt t="6744" x="612775" y="1901825"/>
          <p14:tracePt t="6866" x="650875" y="1901825"/>
          <p14:tracePt t="6877" x="688975" y="1901825"/>
          <p14:tracePt t="6886" x="738188" y="1914525"/>
          <p14:tracePt t="6901" x="776288" y="1914525"/>
          <p14:tracePt t="6907" x="801688" y="1927225"/>
          <p14:tracePt t="6920" x="825500" y="1927225"/>
          <p14:tracePt t="6926" x="838200" y="1939925"/>
          <p14:tracePt t="6937" x="876300" y="1939925"/>
          <p14:tracePt t="6947" x="901700" y="1939925"/>
          <p14:tracePt t="6957" x="950913" y="1952625"/>
          <p14:tracePt t="6970" x="976313" y="1952625"/>
          <p14:tracePt t="6978" x="1014413" y="1965325"/>
          <p14:tracePt t="6988" x="1027113" y="1965325"/>
          <p14:tracePt t="6997" x="1063625" y="1978025"/>
          <p14:tracePt t="7008" x="1089025" y="1978025"/>
          <p14:tracePt t="7020" x="1127125" y="1978025"/>
          <p14:tracePt t="7028" x="1150938" y="1978025"/>
          <p14:tracePt t="7038" x="1189038" y="1989138"/>
          <p14:tracePt t="7049" x="1252538" y="2001838"/>
          <p14:tracePt t="7058" x="1301750" y="2014538"/>
          <p14:tracePt t="7070" x="1339850" y="2014538"/>
          <p14:tracePt t="7079" x="1376363" y="2027238"/>
          <p14:tracePt t="7088" x="1401763" y="2027238"/>
          <p14:tracePt t="7103" x="1427163" y="2027238"/>
          <p14:tracePt t="7109" x="1439863" y="2027238"/>
          <p14:tracePt t="7120" x="1465263" y="2039938"/>
          <p14:tracePt t="7129" x="1476375" y="2039938"/>
          <p14:tracePt t="7139" x="1514475" y="2052638"/>
          <p14:tracePt t="7153" x="1527175" y="2052638"/>
          <p14:tracePt t="7159" x="1589088" y="2065338"/>
          <p14:tracePt t="7170" x="1627188" y="2065338"/>
          <p14:tracePt t="7180" x="1714500" y="2078038"/>
          <p14:tracePt t="7190" x="1790700" y="2089150"/>
          <p14:tracePt t="7204" x="1839913" y="2089150"/>
          <p14:tracePt t="7210" x="1878013" y="2101850"/>
          <p14:tracePt t="7221" x="1914525" y="2114550"/>
          <p14:tracePt t="7230" x="1952625" y="2114550"/>
          <p14:tracePt t="7241" x="2003425" y="2127250"/>
          <p14:tracePt t="7253" x="2052638" y="2127250"/>
          <p14:tracePt t="7261" x="2152650" y="2139950"/>
          <p14:tracePt t="7271" x="2228850" y="2152650"/>
          <p14:tracePt t="7282" x="2290763" y="2152650"/>
          <p14:tracePt t="7291" x="2352675" y="2165350"/>
          <p14:tracePt t="7303" x="2390775" y="2165350"/>
          <p14:tracePt t="7312" x="2428875" y="2165350"/>
          <p14:tracePt t="7321" x="2452688" y="2178050"/>
          <p14:tracePt t="7335" x="2478088" y="2178050"/>
          <p14:tracePt t="7342" x="2516188" y="2190750"/>
          <p14:tracePt t="7353" x="2541588" y="2190750"/>
          <p14:tracePt t="7362" x="2578100" y="2190750"/>
          <p14:tracePt t="7372" x="2603500" y="2190750"/>
          <p14:tracePt t="7386" x="2628900" y="2201863"/>
          <p14:tracePt t="7393" x="2641600" y="2201863"/>
          <p14:tracePt t="7403" x="2667000" y="2201863"/>
          <p14:tracePt t="7415" x="2678113" y="2201863"/>
          <p14:tracePt t="7424" x="2690813" y="2201863"/>
          <p14:tracePt t="7443" x="2703513" y="2201863"/>
          <p14:tracePt t="9593" x="2716213" y="2201863"/>
          <p14:tracePt t="9622" x="2741613" y="2201863"/>
          <p14:tracePt t="9633" x="2754313" y="2190750"/>
          <p14:tracePt t="9643" x="2816225" y="2190750"/>
          <p14:tracePt t="9653" x="2879725" y="2190750"/>
          <p14:tracePt t="9666" x="2941638" y="2190750"/>
          <p14:tracePt t="9673" x="3016250" y="2190750"/>
          <p14:tracePt t="9683" x="3103563" y="2201863"/>
          <p14:tracePt t="9695" x="3179763" y="2214563"/>
          <p14:tracePt t="9703" x="3292475" y="2227263"/>
          <p14:tracePt t="9716" x="3417888" y="2227263"/>
          <p14:tracePt t="9724" x="3554413" y="2252663"/>
          <p14:tracePt t="9734" x="3717925" y="2252663"/>
          <p14:tracePt t="9744" x="3867150" y="2252663"/>
          <p14:tracePt t="9754" x="4068763" y="2252663"/>
          <p14:tracePt t="9766" x="4230688" y="2252663"/>
          <p14:tracePt t="9775" x="4430713" y="2252663"/>
          <p14:tracePt t="9785" x="4619625" y="2252663"/>
          <p14:tracePt t="9795" x="4794250" y="2252663"/>
          <p14:tracePt t="9805" x="4945063" y="2252663"/>
          <p14:tracePt t="9816" x="5094288" y="2252663"/>
          <p14:tracePt t="9825" x="5245100" y="2252663"/>
          <p14:tracePt t="9835" x="5383213" y="2252663"/>
          <p14:tracePt t="9846" x="5507038" y="2252663"/>
          <p14:tracePt t="9856" x="5645150" y="2252663"/>
          <p14:tracePt t="9866" x="5757863" y="2252663"/>
          <p14:tracePt t="9876" x="5883275" y="2239963"/>
          <p14:tracePt t="9886" x="5995988" y="2227263"/>
          <p14:tracePt t="9901" x="6121400" y="2214563"/>
          <p14:tracePt t="9906" x="6259513" y="2201863"/>
          <p14:tracePt t="9918" x="6383338" y="2190750"/>
          <p14:tracePt t="9926" x="6521450" y="2190750"/>
          <p14:tracePt t="9937" x="6659563" y="2165350"/>
          <p14:tracePt t="9950" x="6772275" y="2152650"/>
          <p14:tracePt t="9957" x="6897688" y="2139950"/>
          <p14:tracePt t="9968" x="6997700" y="2139950"/>
          <p14:tracePt t="9978" x="7123113" y="2114550"/>
          <p14:tracePt t="9987" x="7246938" y="2101850"/>
          <p14:tracePt t="10000" x="7359650" y="2078038"/>
          <p14:tracePt t="10008" x="7448550" y="2078038"/>
          <p14:tracePt t="10018" x="7535863" y="2078038"/>
          <p14:tracePt t="10029" x="7610475" y="2065338"/>
          <p14:tracePt t="10038" x="7673975" y="2052638"/>
          <p14:tracePt t="10049" x="7723188" y="2052638"/>
          <p14:tracePt t="10059" x="7797800" y="2039938"/>
          <p14:tracePt t="10068" x="7874000" y="2027238"/>
          <p14:tracePt t="10082" x="7910513" y="2014538"/>
          <p14:tracePt t="10088" x="7948613" y="2014538"/>
          <p14:tracePt t="10101" x="7961313" y="2001838"/>
          <p14:tracePt t="10109" x="7986713" y="2001838"/>
          <p14:tracePt t="10119" x="7999413" y="2001838"/>
          <p14:tracePt t="10133" x="8010525" y="2001838"/>
          <p14:tracePt t="10139" x="8035925" y="1989138"/>
          <p14:tracePt t="10150" x="8086725" y="1989138"/>
          <p14:tracePt t="10160" x="8123238" y="1989138"/>
          <p14:tracePt t="10170" x="8161338" y="1989138"/>
          <p14:tracePt t="10183" x="8199438" y="1989138"/>
          <p14:tracePt t="10190" x="8261350" y="1989138"/>
          <p14:tracePt t="10200" x="8312150" y="1989138"/>
          <p14:tracePt t="10211" x="8361363" y="1989138"/>
          <p14:tracePt t="10220" x="8399463" y="1989138"/>
          <p14:tracePt t="10232" x="8435975" y="1989138"/>
          <p14:tracePt t="10241" x="8474075" y="1989138"/>
          <p14:tracePt t="10251" x="8499475" y="1989138"/>
          <p14:tracePt t="10262" x="8512175" y="1989138"/>
          <p14:tracePt t="10272" x="8548688" y="1989138"/>
          <p14:tracePt t="10282" x="8574088" y="1989138"/>
          <p14:tracePt t="10291" x="8612188" y="2001838"/>
          <p14:tracePt t="10301" x="8637588" y="2001838"/>
          <p14:tracePt t="10315" x="8661400" y="2001838"/>
          <p14:tracePt t="10322" x="8674100" y="2014538"/>
          <p14:tracePt t="10333" x="8686800" y="2014538"/>
          <p14:tracePt t="10343" x="8699500" y="2014538"/>
          <p14:tracePt t="10352" x="8712200" y="2014538"/>
          <p14:tracePt t="10365" x="8724900" y="2014538"/>
          <p14:tracePt t="10393" x="8737600" y="2014538"/>
          <p14:tracePt t="10423" x="8750300" y="2014538"/>
          <p14:tracePt t="10454" x="8763000" y="2014538"/>
          <p14:tracePt t="10474" x="8774113" y="2014538"/>
          <p14:tracePt t="10484" x="8774113" y="2027238"/>
          <p14:tracePt t="10504" x="8786813" y="2027238"/>
          <p14:tracePt t="10515" x="8786813" y="2039938"/>
          <p14:tracePt t="10534" x="8812213" y="2039938"/>
          <p14:tracePt t="10566" x="8824913" y="2039938"/>
          <p14:tracePt t="10596" x="8837613" y="2039938"/>
          <p14:tracePt t="10605" x="8874125" y="2039938"/>
          <p14:tracePt t="10616" x="8886825" y="2039938"/>
          <p14:tracePt t="10626" x="8899525" y="2039938"/>
          <p14:tracePt t="10636" x="8912225" y="2039938"/>
          <p14:tracePt t="10650" x="8924925" y="2039938"/>
          <p14:tracePt t="10667" x="8950325" y="2052638"/>
          <p14:tracePt t="10687" x="8975725" y="2052638"/>
          <p14:tracePt t="10717" x="8986838" y="2052638"/>
          <p14:tracePt t="10728" x="8999538" y="2052638"/>
          <p14:tracePt t="10737" x="9012238" y="2052638"/>
          <p14:tracePt t="10749" x="9024938" y="2052638"/>
          <p14:tracePt t="10758" x="9037638" y="2052638"/>
          <p14:tracePt t="10768" x="9050338" y="2052638"/>
          <p14:tracePt t="10781" x="9075738" y="2052638"/>
          <p14:tracePt t="10788" x="9099550" y="2052638"/>
          <p14:tracePt t="10798" x="9124950" y="2052638"/>
          <p14:tracePt t="10808" x="9199563" y="2052638"/>
          <p14:tracePt t="10818" x="9263063" y="2052638"/>
          <p14:tracePt t="10831" x="9312275" y="2052638"/>
          <p14:tracePt t="10839" x="9375775" y="2052638"/>
          <p14:tracePt t="10850" x="9401175" y="2052638"/>
          <p14:tracePt t="10860" x="9424988" y="2052638"/>
          <p14:tracePt t="10869" x="9437688" y="2052638"/>
          <p14:tracePt t="10882" x="9450388" y="2052638"/>
          <p14:tracePt t="10889" x="9488488" y="2052638"/>
          <p14:tracePt t="10900" x="9550400" y="2039938"/>
          <p14:tracePt t="10910" x="9613900" y="2027238"/>
          <p14:tracePt t="10920" x="9663113" y="2014538"/>
          <p14:tracePt t="10932" x="9713913" y="2014538"/>
          <p14:tracePt t="10940" x="9739313" y="2014538"/>
          <p14:tracePt t="10950" x="9763125" y="2001838"/>
          <p14:tracePt t="10964" x="9801225" y="2001838"/>
          <p14:tracePt t="10970" x="9839325" y="2001838"/>
          <p14:tracePt t="10982" x="9852025" y="2001838"/>
          <p14:tracePt t="10991" x="9875838" y="2001838"/>
          <p14:tracePt t="11001" x="9888538" y="2001838"/>
          <p14:tracePt t="11014" x="9901238" y="2001838"/>
          <p14:tracePt t="11021" x="9926638" y="2001838"/>
          <p14:tracePt t="11042" x="9939338" y="2001838"/>
          <p14:tracePt t="11053" x="9952038" y="2001838"/>
          <p14:tracePt t="11065" x="9963150" y="2001838"/>
          <p14:tracePt t="11072" x="9975850" y="2001838"/>
          <p14:tracePt t="11113" x="9988550" y="2001838"/>
          <p14:tracePt t="11143" x="10001250" y="2001838"/>
          <p14:tracePt t="11265" x="10013950" y="2001838"/>
          <p14:tracePt t="11295" x="10026650" y="2001838"/>
          <p14:tracePt t="11366" x="10026650" y="2014538"/>
          <p14:tracePt t="11396" x="10039350" y="2014538"/>
          <p14:tracePt t="11457" x="10039350" y="2027238"/>
          <p14:tracePt t="11467" x="10064750" y="2027238"/>
          <p14:tracePt t="11498" x="10075863" y="2039938"/>
          <p14:tracePt t="11528" x="10088563" y="2039938"/>
          <p14:tracePt t="11579" x="10088563" y="2052638"/>
          <p14:tracePt t="11589" x="10101263" y="2052638"/>
          <p14:tracePt t="11599" x="10113963" y="2052638"/>
          <p14:tracePt t="12511" x="10075863" y="2052638"/>
          <p14:tracePt t="12522" x="10001250" y="2052638"/>
          <p14:tracePt t="12531" x="9888538" y="2052638"/>
          <p14:tracePt t="12542" x="9739313" y="2052638"/>
          <p14:tracePt t="12552" x="9601200" y="2065338"/>
          <p14:tracePt t="12563" x="9437688" y="2078038"/>
          <p14:tracePt t="12572" x="9199563" y="2089150"/>
          <p14:tracePt t="12582" x="8812213" y="2139950"/>
          <p14:tracePt t="12596" x="8374063" y="2152650"/>
          <p14:tracePt t="12602" x="7861300" y="2152650"/>
          <p14:tracePt t="12613" x="7272338" y="2178050"/>
          <p14:tracePt t="12622" x="6572250" y="2178050"/>
          <p14:tracePt t="12632" x="5921375" y="2201863"/>
          <p14:tracePt t="12646" x="5170488" y="2201863"/>
          <p14:tracePt t="12653" x="4530725" y="2201863"/>
          <p14:tracePt t="12663" x="3705225" y="2252663"/>
          <p14:tracePt t="12674" x="3067050" y="2252663"/>
          <p14:tracePt t="12683" x="2490788" y="2252663"/>
          <p14:tracePt t="12696" x="2014538" y="2252663"/>
          <p14:tracePt t="12705" x="1565275" y="2227263"/>
          <p14:tracePt t="12714" x="1101725" y="2178050"/>
          <p14:tracePt t="12724" x="638175" y="2089150"/>
          <p14:tracePt t="12734" x="212725" y="2027238"/>
          <p14:tracePt t="13161" x="300038" y="2478088"/>
          <p14:tracePt t="13170" x="476250" y="2490788"/>
          <p14:tracePt t="13179" x="638175" y="2490788"/>
          <p14:tracePt t="13191" x="776288" y="2503488"/>
          <p14:tracePt t="13201" x="901700" y="2516188"/>
          <p14:tracePt t="13213" x="1001713" y="2540000"/>
          <p14:tracePt t="13222" x="1101725" y="2552700"/>
          <p14:tracePt t="13230" x="1189038" y="2565400"/>
          <p14:tracePt t="13241" x="1239838" y="2578100"/>
          <p14:tracePt t="13251" x="1301750" y="2590800"/>
          <p14:tracePt t="13263" x="1339850" y="2590800"/>
          <p14:tracePt t="13271" x="1363663" y="2590800"/>
          <p14:tracePt t="13281" x="1376363" y="2590800"/>
          <p14:tracePt t="13294" x="1389063" y="2590800"/>
          <p14:tracePt t="13322" x="1401763" y="2590800"/>
          <p14:tracePt t="13545" x="1401763" y="2603500"/>
          <p14:tracePt t="13596" x="1401763" y="2616200"/>
          <p14:tracePt t="13606" x="1414463" y="2616200"/>
          <p14:tracePt t="13636" x="1427163" y="2616200"/>
          <p14:tracePt t="45534" x="1452563" y="2627313"/>
          <p14:tracePt t="45544" x="1489075" y="2665413"/>
          <p14:tracePt t="45554" x="1539875" y="2678113"/>
          <p14:tracePt t="45564" x="1601788" y="2703513"/>
          <p14:tracePt t="45574" x="1677988" y="2728913"/>
          <p14:tracePt t="45587" x="1714500" y="2728913"/>
          <p14:tracePt t="45594" x="1778000" y="2740025"/>
          <p14:tracePt t="45605" x="1839913" y="2752725"/>
          <p14:tracePt t="45615" x="1903413" y="2752725"/>
          <p14:tracePt t="45624" x="1939925" y="2765425"/>
          <p14:tracePt t="45637" x="2014538" y="2765425"/>
          <p14:tracePt t="45646" x="2065338" y="2765425"/>
          <p14:tracePt t="45655" x="2116138" y="2765425"/>
          <p14:tracePt t="45666" x="2165350" y="2765425"/>
          <p14:tracePt t="45675" x="2203450" y="2765425"/>
          <p14:tracePt t="45687" x="2239963" y="2765425"/>
          <p14:tracePt t="45696" x="2265363" y="2765425"/>
          <p14:tracePt t="45706" x="2290763" y="2778125"/>
          <p14:tracePt t="45720" x="2316163" y="2778125"/>
          <p14:tracePt t="45726" x="2339975" y="2778125"/>
          <p14:tracePt t="45737" x="2365375" y="2790825"/>
          <p14:tracePt t="45748" x="2403475" y="2803525"/>
          <p14:tracePt t="45756" x="2428875" y="2828925"/>
          <p14:tracePt t="45770" x="2441575" y="2852738"/>
          <p14:tracePt t="45776" x="2465388" y="2890838"/>
          <p14:tracePt t="45787" x="2490788" y="2965450"/>
          <p14:tracePt t="45797" x="2490788" y="3016250"/>
          <p14:tracePt t="45807" x="2490788" y="3078163"/>
          <p14:tracePt t="45821" x="2490788" y="3128963"/>
          <p14:tracePt t="45827" x="2490788" y="3178175"/>
          <p14:tracePt t="45837" x="2490788" y="3216275"/>
          <p14:tracePt t="45848" x="2490788" y="3228975"/>
          <p14:tracePt t="45857" x="2490788" y="3241675"/>
          <p14:tracePt t="45872" x="2490788" y="3254375"/>
          <p14:tracePt t="45899" x="2490788" y="3267075"/>
          <p14:tracePt t="45949" x="2516188" y="3278188"/>
          <p14:tracePt t="45959" x="2528888" y="3290888"/>
          <p14:tracePt t="45970" x="2541588" y="3303588"/>
          <p14:tracePt t="45979" x="2554288" y="3316288"/>
          <p14:tracePt t="46314" x="2528888" y="3316288"/>
          <p14:tracePt t="46324" x="2441575" y="3328988"/>
          <p14:tracePt t="46335" x="2303463" y="3367088"/>
          <p14:tracePt t="46344" x="2139950" y="3429000"/>
          <p14:tracePt t="46356" x="2039938" y="3454400"/>
          <p14:tracePt t="46365" x="2003425" y="3467100"/>
          <p14:tracePt t="46375" x="1990725" y="3467100"/>
          <p14:tracePt t="46386" x="1965325" y="3467100"/>
          <p14:tracePt t="46506" x="1978025" y="3454400"/>
          <p14:tracePt t="46518" x="2003425" y="3454400"/>
          <p14:tracePt t="46528" x="2039938" y="3416300"/>
          <p14:tracePt t="46537" x="2103438" y="3403600"/>
          <p14:tracePt t="46547" x="2178050" y="3390900"/>
          <p14:tracePt t="46557" x="2239963" y="3367088"/>
          <p14:tracePt t="46570" x="2303463" y="3367088"/>
          <p14:tracePt t="46577" x="2390775" y="3354388"/>
          <p14:tracePt t="46589" x="2452688" y="3354388"/>
          <p14:tracePt t="46598" x="2541588" y="3354388"/>
          <p14:tracePt t="46608" x="2641600" y="3354388"/>
          <p14:tracePt t="46618" x="2728913" y="3354388"/>
          <p14:tracePt t="46628" x="2816225" y="3354388"/>
          <p14:tracePt t="46638" x="2890838" y="3354388"/>
          <p14:tracePt t="46651" x="2967038" y="3354388"/>
          <p14:tracePt t="46658" x="3003550" y="3354388"/>
          <p14:tracePt t="46668" x="3054350" y="3354388"/>
          <p14:tracePt t="46678" x="3079750" y="3354388"/>
          <p14:tracePt t="46690" x="3116263" y="3354388"/>
          <p14:tracePt t="46702" x="3141663" y="3354388"/>
          <p14:tracePt t="46709" x="3179763" y="3354388"/>
          <p14:tracePt t="46720" x="3192463" y="3354388"/>
          <p14:tracePt t="46729" x="3228975" y="3354388"/>
          <p14:tracePt t="46739" x="3267075" y="3354388"/>
          <p14:tracePt t="46752" x="3328988" y="3354388"/>
          <p14:tracePt t="46760" x="3354388" y="3354388"/>
          <p14:tracePt t="46770" x="3405188" y="3367088"/>
          <p14:tracePt t="46780" x="3429000" y="3367088"/>
          <p14:tracePt t="46790" x="3467100" y="3367088"/>
          <p14:tracePt t="46802" x="3492500" y="3367088"/>
          <p14:tracePt t="46811" x="3567113" y="3367088"/>
          <p14:tracePt t="46824" x="3605213" y="3378200"/>
          <p14:tracePt t="46831" x="3679825" y="3378200"/>
          <p14:tracePt t="46841" x="3767138" y="3390900"/>
          <p14:tracePt t="46852" x="3830638" y="3390900"/>
          <p14:tracePt t="46861" x="3879850" y="3403600"/>
          <p14:tracePt t="46871" x="3979863" y="3403600"/>
          <p14:tracePt t="46885" x="4043363" y="3416300"/>
          <p14:tracePt t="46891" x="4105275" y="3429000"/>
          <p14:tracePt t="46903" x="4143375" y="3429000"/>
          <p14:tracePt t="46911" x="4181475" y="3429000"/>
          <p14:tracePt t="46922" x="4205288" y="3429000"/>
          <p14:tracePt t="46934" x="4230688" y="3429000"/>
          <p14:tracePt t="46952" x="4256088" y="3429000"/>
          <p14:tracePt t="46972" x="4268788" y="3429000"/>
          <p14:tracePt t="47581" x="4281488" y="3429000"/>
          <p14:tracePt t="47591" x="4294188" y="3429000"/>
          <p14:tracePt t="47601" x="4318000" y="3416300"/>
          <p14:tracePt t="47611" x="4368800" y="3403600"/>
          <p14:tracePt t="47621" x="4394200" y="3378200"/>
          <p14:tracePt t="47634" x="4443413" y="3367088"/>
          <p14:tracePt t="47641" x="4494213" y="3341688"/>
          <p14:tracePt t="47653" x="4543425" y="3328988"/>
          <p14:tracePt t="47662" x="4630738" y="3303588"/>
          <p14:tracePt t="47672" x="4719638" y="3290888"/>
          <p14:tracePt t="47685" x="4832350" y="3267075"/>
          <p14:tracePt t="47692" x="4968875" y="3241675"/>
          <p14:tracePt t="47702" x="5119688" y="3216275"/>
          <p14:tracePt t="47713" x="5307013" y="3203575"/>
          <p14:tracePt t="47722" x="5483225" y="3203575"/>
          <p14:tracePt t="47735" x="5708650" y="3203575"/>
          <p14:tracePt t="47743" x="5957888" y="3203575"/>
          <p14:tracePt t="47753" x="6121400" y="3203575"/>
          <p14:tracePt t="47766" x="6321425" y="3190875"/>
          <p14:tracePt t="47773" x="6472238" y="3190875"/>
          <p14:tracePt t="47784" x="6646863" y="3178175"/>
          <p14:tracePt t="47799" x="6759575" y="3178175"/>
          <p14:tracePt t="47803" x="6872288" y="3165475"/>
          <p14:tracePt t="47818" x="6997700" y="3165475"/>
          <p14:tracePt t="47824" x="7110413" y="3154363"/>
          <p14:tracePt t="47836" x="7185025" y="3154363"/>
          <p14:tracePt t="47845" x="7259638" y="3154363"/>
          <p14:tracePt t="47854" x="7297738" y="3154363"/>
          <p14:tracePt t="47867" x="7335838" y="3154363"/>
          <p14:tracePt t="47875" x="7359650" y="3154363"/>
          <p14:tracePt t="47885" x="7372350" y="3154363"/>
          <p14:tracePt t="47905" x="7397750" y="3154363"/>
          <p14:tracePt t="47925" x="7410450" y="3154363"/>
          <p14:tracePt t="47935" x="7423150" y="3154363"/>
          <p14:tracePt t="47949" x="7435850" y="3154363"/>
          <p14:tracePt t="47955" x="7459663" y="3165475"/>
          <p14:tracePt t="47976" x="7485063" y="3165475"/>
          <p14:tracePt t="47986" x="7485063" y="3178175"/>
          <p14:tracePt t="47999" x="7497763" y="3178175"/>
          <p14:tracePt t="48016" x="7497763" y="3190875"/>
          <p14:tracePt t="48128" x="7497763" y="3203575"/>
          <p14:tracePt t="48138" x="7448550" y="3228975"/>
          <p14:tracePt t="48150" x="7285038" y="3278188"/>
          <p14:tracePt t="48158" x="7072313" y="3341688"/>
          <p14:tracePt t="48168" x="6684963" y="3378200"/>
          <p14:tracePt t="48179" x="6221413" y="3441700"/>
          <p14:tracePt t="48188" x="5895975" y="3479800"/>
          <p14:tracePt t="48200" x="5519738" y="3479800"/>
          <p14:tracePt t="48209" x="5281613" y="3479800"/>
          <p14:tracePt t="48219" x="5119688" y="3479800"/>
          <p14:tracePt t="48233" x="4981575" y="3479800"/>
          <p14:tracePt t="48239" x="4868863" y="3454400"/>
          <p14:tracePt t="48250" x="4781550" y="3441700"/>
          <p14:tracePt t="48260" x="4706938" y="3441700"/>
          <p14:tracePt t="48269" x="4681538" y="3429000"/>
          <p14:tracePt t="48283" x="4656138" y="3429000"/>
          <p14:tracePt t="48290" x="4643438" y="3429000"/>
          <p14:tracePt t="48351" x="4643438" y="3416300"/>
          <p14:tracePt t="48382" x="4656138" y="3403600"/>
          <p14:tracePt t="48391" x="4706938" y="3403600"/>
          <p14:tracePt t="48401" x="4806950" y="3390900"/>
          <p14:tracePt t="48412" x="4981575" y="3390900"/>
          <p14:tracePt t="48422" x="5245100" y="3378200"/>
          <p14:tracePt t="48433" x="5495925" y="3367088"/>
          <p14:tracePt t="48442" x="5745163" y="3341688"/>
          <p14:tracePt t="48452" x="5908675" y="3328988"/>
          <p14:tracePt t="48466" x="6070600" y="3328988"/>
          <p14:tracePt t="48473" x="6196013" y="3328988"/>
          <p14:tracePt t="48484" x="6296025" y="3328988"/>
          <p14:tracePt t="48493" x="6359525" y="3341688"/>
          <p14:tracePt t="48503" x="6408738" y="3341688"/>
          <p14:tracePt t="48516" x="6446838" y="3341688"/>
          <p14:tracePt t="48523" x="6459538" y="3341688"/>
          <p14:tracePt t="48574" x="6459538" y="3354388"/>
          <p14:tracePt t="48584" x="6434138" y="3367088"/>
          <p14:tracePt t="48595" x="6296025" y="3403600"/>
          <p14:tracePt t="48604" x="6021388" y="3467100"/>
          <p14:tracePt t="48615" x="5632450" y="3529013"/>
          <p14:tracePt t="48625" x="5307013" y="3567113"/>
          <p14:tracePt t="48635" x="5006975" y="3567113"/>
          <p14:tracePt t="48645" x="4756150" y="3567113"/>
          <p14:tracePt t="48655" x="4630738" y="3567113"/>
          <p14:tracePt t="48667" x="4518025" y="3541713"/>
          <p14:tracePt t="48676" x="4494213" y="3529013"/>
          <p14:tracePt t="48685" x="4468813" y="3516313"/>
          <p14:tracePt t="48700" x="4456113" y="3516313"/>
          <p14:tracePt t="48726" x="4456113" y="3503613"/>
          <p14:tracePt t="48748" x="4481513" y="3490913"/>
          <p14:tracePt t="48756" x="4619625" y="3467100"/>
          <p14:tracePt t="48769" x="4881563" y="3441700"/>
          <p14:tracePt t="48778" x="5270500" y="3403600"/>
          <p14:tracePt t="48786" x="5670550" y="3403600"/>
          <p14:tracePt t="48799" x="5983288" y="3403600"/>
          <p14:tracePt t="48807" x="6246813" y="3429000"/>
          <p14:tracePt t="48817" x="6396038" y="3441700"/>
          <p14:tracePt t="48828" x="6496050" y="3441700"/>
          <p14:tracePt t="48837" x="6546850" y="3441700"/>
          <p14:tracePt t="48849" x="6584950" y="3441700"/>
          <p14:tracePt t="48868" x="6596063" y="3454400"/>
          <p14:tracePt t="48898" x="6559550" y="3467100"/>
          <p14:tracePt t="48908" x="6446838" y="3490913"/>
          <p14:tracePt t="48918" x="6170613" y="3554413"/>
          <p14:tracePt t="48931" x="5883275" y="3616325"/>
          <p14:tracePt t="48938" x="5632450" y="3629025"/>
          <p14:tracePt t="48950" x="5407025" y="3641725"/>
          <p14:tracePt t="48959" x="5245100" y="3641725"/>
          <p14:tracePt t="48969" x="5119688" y="3641725"/>
          <p14:tracePt t="48983" x="5006975" y="3641725"/>
          <p14:tracePt t="48989" x="4945063" y="3641725"/>
          <p14:tracePt t="49000" x="4919663" y="3641725"/>
          <p14:tracePt t="49010" x="4906963" y="3641725"/>
          <p14:tracePt t="49040" x="4906963" y="3629025"/>
          <p14:tracePt t="49050" x="4906963" y="3616325"/>
          <p14:tracePt t="49061" x="4945063" y="3579813"/>
          <p14:tracePt t="49070" x="5068888" y="3516313"/>
          <p14:tracePt t="49084" x="5294313" y="3416300"/>
          <p14:tracePt t="49091" x="5619750" y="3278188"/>
          <p14:tracePt t="49101" x="5895975" y="3178175"/>
          <p14:tracePt t="49116" x="6096000" y="3141663"/>
          <p14:tracePt t="49121" x="6234113" y="3103563"/>
          <p14:tracePt t="49133" x="6308725" y="3090863"/>
          <p14:tracePt t="49141" x="6346825" y="3090863"/>
          <p14:tracePt t="49151" x="6370638" y="3090863"/>
          <p14:tracePt t="49202" x="6334125" y="3103563"/>
          <p14:tracePt t="49215" x="6208713" y="3141663"/>
          <p14:tracePt t="49222" x="6070600" y="3178175"/>
          <p14:tracePt t="49233" x="5957888" y="3203575"/>
          <p14:tracePt t="49243" x="5857875" y="3216275"/>
          <p14:tracePt t="49253" x="5821363" y="3216275"/>
          <p14:tracePt t="49265" x="5795963" y="3216275"/>
          <p14:tracePt t="49273" x="5783263" y="3216275"/>
          <p14:tracePt t="49304" x="5770563" y="3190875"/>
          <p14:tracePt t="49315" x="5770563" y="3165475"/>
          <p14:tracePt t="49324" x="5770563" y="3128963"/>
          <p14:tracePt t="49334" x="5770563" y="3090863"/>
          <p14:tracePt t="49348" x="5808663" y="3016250"/>
          <p14:tracePt t="49355" x="5895975" y="2890838"/>
          <p14:tracePt t="49366" x="5983288" y="2778125"/>
          <p14:tracePt t="49374" x="6083300" y="2703513"/>
          <p14:tracePt t="49385" x="6170613" y="2627313"/>
          <p14:tracePt t="49399" x="6259513" y="2578100"/>
          <p14:tracePt t="49405" x="6346825" y="2527300"/>
          <p14:tracePt t="49417" x="6459538" y="2490788"/>
          <p14:tracePt t="49425" x="6608763" y="2414588"/>
          <p14:tracePt t="49435" x="6746875" y="2365375"/>
          <p14:tracePt t="49450" x="6921500" y="2303463"/>
          <p14:tracePt t="49456" x="7072313" y="2252663"/>
          <p14:tracePt t="49467" x="7210425" y="2214563"/>
          <p14:tracePt t="49476" x="7348538" y="2152650"/>
          <p14:tracePt t="49486" x="7448550" y="2114550"/>
          <p14:tracePt t="49500" x="7510463" y="2089150"/>
          <p14:tracePt t="49506" x="7535863" y="2089150"/>
          <p14:tracePt t="49516" x="7561263" y="2078038"/>
          <p14:tracePt t="49527" x="7561263" y="2065338"/>
          <p14:tracePt t="49537" x="7572375" y="2065338"/>
          <p14:tracePt t="49548" x="7585075" y="2065338"/>
          <p14:tracePt t="49719" x="7572375" y="2065338"/>
          <p14:tracePt t="90355" x="7661275" y="2014538"/>
          <p14:tracePt t="90365" x="8048625" y="1901825"/>
          <p14:tracePt t="90378" x="8661400" y="1765300"/>
          <p14:tracePt t="90386" x="9263063" y="1639888"/>
          <p14:tracePt t="90396" x="10026650" y="1489075"/>
          <p14:tracePt t="90406" x="10752138" y="1414463"/>
          <p14:tracePt t="90417" x="11503025" y="133985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1390"/>
          </a:xfrm>
        </p:spPr>
        <p:txBody>
          <a:bodyPr>
            <a:normAutofit/>
          </a:bodyPr>
          <a:lstStyle/>
          <a:p>
            <a:r>
              <a:rPr lang="en-US" sz="3200" b="1" dirty="0"/>
              <a:t>Forms of signaling</a:t>
            </a:r>
            <a:endParaRPr lang="en-US" sz="3200" dirty="0"/>
          </a:p>
        </p:txBody>
      </p:sp>
      <p:sp>
        <p:nvSpPr>
          <p:cNvPr id="3" name="Content Placeholder 2"/>
          <p:cNvSpPr>
            <a:spLocks noGrp="1"/>
          </p:cNvSpPr>
          <p:nvPr>
            <p:ph idx="1"/>
          </p:nvPr>
        </p:nvSpPr>
        <p:spPr>
          <a:xfrm>
            <a:off x="838200" y="861391"/>
            <a:ext cx="10515600" cy="5315572"/>
          </a:xfrm>
        </p:spPr>
        <p:txBody>
          <a:bodyPr>
            <a:normAutofit fontScale="85000" lnSpcReduction="10000"/>
          </a:bodyPr>
          <a:lstStyle/>
          <a:p>
            <a:pPr algn="just" fontAlgn="base">
              <a:lnSpc>
                <a:spcPct val="150000"/>
              </a:lnSpc>
            </a:pPr>
            <a:r>
              <a:rPr lang="en-US" sz="2400" b="1" dirty="0"/>
              <a:t>Synaptic signaling: </a:t>
            </a:r>
            <a:r>
              <a:rPr lang="en-US" sz="2400" b="0" i="0" dirty="0">
                <a:effectLst/>
              </a:rPr>
              <a:t>One unique example of paracrine signaling is </a:t>
            </a:r>
            <a:r>
              <a:rPr lang="en-US" sz="2400" b="1" i="0" dirty="0">
                <a:effectLst/>
              </a:rPr>
              <a:t>synaptic signaling</a:t>
            </a:r>
            <a:r>
              <a:rPr lang="en-US" sz="2400" b="0" i="0" dirty="0">
                <a:effectLst/>
              </a:rPr>
              <a:t>, in which nerve cells transmit signals</a:t>
            </a:r>
          </a:p>
          <a:p>
            <a:pPr algn="just" fontAlgn="base">
              <a:lnSpc>
                <a:spcPct val="150000"/>
              </a:lnSpc>
            </a:pPr>
            <a:r>
              <a:rPr lang="en-US" sz="2400" b="0" i="0" dirty="0">
                <a:effectLst/>
              </a:rPr>
              <a:t>This process is named for the </a:t>
            </a:r>
            <a:r>
              <a:rPr lang="en-US" sz="2400" b="1" i="0" dirty="0">
                <a:effectLst/>
              </a:rPr>
              <a:t>synapse</a:t>
            </a:r>
            <a:r>
              <a:rPr lang="en-US" sz="2400" b="0" i="0" dirty="0">
                <a:effectLst/>
              </a:rPr>
              <a:t>, the junction between two nerve cells where signal transmission occurs</a:t>
            </a:r>
          </a:p>
          <a:p>
            <a:pPr algn="just" fontAlgn="base">
              <a:lnSpc>
                <a:spcPct val="150000"/>
              </a:lnSpc>
            </a:pPr>
            <a:r>
              <a:rPr lang="en-US" sz="2400" b="0" i="0" dirty="0">
                <a:effectLst/>
              </a:rPr>
              <a:t>When the sending neuron fires, an electrical impulse moves rapidly through the cell, traveling down an exon</a:t>
            </a:r>
          </a:p>
          <a:p>
            <a:pPr algn="just" fontAlgn="base">
              <a:lnSpc>
                <a:spcPct val="150000"/>
              </a:lnSpc>
            </a:pPr>
            <a:r>
              <a:rPr lang="en-US" sz="2400" b="0" i="0" dirty="0">
                <a:effectLst/>
              </a:rPr>
              <a:t>When the impulse reaches the synapse, it triggers the release of ligands called </a:t>
            </a:r>
            <a:r>
              <a:rPr lang="en-US" sz="2400" b="1" i="0" dirty="0">
                <a:effectLst/>
              </a:rPr>
              <a:t>neurotransmitters</a:t>
            </a:r>
            <a:r>
              <a:rPr lang="en-US" sz="2400" b="0" i="0" dirty="0">
                <a:effectLst/>
              </a:rPr>
              <a:t>, which quickly cross the small gap between the nerve cells</a:t>
            </a:r>
          </a:p>
          <a:p>
            <a:pPr algn="just" fontAlgn="base">
              <a:lnSpc>
                <a:spcPct val="150000"/>
              </a:lnSpc>
            </a:pPr>
            <a:r>
              <a:rPr lang="en-US" sz="2400" b="0" i="0" dirty="0">
                <a:effectLst/>
              </a:rPr>
              <a:t>When the neurotransmitters arrive at the receiving cell, they bind to receptors and cause a chemical change inside of the cell (often, opening ion channels and changing the electrical potential across the membrane)</a:t>
            </a:r>
          </a:p>
        </p:txBody>
      </p:sp>
      <p:sp>
        <p:nvSpPr>
          <p:cNvPr id="5" name="Slide Number Placeholder 4"/>
          <p:cNvSpPr>
            <a:spLocks noGrp="1"/>
          </p:cNvSpPr>
          <p:nvPr>
            <p:ph type="sldNum" sz="quarter" idx="12"/>
          </p:nvPr>
        </p:nvSpPr>
        <p:spPr/>
        <p:txBody>
          <a:bodyPr/>
          <a:lstStyle/>
          <a:p>
            <a:fld id="{263732EB-A410-453E-8DB1-1DF47A6BB1E8}" type="slidenum">
              <a:rPr lang="en-US" smtClean="0"/>
              <a:t>19</a:t>
            </a:fld>
            <a:endParaRPr lang="en-US"/>
          </a:p>
        </p:txBody>
      </p:sp>
      <p:sp>
        <p:nvSpPr>
          <p:cNvPr id="6" name="Footer Placeholder 5">
            <a:extLst>
              <a:ext uri="{FF2B5EF4-FFF2-40B4-BE49-F238E27FC236}">
                <a16:creationId xmlns:a16="http://schemas.microsoft.com/office/drawing/2014/main" id="{B307C722-6678-4B4B-9D58-783A8184D4A5}"/>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4756259F-8F4A-70D6-9D6C-F586722721DA}"/>
              </a:ext>
            </a:extLst>
          </p:cNvPr>
          <p:cNvSpPr>
            <a:spLocks noGrp="1"/>
          </p:cNvSpPr>
          <p:nvPr>
            <p:ph type="dt" sz="half" idx="10"/>
          </p:nvPr>
        </p:nvSpPr>
        <p:spPr/>
        <p:txBody>
          <a:bodyPr/>
          <a:lstStyle/>
          <a:p>
            <a:fld id="{8BA0B602-F319-4B1C-B8B9-0291AF6DA875}" type="datetime1">
              <a:rPr lang="en-US" smtClean="0"/>
              <a:t>5/19/2024</a:t>
            </a:fld>
            <a:endParaRPr lang="en-US"/>
          </a:p>
        </p:txBody>
      </p:sp>
    </p:spTree>
    <p:extLst>
      <p:ext uri="{BB962C8B-B14F-4D97-AF65-F5344CB8AC3E}">
        <p14:creationId xmlns:p14="http://schemas.microsoft.com/office/powerpoint/2010/main" val="212496264"/>
      </p:ext>
    </p:extLst>
  </p:cSld>
  <p:clrMapOvr>
    <a:masterClrMapping/>
  </p:clrMapOvr>
  <mc:AlternateContent xmlns:mc="http://schemas.openxmlformats.org/markup-compatibility/2006" xmlns:p14="http://schemas.microsoft.com/office/powerpoint/2010/main">
    <mc:Choice Requires="p14">
      <p:transition spd="slow" p14:dur="2000" advTm="142443"/>
    </mc:Choice>
    <mc:Fallback xmlns="">
      <p:transition spd="slow" advTm="142443"/>
    </mc:Fallback>
  </mc:AlternateContent>
  <p:extLst>
    <p:ext uri="{3A86A75C-4F4B-4683-9AE1-C65F6400EC91}">
      <p14:laserTraceLst xmlns:p14="http://schemas.microsoft.com/office/powerpoint/2010/main">
        <p14:tracePtLst>
          <p14:tracePt t="88831" x="3402013" y="6224588"/>
          <p14:tracePt t="89220" x="1778000" y="5994400"/>
          <p14:tracePt t="89231" x="1452563" y="5168900"/>
          <p14:tracePt t="89238" x="1027113" y="3954463"/>
          <p14:tracePt t="89251" x="563563" y="2503488"/>
          <p14:tracePt t="89259" x="12700" y="976313"/>
          <p14:tracePt t="90594" x="400050" y="6381750"/>
          <p14:tracePt t="90604" x="588963" y="6583363"/>
          <p14:tracePt t="90615" x="725488" y="6707188"/>
          <p14:tracePt t="90858" x="2278063" y="6670675"/>
          <p14:tracePt t="90871" x="2252663" y="6557963"/>
          <p14:tracePt t="90879" x="2216150" y="6445250"/>
          <p14:tracePt t="90889" x="2190750" y="6370638"/>
          <p14:tracePt t="90898" x="2165350" y="6319838"/>
          <p14:tracePt t="90909" x="2152650" y="6294438"/>
          <p14:tracePt t="90922" x="2127250" y="6257925"/>
          <p14:tracePt t="90930" x="2090738" y="6207125"/>
          <p14:tracePt t="90939" x="2027238" y="6145213"/>
          <p14:tracePt t="90949" x="1939925" y="6069013"/>
          <p14:tracePt t="90959" x="1865313" y="5994400"/>
          <p14:tracePt t="90971" x="1778000" y="5919788"/>
          <p14:tracePt t="90979" x="1701800" y="5856288"/>
          <p14:tracePt t="90990" x="1627188" y="5807075"/>
          <p14:tracePt t="91000" x="1577975" y="5768975"/>
          <p14:tracePt t="91011" x="1565275" y="5732463"/>
          <p14:tracePt t="91022" x="1539875" y="5694363"/>
          <p14:tracePt t="91031" x="1514475" y="5594350"/>
          <p14:tracePt t="91040" x="1514475" y="5481638"/>
          <p14:tracePt t="91050" x="1527175" y="5318125"/>
          <p14:tracePt t="91060" x="1601788" y="5143500"/>
          <p14:tracePt t="91072" x="1752600" y="4879975"/>
          <p14:tracePt t="91081" x="1952625" y="4605338"/>
          <p14:tracePt t="91091" x="2127250" y="4418013"/>
          <p14:tracePt t="91104" x="2339975" y="4217988"/>
          <p14:tracePt t="91112" x="2565400" y="4029075"/>
          <p14:tracePt t="91122" x="2728913" y="3929063"/>
          <p14:tracePt t="91131" x="2867025" y="3867150"/>
          <p14:tracePt t="91142" x="2979738" y="3829050"/>
          <p14:tracePt t="91154" x="3079750" y="3829050"/>
          <p14:tracePt t="91164" x="3179763" y="3829050"/>
          <p14:tracePt t="91172" x="3279775" y="3854450"/>
          <p14:tracePt t="91182" x="3367088" y="3892550"/>
          <p14:tracePt t="91192" x="3441700" y="3954463"/>
          <p14:tracePt t="91204" x="3479800" y="4005263"/>
          <p14:tracePt t="91213" x="3517900" y="4041775"/>
          <p14:tracePt t="91223" x="3517900" y="4079875"/>
          <p14:tracePt t="91233" x="3517900" y="4117975"/>
          <p14:tracePt t="91243" x="3517900" y="4179888"/>
          <p14:tracePt t="91254" x="3492500" y="4217988"/>
          <p14:tracePt t="91262" x="3467100" y="4241800"/>
          <p14:tracePt t="91273" x="3454400" y="4267200"/>
          <p14:tracePt t="91287" x="3441700" y="4267200"/>
          <p14:tracePt t="91295" x="3429000" y="4279900"/>
          <p14:tracePt t="91364" x="3429000" y="4292600"/>
          <p14:tracePt t="91375" x="3467100" y="4305300"/>
          <p14:tracePt t="91387" x="3530600" y="4341813"/>
          <p14:tracePt t="91395" x="3617913" y="4367213"/>
          <p14:tracePt t="91406" x="3717925" y="4405313"/>
          <p14:tracePt t="91415" x="3830638" y="4430713"/>
          <p14:tracePt t="91426" x="3979863" y="4454525"/>
          <p14:tracePt t="91437" x="4130675" y="4467225"/>
          <p14:tracePt t="91446" x="4281488" y="4479925"/>
          <p14:tracePt t="91456" x="4418013" y="4505325"/>
          <p14:tracePt t="91466" x="4530725" y="4518025"/>
          <p14:tracePt t="91476" x="4630738" y="4530725"/>
          <p14:tracePt t="91488" x="4706938" y="4543425"/>
          <p14:tracePt t="91496" x="4756150" y="4554538"/>
          <p14:tracePt t="91508" x="4781550" y="4554538"/>
          <p14:tracePt t="91519" x="4819650" y="4567238"/>
          <p14:tracePt t="91538" x="4819650" y="4579938"/>
          <p14:tracePt t="91546" x="4819650" y="4618038"/>
          <p14:tracePt t="91557" x="4768850" y="4679950"/>
          <p14:tracePt t="91570" x="4656138" y="4768850"/>
          <p14:tracePt t="91577" x="4494213" y="4892675"/>
          <p14:tracePt t="91589" x="4381500" y="4956175"/>
          <p14:tracePt t="91597" x="4281488" y="5018088"/>
          <p14:tracePt t="91608" x="4205288" y="5056188"/>
          <p14:tracePt t="91620" x="4181475" y="5056188"/>
          <p14:tracePt t="91628" x="4156075" y="5068888"/>
          <p14:tracePt t="91660" x="4217988" y="5018088"/>
          <p14:tracePt t="91670" x="4430713" y="4930775"/>
          <p14:tracePt t="91679" x="4819650" y="4756150"/>
          <p14:tracePt t="91689" x="5294313" y="4567238"/>
          <p14:tracePt t="91704" x="5670550" y="4467225"/>
          <p14:tracePt t="91709" x="6008688" y="4367213"/>
          <p14:tracePt t="91720" x="6234113" y="4330700"/>
          <p14:tracePt t="91729" x="6408738" y="4330700"/>
          <p14:tracePt t="91740" x="6521450" y="4330700"/>
          <p14:tracePt t="91753" x="6572250" y="4330700"/>
          <p14:tracePt t="91760" x="6608763" y="4330700"/>
          <p14:tracePt t="91771" x="6621463" y="4330700"/>
          <p14:tracePt t="92571" x="6608763" y="4330700"/>
          <p14:tracePt t="92581" x="6559550" y="4330700"/>
          <p14:tracePt t="92592" x="6459538" y="4330700"/>
          <p14:tracePt t="92603" x="6346825" y="4330700"/>
          <p14:tracePt t="92612" x="6183313" y="4330700"/>
          <p14:tracePt t="92623" x="5895975" y="4330700"/>
          <p14:tracePt t="92637" x="5507038" y="4254500"/>
          <p14:tracePt t="92642" x="4919663" y="4205288"/>
          <p14:tracePt t="92653" x="4192588" y="4179888"/>
          <p14:tracePt t="92662" x="3554413" y="4179888"/>
          <p14:tracePt t="92673" x="2778125" y="4179888"/>
          <p14:tracePt t="92686" x="2090738" y="4217988"/>
          <p14:tracePt t="92693" x="1427163" y="4318000"/>
          <p14:tracePt t="92704" x="825500" y="4430713"/>
          <p14:tracePt t="92713" x="325438" y="4530725"/>
          <p14:tracePt t="92937" x="312738" y="5168900"/>
          <p14:tracePt t="92947" x="463550" y="5181600"/>
          <p14:tracePt t="92957" x="612775" y="5194300"/>
          <p14:tracePt t="92969" x="776288" y="5194300"/>
          <p14:tracePt t="92977" x="925513" y="5194300"/>
          <p14:tracePt t="92988" x="1027113" y="5194300"/>
          <p14:tracePt t="93002" x="1101725" y="5181600"/>
          <p14:tracePt t="93007" x="1139825" y="5181600"/>
          <p14:tracePt t="93019" x="1150938" y="5168900"/>
          <p14:tracePt t="93027" x="1176338" y="5168900"/>
          <p14:tracePt t="93038" x="1201738" y="5168900"/>
          <p14:tracePt t="93048" x="1214438" y="5168900"/>
          <p14:tracePt t="93057" x="1227138" y="5168900"/>
          <p14:tracePt t="93068" x="1252538" y="5181600"/>
          <p14:tracePt t="93077" x="1263650" y="5181600"/>
          <p14:tracePt t="93088" x="1276350" y="5181600"/>
          <p14:tracePt t="93103" x="1301750" y="5181600"/>
          <p14:tracePt t="93109" x="1327150" y="5181600"/>
          <p14:tracePt t="93121" x="1352550" y="5181600"/>
          <p14:tracePt t="93128" x="1401763" y="5181600"/>
          <p14:tracePt t="93140" x="1452563" y="5181600"/>
          <p14:tracePt t="93151" x="1527175" y="5181600"/>
          <p14:tracePt t="93159" x="1601788" y="5156200"/>
          <p14:tracePt t="93170" x="1639888" y="5156200"/>
          <p14:tracePt t="93179" x="1689100" y="5143500"/>
          <p14:tracePt t="93189" x="1714500" y="5118100"/>
          <p14:tracePt t="93201" x="1765300" y="5118100"/>
          <p14:tracePt t="93209" x="1801813" y="5092700"/>
          <p14:tracePt t="93220" x="1865313" y="5081588"/>
          <p14:tracePt t="93230" x="1890713" y="5068888"/>
          <p14:tracePt t="93240" x="1914525" y="5068888"/>
          <p14:tracePt t="93252" x="1927225" y="5068888"/>
          <p14:tracePt t="93260" x="1939925" y="5056188"/>
          <p14:tracePt t="93280" x="1965325" y="5043488"/>
          <p14:tracePt t="93310" x="1978025" y="5043488"/>
          <p14:tracePt t="93544" x="1978025" y="5030788"/>
          <p14:tracePt t="93574" x="1990725" y="5030788"/>
          <p14:tracePt t="93585" x="1990725" y="5018088"/>
          <p14:tracePt t="93605" x="2003425" y="5018088"/>
          <p14:tracePt t="93617" x="2003425" y="5005388"/>
          <p14:tracePt t="93626" x="2014538" y="5005388"/>
          <p14:tracePt t="93636" x="2014538" y="4992688"/>
          <p14:tracePt t="93656" x="2027238" y="4992688"/>
          <p14:tracePt t="93668" x="2027238" y="4981575"/>
          <p14:tracePt t="93686" x="2039938" y="4981575"/>
          <p14:tracePt t="93696" x="2039938" y="4968875"/>
          <p14:tracePt t="93707" x="2052638" y="4956175"/>
          <p14:tracePt t="93718" x="2065338" y="4956175"/>
          <p14:tracePt t="93726" x="2078038" y="4943475"/>
          <p14:tracePt t="93737" x="2090738" y="4943475"/>
          <p14:tracePt t="93757" x="2116138" y="4930775"/>
          <p14:tracePt t="93777" x="2127250" y="4918075"/>
          <p14:tracePt t="93788" x="2139950" y="4918075"/>
          <p14:tracePt t="93800" x="2152650" y="4918075"/>
          <p14:tracePt t="93819" x="2165350" y="4918075"/>
          <p14:tracePt t="93827" x="2178050" y="4918075"/>
          <p14:tracePt t="94153" x="2178050" y="4905375"/>
          <p14:tracePt t="94173" x="2178050" y="4892675"/>
          <p14:tracePt t="94184" x="2178050" y="4879975"/>
          <p14:tracePt t="94194" x="2190750" y="4879975"/>
          <p14:tracePt t="94204" x="2216150" y="4879975"/>
          <p14:tracePt t="94217" x="2252663" y="4879975"/>
          <p14:tracePt t="94224" x="2290763" y="4879975"/>
          <p14:tracePt t="94236" x="2339975" y="4879975"/>
          <p14:tracePt t="94244" x="2365375" y="4879975"/>
          <p14:tracePt t="94255" x="2403475" y="4879975"/>
          <p14:tracePt t="94267" x="2416175" y="4879975"/>
          <p14:tracePt t="94274" x="2441575" y="4879975"/>
          <p14:tracePt t="94285" x="2452688" y="4879975"/>
          <p14:tracePt t="94294" x="2490788" y="4879975"/>
          <p14:tracePt t="94306" x="2503488" y="4879975"/>
          <p14:tracePt t="94317" x="2541588" y="4879975"/>
          <p14:tracePt t="94324" x="2554288" y="4892675"/>
          <p14:tracePt t="94336" x="2578100" y="4892675"/>
          <p14:tracePt t="94345" x="2616200" y="4892675"/>
          <p14:tracePt t="94355" x="2667000" y="4905375"/>
          <p14:tracePt t="94366" x="2728913" y="4905375"/>
          <p14:tracePt t="94375" x="2816225" y="4905375"/>
          <p14:tracePt t="94386" x="2854325" y="4905375"/>
          <p14:tracePt t="94396" x="2903538" y="4905375"/>
          <p14:tracePt t="94406" x="2916238" y="4905375"/>
          <p14:tracePt t="94416" x="2941638" y="4905375"/>
          <p14:tracePt t="94426" x="2954338" y="4905375"/>
          <p14:tracePt t="94477" x="2967038" y="4905375"/>
          <p14:tracePt t="94498" x="3003550" y="4905375"/>
          <p14:tracePt t="94508" x="3028950" y="4905375"/>
          <p14:tracePt t="94519" x="3079750" y="4905375"/>
          <p14:tracePt t="94527" x="3103563" y="4918075"/>
          <p14:tracePt t="94539" x="3154363" y="4918075"/>
          <p14:tracePt t="94550" x="3192463" y="4918075"/>
          <p14:tracePt t="94559" x="3228975" y="4918075"/>
          <p14:tracePt t="94569" x="3267075" y="4918075"/>
          <p14:tracePt t="94578" x="3305175" y="4918075"/>
          <p14:tracePt t="94588" x="3317875" y="4918075"/>
          <p14:tracePt t="94599" x="3341688" y="4918075"/>
          <p14:tracePt t="94608" x="3379788" y="4918075"/>
          <p14:tracePt t="94619" x="3429000" y="4918075"/>
          <p14:tracePt t="94633" x="3454400" y="4918075"/>
          <p14:tracePt t="94639" x="3479800" y="4918075"/>
          <p14:tracePt t="94651" x="3517900" y="4918075"/>
          <p14:tracePt t="94659" x="3579813" y="4918075"/>
          <p14:tracePt t="94670" x="3617913" y="4918075"/>
          <p14:tracePt t="94682" x="3667125" y="4918075"/>
          <p14:tracePt t="94690" x="3705225" y="4918075"/>
          <p14:tracePt t="94701" x="3743325" y="4918075"/>
          <p14:tracePt t="94710" x="3792538" y="4930775"/>
          <p14:tracePt t="94721" x="3879850" y="4956175"/>
          <p14:tracePt t="94733" x="3956050" y="4956175"/>
          <p14:tracePt t="94740" x="4017963" y="4968875"/>
          <p14:tracePt t="94751" x="4081463" y="4968875"/>
          <p14:tracePt t="94761" x="4117975" y="4981575"/>
          <p14:tracePt t="94772" x="4181475" y="4992688"/>
          <p14:tracePt t="94782" x="4205288" y="4992688"/>
          <p14:tracePt t="94791" x="4243388" y="4992688"/>
          <p14:tracePt t="94802" x="4268788" y="4992688"/>
          <p14:tracePt t="94811" x="4294188" y="4992688"/>
          <p14:tracePt t="94822" x="4318000" y="4992688"/>
          <p14:tracePt t="94832" x="4356100" y="4992688"/>
          <p14:tracePt t="94841" x="4381500" y="4992688"/>
          <p14:tracePt t="94853" x="4418013" y="5005388"/>
          <p14:tracePt t="94862" x="4456113" y="5005388"/>
          <p14:tracePt t="94872" x="4481513" y="5018088"/>
          <p14:tracePt t="94884" x="4506913" y="5030788"/>
          <p14:tracePt t="94893" x="4543425" y="5030788"/>
          <p14:tracePt t="94903" x="4556125" y="5030788"/>
          <p14:tracePt t="94916" x="4606925" y="5030788"/>
          <p14:tracePt t="94924" x="4630738" y="5030788"/>
          <p14:tracePt t="94933" x="4668838" y="5030788"/>
          <p14:tracePt t="94943" x="4694238" y="5030788"/>
          <p14:tracePt t="94953" x="4719638" y="5030788"/>
          <p14:tracePt t="94966" x="4732338" y="5030788"/>
          <p14:tracePt t="94973" x="4743450" y="5030788"/>
          <p14:tracePt t="94984" x="4794250" y="5030788"/>
          <p14:tracePt t="94994" x="4819650" y="5030788"/>
          <p14:tracePt t="95004" x="4856163" y="5030788"/>
          <p14:tracePt t="95017" x="4881563" y="5030788"/>
          <p14:tracePt t="95024" x="4906963" y="5030788"/>
          <p14:tracePt t="95034" x="4919663" y="5030788"/>
          <p14:tracePt t="95050" x="4932363" y="5030788"/>
          <p14:tracePt t="95055" x="4945063" y="5030788"/>
          <p14:tracePt t="95067" x="4956175" y="5030788"/>
          <p14:tracePt t="95075" x="4968875" y="5030788"/>
          <p14:tracePt t="95086" x="4994275" y="5030788"/>
          <p14:tracePt t="95099" x="5019675" y="5030788"/>
          <p14:tracePt t="95105" x="5045075" y="5030788"/>
          <p14:tracePt t="95115" x="5068888" y="5030788"/>
          <p14:tracePt t="95125" x="5094288" y="5030788"/>
          <p14:tracePt t="95136" x="5119688" y="5030788"/>
          <p14:tracePt t="95149" x="5145088" y="5030788"/>
          <p14:tracePt t="95156" x="5157788" y="5018088"/>
          <p14:tracePt t="95167" x="5181600" y="5018088"/>
          <p14:tracePt t="95177" x="5194300" y="5018088"/>
          <p14:tracePt t="95187" x="5219700" y="5018088"/>
          <p14:tracePt t="95199" x="5245100" y="5005388"/>
          <p14:tracePt t="95206" x="5281613" y="5005388"/>
          <p14:tracePt t="95217" x="5319713" y="5005388"/>
          <p14:tracePt t="95227" x="5345113" y="5005388"/>
          <p14:tracePt t="95238" x="5370513" y="4992688"/>
          <p14:tracePt t="95248" x="5394325" y="4992688"/>
          <p14:tracePt t="95257" x="5419725" y="4981575"/>
          <p14:tracePt t="95268" x="5432425" y="4981575"/>
          <p14:tracePt t="95278" x="5445125" y="4981575"/>
          <p14:tracePt t="95288" x="5457825" y="4968875"/>
          <p14:tracePt t="95299" x="5470525" y="4968875"/>
          <p14:tracePt t="95308" x="5483225" y="4968875"/>
          <p14:tracePt t="95318" x="5519738" y="4956175"/>
          <p14:tracePt t="95332" x="5532438" y="4956175"/>
          <p14:tracePt t="95339" x="5557838" y="4956175"/>
          <p14:tracePt t="95348" x="5583238" y="4943475"/>
          <p14:tracePt t="95359" x="5619750" y="4930775"/>
          <p14:tracePt t="95369" x="5645150" y="4930775"/>
          <p14:tracePt t="95382" x="5670550" y="4918075"/>
          <p14:tracePt t="95389" x="5683250" y="4918075"/>
          <p14:tracePt t="95401" x="5695950" y="4918075"/>
          <p14:tracePt t="95409" x="5708650" y="4905375"/>
          <p14:tracePt t="95420" x="5719763" y="4905375"/>
          <p14:tracePt t="95432" x="5732463" y="4905375"/>
          <p14:tracePt t="95440" x="5745163" y="4905375"/>
          <p14:tracePt t="95450" x="5757863" y="4892675"/>
          <p14:tracePt t="95470" x="5757863" y="4879975"/>
          <p14:tracePt t="95490" x="5770563" y="4879975"/>
          <p14:tracePt t="95501" x="5795963" y="4879975"/>
          <p14:tracePt t="95511" x="5795963" y="4868863"/>
          <p14:tracePt t="95521" x="5808663" y="4868863"/>
          <p14:tracePt t="95532" x="5821363" y="4856163"/>
          <p14:tracePt t="95541" x="5832475" y="4856163"/>
          <p14:tracePt t="95552" x="5845175" y="4843463"/>
          <p14:tracePt t="95573" x="5857875" y="4843463"/>
          <p14:tracePt t="95977" x="5870575" y="4830763"/>
          <p14:tracePt t="95998" x="5883275" y="4830763"/>
          <p14:tracePt t="96008" x="5895975" y="4830763"/>
          <p14:tracePt t="96019" x="5908675" y="4818063"/>
          <p14:tracePt t="96031" x="5921375" y="4818063"/>
          <p14:tracePt t="96051" x="5945188" y="4818063"/>
          <p14:tracePt t="96058" x="5957888" y="4818063"/>
          <p14:tracePt t="96069" x="5970588" y="4818063"/>
          <p14:tracePt t="96084" x="5983288" y="4818063"/>
          <p14:tracePt t="96089" x="6008688" y="4818063"/>
          <p14:tracePt t="96101" x="6057900" y="4805363"/>
          <p14:tracePt t="96109" x="6121400" y="4805363"/>
          <p14:tracePt t="96120" x="6208713" y="4805363"/>
          <p14:tracePt t="96131" x="6283325" y="4805363"/>
          <p14:tracePt t="96139" x="6370638" y="4779963"/>
          <p14:tracePt t="96149" x="6459538" y="4779963"/>
          <p14:tracePt t="96160" x="6508750" y="4779963"/>
          <p14:tracePt t="96170" x="6559550" y="4779963"/>
          <p14:tracePt t="96182" x="6584950" y="4779963"/>
          <p14:tracePt t="96190" x="6596063" y="4779963"/>
          <p14:tracePt t="96212" x="6608763" y="4779963"/>
          <p14:tracePt t="96230" x="6634163" y="4792663"/>
          <p14:tracePt t="96240" x="6646863" y="4792663"/>
          <p14:tracePt t="96251" x="6684963" y="4792663"/>
          <p14:tracePt t="96264" x="6708775" y="4805363"/>
          <p14:tracePt t="96271" x="6734175" y="4805363"/>
          <p14:tracePt t="96282" x="6746875" y="4818063"/>
          <p14:tracePt t="96291" x="6772275" y="4818063"/>
          <p14:tracePt t="96313" x="6784975" y="4818063"/>
          <p14:tracePt t="96322" x="6808788" y="4818063"/>
          <p14:tracePt t="96332" x="6834188" y="4830763"/>
          <p14:tracePt t="96342" x="6846888" y="4830763"/>
          <p14:tracePt t="96352" x="6884988" y="4843463"/>
          <p14:tracePt t="96365" x="6910388" y="4856163"/>
          <p14:tracePt t="96372" x="6934200" y="4856163"/>
          <p14:tracePt t="96384" x="6946900" y="4856163"/>
          <p14:tracePt t="96393" x="6959600" y="4856163"/>
          <p14:tracePt t="96403" x="6959600" y="4868863"/>
          <p14:tracePt t="96416" x="6972300" y="4868863"/>
          <p14:tracePt t="96423" x="6985000" y="4868863"/>
          <p14:tracePt t="96961" x="6972300" y="4879975"/>
          <p14:tracePt t="96972" x="6910388" y="4892675"/>
          <p14:tracePt t="96981" x="6808788" y="4892675"/>
          <p14:tracePt t="96992" x="6672263" y="4918075"/>
          <p14:tracePt t="97002" x="6483350" y="4930775"/>
          <p14:tracePt t="97014" x="6221413" y="4968875"/>
          <p14:tracePt t="97024" x="5932488" y="5018088"/>
          <p14:tracePt t="97032" x="5607050" y="5056188"/>
          <p14:tracePt t="97042" x="5281613" y="5092700"/>
          <p14:tracePt t="97052" x="4994275" y="5130800"/>
          <p14:tracePt t="97063" x="4743450" y="5156200"/>
          <p14:tracePt t="97073" x="4556125" y="5181600"/>
          <p14:tracePt t="97083" x="4381500" y="5194300"/>
          <p14:tracePt t="97097" x="4217988" y="5194300"/>
          <p14:tracePt t="97103" x="4081463" y="5205413"/>
          <p14:tracePt t="97114" x="3968750" y="5205413"/>
          <p14:tracePt t="97122" x="3856038" y="5218113"/>
          <p14:tracePt t="97134" x="3779838" y="5230813"/>
          <p14:tracePt t="97147" x="3692525" y="5243513"/>
          <p14:tracePt t="97154" x="3630613" y="5256213"/>
          <p14:tracePt t="97164" x="3567113" y="5281613"/>
          <p14:tracePt t="97173" x="3492500" y="5305425"/>
          <p14:tracePt t="97184" x="3429000" y="5330825"/>
          <p14:tracePt t="97196" x="3379788" y="5330825"/>
          <p14:tracePt t="97205" x="3328988" y="5356225"/>
          <p14:tracePt t="97214" x="3305175" y="5368925"/>
          <p14:tracePt t="97224" x="3267075" y="5394325"/>
          <p14:tracePt t="97234" x="3241675" y="5394325"/>
          <p14:tracePt t="97247" x="3228975" y="5407025"/>
          <p14:tracePt t="97255" x="3216275" y="5407025"/>
          <p14:tracePt t="97266" x="3205163" y="5418138"/>
          <p14:tracePt t="97275" x="3192463" y="5418138"/>
          <p14:tracePt t="97296" x="3192463" y="5430838"/>
          <p14:tracePt t="97306" x="3179763" y="5430838"/>
          <p14:tracePt t="97316" x="3179763" y="5443538"/>
          <p14:tracePt t="97335" x="3167063" y="5443538"/>
          <p14:tracePt t="97347" x="3167063" y="5456238"/>
          <p14:tracePt t="97378" x="3167063" y="5468938"/>
          <p14:tracePt t="97782" x="3154363" y="5468938"/>
          <p14:tracePt t="98644" x="3154363" y="5456238"/>
          <p14:tracePt t="98665" x="3167063" y="5456238"/>
          <p14:tracePt t="98706" x="3179763" y="5456238"/>
          <p14:tracePt t="98727" x="3179763" y="5443538"/>
          <p14:tracePt t="98735" x="3192463" y="5443538"/>
          <p14:tracePt t="98745" x="3205163" y="5443538"/>
          <p14:tracePt t="98756" x="3216275" y="5443538"/>
          <p14:tracePt t="98766" x="3228975" y="5430838"/>
          <p14:tracePt t="98778" x="3241675" y="5430838"/>
          <p14:tracePt t="98785" x="3254375" y="5418138"/>
          <p14:tracePt t="98796" x="3267075" y="5418138"/>
          <p14:tracePt t="98806" x="3292475" y="5418138"/>
          <p14:tracePt t="98816" x="3317875" y="5418138"/>
          <p14:tracePt t="98827" x="3328988" y="5418138"/>
          <p14:tracePt t="98836" x="3354388" y="5418138"/>
          <p14:tracePt t="98847" x="3367088" y="5407025"/>
          <p14:tracePt t="98861" x="3405188" y="5407025"/>
          <p14:tracePt t="98867" x="3417888" y="5407025"/>
          <p14:tracePt t="98877" x="3441700" y="5407025"/>
          <p14:tracePt t="98887" x="3454400" y="5407025"/>
          <p14:tracePt t="98897" x="3479800" y="5407025"/>
          <p14:tracePt t="98911" x="3517900" y="5407025"/>
          <p14:tracePt t="98917" x="3554413" y="5407025"/>
          <p14:tracePt t="98928" x="3579813" y="5407025"/>
          <p14:tracePt t="98937" x="3617913" y="5407025"/>
          <p14:tracePt t="98948" x="3654425" y="5407025"/>
          <p14:tracePt t="98960" x="3730625" y="5407025"/>
          <p14:tracePt t="98968" x="3779838" y="5407025"/>
          <p14:tracePt t="98981" x="3892550" y="5407025"/>
          <p14:tracePt t="98988" x="4068763" y="5407025"/>
          <p14:tracePt t="98999" x="4294188" y="5394325"/>
          <p14:tracePt t="99011" x="4506913" y="5394325"/>
          <p14:tracePt t="99019" x="4706938" y="5394325"/>
          <p14:tracePt t="99029" x="4856163" y="5394325"/>
          <p14:tracePt t="99039" x="5019675" y="5394325"/>
          <p14:tracePt t="99050" x="5145088" y="5394325"/>
          <p14:tracePt t="99060" x="5257800" y="5394325"/>
          <p14:tracePt t="99069" x="5319713" y="5394325"/>
          <p14:tracePt t="99082" x="5407025" y="5394325"/>
          <p14:tracePt t="99090" x="5445125" y="5394325"/>
          <p14:tracePt t="99100" x="5495925" y="5394325"/>
          <p14:tracePt t="99111" x="5519738" y="5394325"/>
          <p14:tracePt t="99120" x="5557838" y="5394325"/>
          <p14:tracePt t="99130" x="5619750" y="5407025"/>
          <p14:tracePt t="99143" x="5657850" y="5418138"/>
          <p14:tracePt t="99150" x="5695950" y="5430838"/>
          <p14:tracePt t="99161" x="5708650" y="5443538"/>
          <p14:tracePt t="99170" x="5719763" y="5443538"/>
          <p14:tracePt t="99182" x="5732463" y="5456238"/>
          <p14:tracePt t="99194" x="5745163" y="5456238"/>
          <p14:tracePt t="99211" x="5757863" y="5456238"/>
          <p14:tracePt t="99242" x="5770563" y="5456238"/>
          <p14:tracePt t="100854" x="5795963" y="5456238"/>
          <p14:tracePt t="100864" x="5832475" y="5456238"/>
          <p14:tracePt t="100874" x="5845175" y="5456238"/>
          <p14:tracePt t="100885" x="5857875" y="5456238"/>
          <p14:tracePt t="100895" x="5883275" y="5456238"/>
          <p14:tracePt t="100908" x="5895975" y="5456238"/>
          <p14:tracePt t="100915" x="5908675" y="5456238"/>
          <p14:tracePt t="100925" x="5932488" y="5456238"/>
          <p14:tracePt t="100935" x="5945188" y="5456238"/>
          <p14:tracePt t="100945" x="5957888" y="5468938"/>
          <p14:tracePt t="100959" x="5995988" y="5468938"/>
          <p14:tracePt t="100966" x="6034088" y="5481638"/>
          <p14:tracePt t="100976" x="6096000" y="5481638"/>
          <p14:tracePt t="100985" x="6157913" y="5494338"/>
          <p14:tracePt t="100996" x="6259513" y="5507038"/>
          <p14:tracePt t="101009" x="6359525" y="5507038"/>
          <p14:tracePt t="101017" x="6483350" y="5507038"/>
          <p14:tracePt t="101027" x="6596063" y="5507038"/>
          <p14:tracePt t="101036" x="6684963" y="5507038"/>
          <p14:tracePt t="101047" x="6746875" y="5507038"/>
          <p14:tracePt t="101059" x="6797675" y="5507038"/>
          <p14:tracePt t="101067" x="6821488" y="5507038"/>
          <p14:tracePt t="101077" x="6859588" y="5507038"/>
          <p14:tracePt t="101091" x="6897688" y="5507038"/>
          <p14:tracePt t="101098" x="6910388" y="5518150"/>
          <p14:tracePt t="101109" x="6921500" y="5518150"/>
          <p14:tracePt t="101128" x="6934200" y="5518150"/>
          <p14:tracePt t="101168" x="6946900" y="5518150"/>
          <p14:tracePt t="101199" x="6959600" y="5518150"/>
          <p14:tracePt t="102040" x="6972300" y="5518150"/>
          <p14:tracePt t="102111" x="6985000" y="5518150"/>
          <p14:tracePt t="102131" x="6997700" y="5518150"/>
          <p14:tracePt t="102142" x="7021513" y="5518150"/>
          <p14:tracePt t="102153" x="7034213" y="5518150"/>
          <p14:tracePt t="102163" x="7046913" y="5518150"/>
          <p14:tracePt t="102174" x="7072313" y="5518150"/>
          <p14:tracePt t="102182" x="7097713" y="5518150"/>
          <p14:tracePt t="102192" x="7110413" y="5518150"/>
          <p14:tracePt t="102202" x="7146925" y="5507038"/>
          <p14:tracePt t="102213" x="7172325" y="5494338"/>
          <p14:tracePt t="102223" x="7223125" y="5494338"/>
          <p14:tracePt t="102232" x="7259638" y="5494338"/>
          <p14:tracePt t="102243" x="7285038" y="5494338"/>
          <p14:tracePt t="102256" x="7323138" y="5481638"/>
          <p14:tracePt t="102263" x="7359650" y="5481638"/>
          <p14:tracePt t="102273" x="7385050" y="5468938"/>
          <p14:tracePt t="102283" x="7435850" y="5468938"/>
          <p14:tracePt t="102295" x="7472363" y="5468938"/>
          <p14:tracePt t="102306" x="7535863" y="5468938"/>
          <p14:tracePt t="102314" x="7610475" y="5456238"/>
          <p14:tracePt t="102324" x="7661275" y="5456238"/>
          <p14:tracePt t="102334" x="7710488" y="5443538"/>
          <p14:tracePt t="102345" x="7761288" y="5443538"/>
          <p14:tracePt t="102356" x="7810500" y="5430838"/>
          <p14:tracePt t="102364" x="7861300" y="5430838"/>
          <p14:tracePt t="102375" x="7910513" y="5430838"/>
          <p14:tracePt t="102385" x="8010525" y="5418138"/>
          <p14:tracePt t="102396" x="8074025" y="5418138"/>
          <p14:tracePt t="102406" x="8174038" y="5418138"/>
          <p14:tracePt t="102415" x="8261350" y="5418138"/>
          <p14:tracePt t="102426" x="8348663" y="5418138"/>
          <p14:tracePt t="102435" x="8412163" y="5418138"/>
          <p14:tracePt t="102446" x="8512175" y="5418138"/>
          <p14:tracePt t="102456" x="8612188" y="5418138"/>
          <p14:tracePt t="102466" x="8686800" y="5418138"/>
          <p14:tracePt t="102476" x="8737600" y="5418138"/>
          <p14:tracePt t="102490" x="8786813" y="5418138"/>
          <p14:tracePt t="102496" x="8824913" y="5430838"/>
          <p14:tracePt t="102507" x="8863013" y="5430838"/>
          <p14:tracePt t="102517" x="8899525" y="5430838"/>
          <p14:tracePt t="102527" x="8924925" y="5430838"/>
          <p14:tracePt t="102539" x="8937625" y="5430838"/>
          <p14:tracePt t="102546" x="8950325" y="5430838"/>
          <p14:tracePt t="102558" x="8963025" y="5430838"/>
          <p14:tracePt t="102567" x="8975725" y="5430838"/>
          <p14:tracePt t="102578" x="8986838" y="5443538"/>
          <p14:tracePt t="102590" x="8999538" y="5443538"/>
          <p14:tracePt t="102609" x="9024938" y="5443538"/>
          <p14:tracePt t="102628" x="9050338" y="5443538"/>
          <p14:tracePt t="102640" x="9063038" y="5443538"/>
          <p14:tracePt t="102649" x="9075738" y="5443538"/>
          <p14:tracePt t="102670" x="9099550" y="5443538"/>
          <p14:tracePt t="102679" x="9112250" y="5456238"/>
          <p14:tracePt t="102690" x="9137650" y="5456238"/>
          <p14:tracePt t="102698" x="9150350" y="5468938"/>
          <p14:tracePt t="102709" x="9163050" y="5468938"/>
          <p14:tracePt t="102730" x="9188450" y="5468938"/>
          <p14:tracePt t="102740" x="9212263" y="5468938"/>
          <p14:tracePt t="102749" x="9237663" y="5468938"/>
          <p14:tracePt t="102760" x="9275763" y="5468938"/>
          <p14:tracePt t="102772" x="9312275" y="5468938"/>
          <p14:tracePt t="102780" x="9337675" y="5468938"/>
          <p14:tracePt t="102790" x="9375775" y="5468938"/>
          <p14:tracePt t="102800" x="9401175" y="5468938"/>
          <p14:tracePt t="102811" x="9437688" y="5468938"/>
          <p14:tracePt t="102822" x="9463088" y="5468938"/>
          <p14:tracePt t="102831" x="9501188" y="5468938"/>
          <p14:tracePt t="102841" x="9525000" y="5468938"/>
          <p14:tracePt t="102851" x="9563100" y="5468938"/>
          <p14:tracePt t="102861" x="9601200" y="5468938"/>
          <p14:tracePt t="102872" x="9637713" y="5468938"/>
          <p14:tracePt t="102888" x="9663113" y="5468938"/>
          <p14:tracePt t="102892" x="9713913" y="5468938"/>
          <p14:tracePt t="102905" x="9739313" y="5456238"/>
          <p14:tracePt t="102912" x="9763125" y="5443538"/>
          <p14:tracePt t="102925" x="9801225" y="5443538"/>
          <p14:tracePt t="102932" x="9826625" y="5443538"/>
          <p14:tracePt t="102943" x="9875838" y="5443538"/>
          <p14:tracePt t="102956" x="9901238" y="5443538"/>
          <p14:tracePt t="102963" x="9952038" y="5430838"/>
          <p14:tracePt t="102973" x="9963150" y="5430838"/>
          <p14:tracePt t="102984" x="9975850" y="5430838"/>
          <p14:tracePt t="102993" x="9988550" y="5430838"/>
          <p14:tracePt t="103005" x="10001250" y="5430838"/>
          <p14:tracePt t="103024" x="10013950" y="5430838"/>
          <p14:tracePt t="103034" x="10026650" y="5430838"/>
          <p14:tracePt t="103135" x="10013950" y="5430838"/>
          <p14:tracePt t="103145" x="9975850" y="5430838"/>
          <p14:tracePt t="103156" x="9913938" y="5430838"/>
          <p14:tracePt t="103166" x="9839325" y="5456238"/>
          <p14:tracePt t="103176" x="9688513" y="5456238"/>
          <p14:tracePt t="103189" x="9488488" y="5456238"/>
          <p14:tracePt t="103196" x="9037638" y="5443538"/>
          <p14:tracePt t="103206" x="8486775" y="5368925"/>
          <p14:tracePt t="103216" x="7823200" y="5294313"/>
          <p14:tracePt t="103227" x="7134225" y="5230813"/>
          <p14:tracePt t="103238" x="6459538" y="5205413"/>
          <p14:tracePt t="103246" x="5770563" y="5205413"/>
          <p14:tracePt t="103257" x="5232400" y="5205413"/>
          <p14:tracePt t="103267" x="4856163" y="5205413"/>
          <p14:tracePt t="103277" x="4556125" y="5205413"/>
          <p14:tracePt t="103289" x="4305300" y="5205413"/>
          <p14:tracePt t="103297" x="4092575" y="5218113"/>
          <p14:tracePt t="103307" x="3943350" y="5230813"/>
          <p14:tracePt t="103317" x="3779838" y="5256213"/>
          <p14:tracePt t="103327" x="3654425" y="5294313"/>
          <p14:tracePt t="103337" x="3479800" y="5318125"/>
          <p14:tracePt t="103347" x="3341688" y="5330825"/>
          <p14:tracePt t="103357" x="3228975" y="5343525"/>
          <p14:tracePt t="103370" x="3141663" y="5356225"/>
          <p14:tracePt t="103377" x="3067050" y="5368925"/>
          <p14:tracePt t="103388" x="3003550" y="5368925"/>
          <p14:tracePt t="103398" x="2967038" y="5381625"/>
          <p14:tracePt t="103408" x="2916238" y="5394325"/>
          <p14:tracePt t="103420" x="2879725" y="5394325"/>
          <p14:tracePt t="103428" x="2816225" y="5394325"/>
          <p14:tracePt t="103439" x="2767013" y="5394325"/>
          <p14:tracePt t="103448" x="2728913" y="5407025"/>
          <p14:tracePt t="103458" x="2667000" y="5418138"/>
          <p14:tracePt t="103470" x="2603500" y="5430838"/>
          <p14:tracePt t="103478" x="2541588" y="5456238"/>
          <p14:tracePt t="103489" x="2490788" y="5468938"/>
          <p14:tracePt t="103499" x="2452688" y="5468938"/>
          <p14:tracePt t="103509" x="2441575" y="5468938"/>
          <p14:tracePt t="103521" x="2416175" y="5481638"/>
          <p14:tracePt t="103529" x="2390775" y="5494338"/>
          <p14:tracePt t="103540" x="2352675" y="5507038"/>
          <p14:tracePt t="103550" x="2278063" y="5543550"/>
          <p14:tracePt t="103560" x="2216150" y="5568950"/>
          <p14:tracePt t="103570" x="2152650" y="5607050"/>
          <p14:tracePt t="103580" x="2103438" y="5656263"/>
          <p14:tracePt t="103591" x="2065338" y="5668963"/>
          <p14:tracePt t="103603" x="2039938" y="5694363"/>
          <p14:tracePt t="103610" x="2027238" y="5707063"/>
          <p14:tracePt t="103621" x="2003425" y="5707063"/>
          <p14:tracePt t="103652" x="1990725" y="5719763"/>
          <p14:tracePt t="103692" x="1990725" y="5732463"/>
          <p14:tracePt t="103703" x="1990725" y="5743575"/>
          <p14:tracePt t="103713" x="1990725" y="5756275"/>
          <p14:tracePt t="103724" x="1990725" y="5768975"/>
          <p14:tracePt t="103734" x="1990725" y="5781675"/>
          <p14:tracePt t="103743" x="1990725" y="5794375"/>
          <p14:tracePt t="103763" x="1990725" y="5807075"/>
          <p14:tracePt t="103786" x="2003425" y="5807075"/>
          <p14:tracePt t="103805" x="2014538" y="5807075"/>
          <p14:tracePt t="103814" x="2027238" y="5807075"/>
          <p14:tracePt t="103825" x="2039938" y="5807075"/>
          <p14:tracePt t="103838" x="2052638" y="5807075"/>
          <p14:tracePt t="103845" x="2065338" y="5807075"/>
          <p14:tracePt t="103865" x="2090738" y="5807075"/>
          <p14:tracePt t="103887" x="2103438" y="5807075"/>
          <p14:tracePt t="103896" x="2116138" y="5807075"/>
          <p14:tracePt t="103907" x="2127250" y="5807075"/>
          <p14:tracePt t="103916" x="2139950" y="5807075"/>
          <p14:tracePt t="103927" x="2152650" y="5807075"/>
          <p14:tracePt t="103946" x="2178050" y="5807075"/>
          <p14:tracePt t="103967" x="2190750" y="5807075"/>
          <p14:tracePt t="103977" x="2203450" y="5807075"/>
          <p14:tracePt t="103987" x="2216150" y="5807075"/>
          <p14:tracePt t="103997" x="2228850" y="5807075"/>
          <p14:tracePt t="104019" x="2239963" y="5807075"/>
          <p14:tracePt t="104058" x="2252663" y="5807075"/>
          <p14:tracePt t="104071" x="2265363" y="5807075"/>
          <p14:tracePt t="104149" x="2278063" y="5807075"/>
          <p14:tracePt t="104281" x="2290763" y="5807075"/>
          <p14:tracePt t="104332" x="2303463" y="5807075"/>
          <p14:tracePt t="104352" x="2316163" y="5807075"/>
          <p14:tracePt t="104383" x="2328863" y="5807075"/>
          <p14:tracePt t="104403" x="2339975" y="5807075"/>
          <p14:tracePt t="104414" x="2352675" y="5807075"/>
          <p14:tracePt t="104423" x="2365375" y="5807075"/>
          <p14:tracePt t="104443" x="2390775" y="5807075"/>
          <p14:tracePt t="104463" x="2403475" y="5807075"/>
          <p14:tracePt t="104494" x="2416175" y="5807075"/>
          <p14:tracePt t="104504" x="2428875" y="5807075"/>
          <p14:tracePt t="104514" x="2441575" y="5807075"/>
          <p14:tracePt t="104535" x="2465388" y="5807075"/>
          <p14:tracePt t="104544" x="2478088" y="5807075"/>
          <p14:tracePt t="104556" x="2516188" y="5807075"/>
          <p14:tracePt t="104564" x="2541588" y="5807075"/>
          <p14:tracePt t="104575" x="2578100" y="5807075"/>
          <p14:tracePt t="104587" x="2590800" y="5807075"/>
          <p14:tracePt t="104595" x="2616200" y="5807075"/>
          <p14:tracePt t="104606" x="2641600" y="5807075"/>
          <p14:tracePt t="104616" x="2678113" y="5807075"/>
          <p14:tracePt t="104626" x="2716213" y="5807075"/>
          <p14:tracePt t="104638" x="2754313" y="5807075"/>
          <p14:tracePt t="104646" x="2816225" y="5807075"/>
          <p14:tracePt t="104657" x="2928938" y="5807075"/>
          <p14:tracePt t="104670" x="3041650" y="5807075"/>
          <p14:tracePt t="104677" x="3179763" y="5807075"/>
          <p14:tracePt t="104688" x="3292475" y="5832475"/>
          <p14:tracePt t="104696" x="3379788" y="5832475"/>
          <p14:tracePt t="104707" x="3467100" y="5843588"/>
          <p14:tracePt t="104720" x="3505200" y="5843588"/>
          <p14:tracePt t="104727" x="3541713" y="5843588"/>
          <p14:tracePt t="104738" x="3554413" y="5843588"/>
          <p14:tracePt t="104747" x="3579813" y="5843588"/>
          <p14:tracePt t="104757" x="3643313" y="5843588"/>
          <p14:tracePt t="104770" x="3717925" y="5856288"/>
          <p14:tracePt t="104778" x="3817938" y="5856288"/>
          <p14:tracePt t="104787" x="3892550" y="5868988"/>
          <p14:tracePt t="104798" x="3968750" y="5881688"/>
          <p14:tracePt t="104808" x="4030663" y="5881688"/>
          <p14:tracePt t="104820" x="4068763" y="5881688"/>
          <p14:tracePt t="104828" x="4105275" y="5881688"/>
          <p14:tracePt t="104840" x="4117975" y="5881688"/>
          <p14:tracePt t="104849" x="4143375" y="5881688"/>
          <p14:tracePt t="104869" x="4156075" y="5881688"/>
          <p14:tracePt t="104889" x="4156075" y="5894388"/>
          <p14:tracePt t="104902" x="4168775" y="5894388"/>
          <p14:tracePt t="104940" x="4181475" y="5894388"/>
          <p14:tracePt t="104952" x="4192588" y="5894388"/>
          <p14:tracePt t="105498" x="4205288" y="5894388"/>
          <p14:tracePt t="105518" x="4230688" y="5881688"/>
          <p14:tracePt t="105549" x="4243388" y="5881688"/>
          <p14:tracePt t="105559" x="4243388" y="5868988"/>
          <p14:tracePt t="105579" x="4256088" y="5868988"/>
          <p14:tracePt t="105619" x="4268788" y="5868988"/>
          <p14:tracePt t="105630" x="4294188" y="5868988"/>
          <p14:tracePt t="105640" x="4305300" y="5868988"/>
          <p14:tracePt t="105652" x="4330700" y="5868988"/>
          <p14:tracePt t="105659" x="4368800" y="5868988"/>
          <p14:tracePt t="105670" x="4394200" y="5868988"/>
          <p14:tracePt t="105680" x="4406900" y="5868988"/>
          <p14:tracePt t="105690" x="4430713" y="5868988"/>
          <p14:tracePt t="105703" x="4443413" y="5868988"/>
          <p14:tracePt t="105714" x="4481513" y="5868988"/>
          <p14:tracePt t="105721" x="4494213" y="5868988"/>
          <p14:tracePt t="105751" x="4506913" y="5868988"/>
          <p14:tracePt t="105771" x="4518025" y="5868988"/>
          <p14:tracePt t="105784" x="4530725" y="5868988"/>
          <p14:tracePt t="105792" x="4543425" y="5868988"/>
          <p14:tracePt t="105803" x="4556125" y="5868988"/>
          <p14:tracePt t="105822" x="4568825" y="5868988"/>
          <p14:tracePt t="106289" x="4581525" y="5868988"/>
          <p14:tracePt t="106410" x="4594225" y="5868988"/>
          <p14:tracePt t="106532" x="4594225" y="5856288"/>
          <p14:tracePt t="107171" x="4606925" y="5856288"/>
          <p14:tracePt t="107272" x="4619625" y="5856288"/>
          <p14:tracePt t="107292" x="4630738" y="5843588"/>
          <p14:tracePt t="107302" x="4656138" y="5843588"/>
          <p14:tracePt t="107316" x="4668838" y="5843588"/>
          <p14:tracePt t="107323" x="4706938" y="5843588"/>
          <p14:tracePt t="107334" x="4732338" y="5843588"/>
          <p14:tracePt t="107343" x="4756150" y="5843588"/>
          <p14:tracePt t="107353" x="4794250" y="5843588"/>
          <p14:tracePt t="107366" x="4832350" y="5843588"/>
          <p14:tracePt t="107374" x="4906963" y="5843588"/>
          <p14:tracePt t="107386" x="5032375" y="5843588"/>
          <p14:tracePt t="107393" x="5145088" y="5843588"/>
          <p14:tracePt t="107404" x="5294313" y="5843588"/>
          <p14:tracePt t="107416" x="5445125" y="5843588"/>
          <p14:tracePt t="107424" x="5545138" y="5843588"/>
          <p14:tracePt t="107436" x="5645150" y="5843588"/>
          <p14:tracePt t="107444" x="5708650" y="5843588"/>
          <p14:tracePt t="107454" x="5745163" y="5843588"/>
          <p14:tracePt t="107466" x="5783263" y="5843588"/>
          <p14:tracePt t="107474" x="5821363" y="5843588"/>
          <p14:tracePt t="107485" x="5883275" y="5843588"/>
          <p14:tracePt t="107495" x="5957888" y="5843588"/>
          <p14:tracePt t="107505" x="5995988" y="5843588"/>
          <p14:tracePt t="107517" x="6045200" y="5843588"/>
          <p14:tracePt t="107525" x="6057900" y="5843588"/>
          <p14:tracePt t="107536" x="6083300" y="5843588"/>
          <p14:tracePt t="107549" x="6096000" y="5843588"/>
          <p14:tracePt t="107556" x="6108700" y="5843588"/>
          <p14:tracePt t="107567" x="6121400" y="5843588"/>
          <p14:tracePt t="107598" x="6134100" y="5843588"/>
          <p14:tracePt t="107626" x="6146800" y="5856288"/>
          <p14:tracePt t="107637" x="6157913" y="5856288"/>
          <p14:tracePt t="107649" x="6157913" y="5868988"/>
          <p14:tracePt t="107658" x="6170613" y="5868988"/>
          <p14:tracePt t="107668" x="6183313" y="5868988"/>
          <p14:tracePt t="107677" x="6196013" y="5868988"/>
          <p14:tracePt t="107688" x="6221413" y="5868988"/>
          <p14:tracePt t="107699" x="6270625" y="5881688"/>
          <p14:tracePt t="107707" x="6321425" y="5881688"/>
          <p14:tracePt t="107719" x="6383338" y="5881688"/>
          <p14:tracePt t="107728" x="6483350" y="5894388"/>
          <p14:tracePt t="107738" x="6596063" y="5907088"/>
          <p14:tracePt t="107749" x="6734175" y="5907088"/>
          <p14:tracePt t="107758" x="6872288" y="5919788"/>
          <p14:tracePt t="107770" x="6972300" y="5932488"/>
          <p14:tracePt t="107783" x="7046913" y="5932488"/>
          <p14:tracePt t="107789" x="7123113" y="5932488"/>
          <p14:tracePt t="107800" x="7185025" y="5932488"/>
          <p14:tracePt t="107809" x="7223125" y="5932488"/>
          <p14:tracePt t="107820" x="7272338" y="5932488"/>
          <p14:tracePt t="107832" x="7297738" y="5932488"/>
          <p14:tracePt t="107840" x="7335838" y="5932488"/>
          <p14:tracePt t="107864" x="7348538" y="5932488"/>
          <p14:tracePt t="107870" x="7359650" y="5932488"/>
          <p14:tracePt t="107883" x="7372350" y="5932488"/>
          <p14:tracePt t="107890" x="7385050" y="5932488"/>
          <p14:tracePt t="107901" x="7397750" y="5932488"/>
          <p14:tracePt t="107931" x="7410450" y="5932488"/>
          <p14:tracePt t="107951" x="7423150" y="5932488"/>
          <p14:tracePt t="109730" x="7323138" y="5932488"/>
          <p14:tracePt t="109736" x="7185025" y="5945188"/>
          <p14:tracePt t="109747" x="7034213" y="5969000"/>
          <p14:tracePt t="109757" x="6859588" y="5969000"/>
          <p14:tracePt t="109767" x="6684963" y="5969000"/>
          <p14:tracePt t="109780" x="6521450" y="6007100"/>
          <p14:tracePt t="109787" x="6308725" y="6019800"/>
          <p14:tracePt t="109797" x="6134100" y="6032500"/>
          <p14:tracePt t="109807" x="5895975" y="6045200"/>
          <p14:tracePt t="109818" x="5719763" y="6045200"/>
          <p14:tracePt t="109830" x="5532438" y="6056313"/>
          <p14:tracePt t="109838" x="5370513" y="6069013"/>
          <p14:tracePt t="109848" x="5181600" y="6107113"/>
          <p14:tracePt t="109857" x="5032375" y="6132513"/>
          <p14:tracePt t="109868" x="4856163" y="6145213"/>
          <p14:tracePt t="109880" x="4732338" y="6157913"/>
          <p14:tracePt t="109888" x="4594225" y="6169025"/>
          <p14:tracePt t="109898" x="4468813" y="6181725"/>
          <p14:tracePt t="109908" x="4356100" y="6181725"/>
          <p14:tracePt t="109918" x="4256088" y="6181725"/>
          <p14:tracePt t="109929" x="4168775" y="6181725"/>
          <p14:tracePt t="109938" x="4068763" y="6181725"/>
          <p14:tracePt t="109949" x="3992563" y="6181725"/>
          <p14:tracePt t="109959" x="3905250" y="6181725"/>
          <p14:tracePt t="109969" x="3843338" y="6169025"/>
          <p14:tracePt t="109979" x="3792538" y="6169025"/>
          <p14:tracePt t="109989" x="3756025" y="6157913"/>
          <p14:tracePt t="110000" x="3705225" y="6145213"/>
          <p14:tracePt t="110013" x="3617913" y="6119813"/>
          <p14:tracePt t="110020" x="3541713" y="6119813"/>
          <p14:tracePt t="110030" x="3441700" y="6107113"/>
          <p14:tracePt t="110040" x="3341688" y="6094413"/>
          <p14:tracePt t="110050" x="3254375" y="6081713"/>
          <p14:tracePt t="110064" x="3192463" y="6081713"/>
          <p14:tracePt t="110071" x="3103563" y="6069013"/>
          <p14:tracePt t="110084" x="3016250" y="6056313"/>
          <p14:tracePt t="110090" x="2954338" y="6045200"/>
          <p14:tracePt t="110101" x="2890838" y="6032500"/>
          <p14:tracePt t="110114" x="2854325" y="6032500"/>
          <p14:tracePt t="110120" x="2816225" y="6019800"/>
          <p14:tracePt t="110131" x="2790825" y="6019800"/>
          <p14:tracePt t="110141" x="2754313" y="6019800"/>
          <p14:tracePt t="110151" x="2728913" y="6019800"/>
          <p14:tracePt t="110162" x="2703513" y="6007100"/>
          <p14:tracePt t="110171" x="2690813" y="6007100"/>
          <p14:tracePt t="110183" x="2667000" y="6007100"/>
          <p14:tracePt t="110192" x="2654300" y="6007100"/>
          <p14:tracePt t="110202" x="2641600" y="6007100"/>
          <p14:tracePt t="110213" x="2628900" y="6007100"/>
          <p14:tracePt t="110222" x="2603500" y="6007100"/>
          <p14:tracePt t="110232" x="2590800" y="6007100"/>
          <p14:tracePt t="110246" x="2578100" y="6007100"/>
          <p14:tracePt t="110253" x="2565400" y="6007100"/>
          <p14:tracePt t="110264" x="2554288" y="6007100"/>
          <p14:tracePt t="110273" x="2541588" y="6007100"/>
          <p14:tracePt t="110283" x="2516188" y="6007100"/>
          <p14:tracePt t="110296" x="2503488" y="6007100"/>
          <p14:tracePt t="110303" x="2478088" y="6007100"/>
          <p14:tracePt t="110315" x="2465388" y="6007100"/>
          <p14:tracePt t="110323" x="2428875" y="6019800"/>
          <p14:tracePt t="110334" x="2428875" y="6032500"/>
          <p14:tracePt t="110346" x="2416175" y="6032500"/>
          <p14:tracePt t="110354" x="2403475" y="6032500"/>
          <p14:tracePt t="110365" x="2390775" y="6045200"/>
          <p14:tracePt t="110375" x="2378075" y="6045200"/>
          <p14:tracePt t="110404" x="2378075" y="6056313"/>
          <p14:tracePt t="110415" x="2365375" y="6056313"/>
          <p14:tracePt t="110445" x="2352675" y="6056313"/>
          <p14:tracePt t="110455" x="2339975" y="6056313"/>
          <p14:tracePt t="110628" x="2352675" y="6056313"/>
          <p14:tracePt t="110648" x="2352675" y="6069013"/>
          <p14:tracePt t="110668" x="2365375" y="6081713"/>
          <p14:tracePt t="110699" x="2378075" y="6081713"/>
          <p14:tracePt t="110729" x="2378075" y="6094413"/>
          <p14:tracePt t="110739" x="2390775" y="6094413"/>
          <p14:tracePt t="110749" x="2403475" y="6094413"/>
          <p14:tracePt t="110769" x="2416175" y="6094413"/>
          <p14:tracePt t="110780" x="2416175" y="6107113"/>
          <p14:tracePt t="110790" x="2428875" y="6107113"/>
          <p14:tracePt t="110800" x="2441575" y="6107113"/>
          <p14:tracePt t="110812" x="2452688" y="6107113"/>
          <p14:tracePt t="110820" x="2478088" y="6119813"/>
          <p14:tracePt t="110841" x="2490788" y="6132513"/>
          <p14:tracePt t="110851" x="2503488" y="6132513"/>
          <p14:tracePt t="110862" x="2528888" y="6132513"/>
          <p14:tracePt t="110871" x="2541588" y="6132513"/>
          <p14:tracePt t="110881" x="2565400" y="6145213"/>
          <p14:tracePt t="110895" x="2590800" y="6157913"/>
          <p14:tracePt t="110902" x="2603500" y="6157913"/>
          <p14:tracePt t="110913" x="2616200" y="6157913"/>
          <p14:tracePt t="110921" x="2628900" y="6157913"/>
          <p14:tracePt t="110932" x="2641600" y="6157913"/>
          <p14:tracePt t="110946" x="2667000" y="6169025"/>
          <p14:tracePt t="110952" x="2690813" y="6169025"/>
          <p14:tracePt t="110964" x="2703513" y="6169025"/>
          <p14:tracePt t="110972" x="2741613" y="6169025"/>
          <p14:tracePt t="110983" x="2754313" y="6169025"/>
          <p14:tracePt t="110995" x="2778125" y="6169025"/>
          <p14:tracePt t="111003" x="2790825" y="6169025"/>
          <p14:tracePt t="111013" x="2803525" y="6169025"/>
          <p14:tracePt t="111023" x="2816225" y="6169025"/>
          <p14:tracePt t="111033" x="2828925" y="6169025"/>
          <p14:tracePt t="111053" x="2841625" y="6169025"/>
          <p14:tracePt t="111065" x="2854325" y="6169025"/>
          <p14:tracePt t="111084" x="2867025" y="6169025"/>
          <p14:tracePt t="111098" x="2879725" y="6169025"/>
          <p14:tracePt t="111104" x="2890838" y="6169025"/>
          <p14:tracePt t="111126" x="2903538" y="6169025"/>
          <p14:tracePt t="111156" x="2916238" y="6169025"/>
          <p14:tracePt t="111195" x="2941638" y="6169025"/>
          <p14:tracePt t="111215" x="2992438" y="6169025"/>
          <p14:tracePt t="111227" x="3016250" y="6169025"/>
          <p14:tracePt t="111236" x="3054350" y="6169025"/>
          <p14:tracePt t="111248" x="3079750" y="6169025"/>
          <p14:tracePt t="111257" x="3103563" y="6169025"/>
          <p14:tracePt t="111266" x="3116263" y="6169025"/>
          <p14:tracePt t="111279" x="3141663" y="6169025"/>
          <p14:tracePt t="111298" x="3167063" y="6169025"/>
          <p14:tracePt t="111317" x="3192463" y="6169025"/>
          <p14:tracePt t="111328" x="3228975" y="6169025"/>
          <p14:tracePt t="111337" x="3305175" y="6181725"/>
          <p14:tracePt t="111348" x="3392488" y="6194425"/>
          <p14:tracePt t="111361" x="3467100" y="6207125"/>
          <p14:tracePt t="111368" x="3567113" y="6232525"/>
          <p14:tracePt t="111379" x="3667125" y="6232525"/>
          <p14:tracePt t="111388" x="3743325" y="6245225"/>
          <p14:tracePt t="111398" x="3792538" y="6257925"/>
          <p14:tracePt t="111411" x="3843338" y="6257925"/>
          <p14:tracePt t="111419" x="3879850" y="6257925"/>
          <p14:tracePt t="111429" x="3956050" y="6257925"/>
          <p14:tracePt t="111439" x="4081463" y="6257925"/>
          <p14:tracePt t="111450" x="4156075" y="6257925"/>
          <p14:tracePt t="111461" x="4230688" y="6257925"/>
          <p14:tracePt t="111469" x="4294188" y="6257925"/>
          <p14:tracePt t="111481" x="4343400" y="6257925"/>
          <p14:tracePt t="111490" x="4381500" y="6257925"/>
          <p14:tracePt t="111500" x="4418013" y="6257925"/>
          <p14:tracePt t="111511" x="4430713" y="6257925"/>
          <p14:tracePt t="111520" x="4443413" y="6257925"/>
          <p14:tracePt t="111542" x="4456113" y="6257925"/>
          <p14:tracePt t="111570" x="4468813" y="6257925"/>
          <p14:tracePt t="137102" x="4443413" y="6219825"/>
          <p14:tracePt t="137113" x="4281488" y="6119813"/>
          <p14:tracePt t="137123" x="4181475" y="6007100"/>
          <p14:tracePt t="137133" x="4068763" y="5894388"/>
          <p14:tracePt t="137146" x="3930650" y="5781675"/>
          <p14:tracePt t="137154" x="3630613" y="5456238"/>
          <p14:tracePt t="137163" x="3292475" y="5092700"/>
          <p14:tracePt t="137174" x="2941638" y="4656138"/>
          <p14:tracePt t="137184" x="2616200" y="4117975"/>
          <p14:tracePt t="137195" x="2303463" y="3603625"/>
          <p14:tracePt t="137203" x="2103438" y="3154363"/>
          <p14:tracePt t="137215" x="2027238" y="2816225"/>
          <p14:tracePt t="137228" x="1978025" y="2590800"/>
          <p14:tracePt t="137234" x="1965325" y="2452688"/>
          <p14:tracePt t="137245" x="1965325" y="2365375"/>
          <p14:tracePt t="137254" x="1965325" y="2314575"/>
          <p14:tracePt t="137265" x="1965325" y="2278063"/>
          <p14:tracePt t="137278" x="1978025" y="2239963"/>
          <p14:tracePt t="137285" x="1990725" y="2227263"/>
          <p14:tracePt t="137365" x="2003425" y="2214563"/>
          <p14:tracePt t="137376" x="2065338" y="2190750"/>
          <p14:tracePt t="137386" x="2203450" y="2152650"/>
          <p14:tracePt t="137396" x="2328863" y="2114550"/>
          <p14:tracePt t="137407" x="2503488" y="2052638"/>
          <p14:tracePt t="137416" x="2678113" y="1989138"/>
          <p14:tracePt t="137428" x="2928938" y="1927225"/>
          <p14:tracePt t="137437" x="3079750" y="1865313"/>
          <p14:tracePt t="137448" x="3216275" y="1814513"/>
          <p14:tracePt t="137461" x="3317875" y="1789113"/>
          <p14:tracePt t="137468" x="3379788" y="1776413"/>
          <p14:tracePt t="137477" x="3392488" y="1765300"/>
          <p14:tracePt t="137487" x="3417888" y="1765300"/>
          <p14:tracePt t="137498" x="3429000" y="1765300"/>
          <p14:tracePt t="137510" x="3454400" y="1765300"/>
          <p14:tracePt t="137528" x="3467100" y="1776413"/>
          <p14:tracePt t="137538" x="3479800" y="1789113"/>
          <p14:tracePt t="137551" x="3492500" y="1801813"/>
          <p14:tracePt t="137560" x="3517900" y="1814513"/>
          <p14:tracePt t="141369" x="3541713" y="1814513"/>
          <p14:tracePt t="141380" x="3567113" y="1789113"/>
          <p14:tracePt t="141391" x="3679825" y="1752600"/>
          <p14:tracePt t="141400" x="3879850" y="1689100"/>
          <p14:tracePt t="141410" x="4356100" y="1539875"/>
          <p14:tracePt t="141423" x="5006975" y="1363663"/>
          <p14:tracePt t="141430" x="5970588" y="1138238"/>
          <p14:tracePt t="141442" x="6934200" y="1089025"/>
          <p14:tracePt t="141451" x="8110538" y="1089025"/>
          <p14:tracePt t="141461" x="9075738" y="1189038"/>
          <p14:tracePt t="141472" x="9975850" y="1427163"/>
          <p14:tracePt t="141481" x="10726738" y="1689100"/>
          <p14:tracePt t="141491" x="11328400" y="1978025"/>
          <p14:tracePt t="141501" x="11891963" y="2252663"/>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523F11-DDAF-4F61-ABD2-CCEE16D9AACD}"/>
              </a:ext>
            </a:extLst>
          </p:cNvPr>
          <p:cNvSpPr>
            <a:spLocks noGrp="1"/>
          </p:cNvSpPr>
          <p:nvPr>
            <p:ph type="sldNum" sz="quarter" idx="12"/>
          </p:nvPr>
        </p:nvSpPr>
        <p:spPr/>
        <p:txBody>
          <a:bodyPr/>
          <a:lstStyle/>
          <a:p>
            <a:fld id="{263732EB-A410-453E-8DB1-1DF47A6BB1E8}" type="slidenum">
              <a:rPr lang="en-US" smtClean="0"/>
              <a:t>20</a:t>
            </a:fld>
            <a:endParaRPr lang="en-US"/>
          </a:p>
        </p:txBody>
      </p:sp>
      <p:pic>
        <p:nvPicPr>
          <p:cNvPr id="1026" name="Picture 2" descr="image">
            <a:extLst>
              <a:ext uri="{FF2B5EF4-FFF2-40B4-BE49-F238E27FC236}">
                <a16:creationId xmlns:a16="http://schemas.microsoft.com/office/drawing/2014/main" id="{C81B032A-C548-418A-813E-66158F312B9D}"/>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335696" y="136525"/>
            <a:ext cx="7520608" cy="6095309"/>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816DC552-8BB3-4C87-AA01-BC6D3F471A3E}"/>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467DAD42-A00A-2818-5D4C-8ACEE1618198}"/>
              </a:ext>
            </a:extLst>
          </p:cNvPr>
          <p:cNvSpPr>
            <a:spLocks noGrp="1"/>
          </p:cNvSpPr>
          <p:nvPr>
            <p:ph type="dt" sz="half" idx="10"/>
          </p:nvPr>
        </p:nvSpPr>
        <p:spPr/>
        <p:txBody>
          <a:bodyPr/>
          <a:lstStyle/>
          <a:p>
            <a:fld id="{62F9484B-B659-4F70-AE84-313AC9D6C037}" type="datetime1">
              <a:rPr lang="en-US" smtClean="0"/>
              <a:t>5/19/2024</a:t>
            </a:fld>
            <a:endParaRPr lang="en-US"/>
          </a:p>
        </p:txBody>
      </p:sp>
    </p:spTree>
    <p:extLst>
      <p:ext uri="{BB962C8B-B14F-4D97-AF65-F5344CB8AC3E}">
        <p14:creationId xmlns:p14="http://schemas.microsoft.com/office/powerpoint/2010/main" val="1526710255"/>
      </p:ext>
    </p:extLst>
  </p:cSld>
  <p:clrMapOvr>
    <a:masterClrMapping/>
  </p:clrMapOvr>
  <mc:AlternateContent xmlns:mc="http://schemas.openxmlformats.org/markup-compatibility/2006" xmlns:p14="http://schemas.microsoft.com/office/powerpoint/2010/main">
    <mc:Choice Requires="p14">
      <p:transition spd="slow" p14:dur="2000" advTm="81582"/>
    </mc:Choice>
    <mc:Fallback xmlns="">
      <p:transition spd="slow" advTm="81582"/>
    </mc:Fallback>
  </mc:AlternateContent>
  <p:extLst>
    <p:ext uri="{3A86A75C-4F4B-4683-9AE1-C65F6400EC91}">
      <p14:laserTraceLst xmlns:p14="http://schemas.microsoft.com/office/powerpoint/2010/main">
        <p14:tracePtLst>
          <p14:tracePt t="473" x="11202988" y="2890838"/>
          <p14:tracePt t="483" x="10152063" y="2552700"/>
          <p14:tracePt t="497" x="9012238" y="2278063"/>
          <p14:tracePt t="504" x="7810500" y="2052638"/>
          <p14:tracePt t="514" x="6446838" y="1876425"/>
          <p14:tracePt t="525" x="5245100" y="1739900"/>
          <p14:tracePt t="535" x="4356100" y="1714500"/>
          <p14:tracePt t="547" x="3743325" y="1689100"/>
          <p14:tracePt t="555" x="3241675" y="1689100"/>
          <p14:tracePt t="564" x="2967038" y="1689100"/>
          <p14:tracePt t="575" x="2816225" y="1676400"/>
          <p14:tracePt t="585" x="2728913" y="1676400"/>
          <p14:tracePt t="597" x="2690813" y="1676400"/>
          <p14:tracePt t="605" x="2678113" y="1676400"/>
          <p14:tracePt t="646" x="2678113" y="1663700"/>
          <p14:tracePt t="678" x="2690813" y="1663700"/>
          <p14:tracePt t="697" x="2703513" y="1663700"/>
          <p14:tracePt t="707" x="2728913" y="1663700"/>
          <p14:tracePt t="716" x="2754313" y="1663700"/>
          <p14:tracePt t="729" x="2778125" y="1676400"/>
          <p14:tracePt t="737" x="2790825" y="1689100"/>
          <p14:tracePt t="758" x="2803525" y="1689100"/>
          <p14:tracePt t="779" x="2816225" y="1689100"/>
          <p14:tracePt t="808" x="2816225" y="1701800"/>
          <p14:tracePt t="818" x="2778125" y="1714500"/>
          <p14:tracePt t="829" x="2690813" y="1739900"/>
          <p14:tracePt t="838" x="2578100" y="1765300"/>
          <p14:tracePt t="848" x="2428875" y="1789113"/>
          <p14:tracePt t="862" x="2290763" y="1789113"/>
          <p14:tracePt t="869" x="2178050" y="1789113"/>
          <p14:tracePt t="880" x="2078038" y="1789113"/>
          <p14:tracePt t="889" x="2027238" y="1789113"/>
          <p14:tracePt t="900" x="1990725" y="1776413"/>
          <p14:tracePt t="919" x="1990725" y="1752600"/>
          <p14:tracePt t="930" x="1990725" y="1701800"/>
          <p14:tracePt t="940" x="2078038" y="1576388"/>
          <p14:tracePt t="950" x="2278063" y="1389063"/>
          <p14:tracePt t="963" x="2678113" y="1125538"/>
          <p14:tracePt t="970" x="3154363" y="838200"/>
          <p14:tracePt t="980" x="3705225" y="600075"/>
          <p14:tracePt t="990" x="4092575" y="425450"/>
          <p14:tracePt t="1013" x="4768850" y="263525"/>
          <p14:tracePt t="1022" x="5045075" y="250825"/>
          <p14:tracePt t="1031" x="5319713" y="250825"/>
          <p14:tracePt t="1042" x="5532438" y="250825"/>
          <p14:tracePt t="1051" x="5695950" y="250825"/>
          <p14:tracePt t="1062" x="5857875" y="287338"/>
          <p14:tracePt t="1071" x="5995988" y="338138"/>
          <p14:tracePt t="1081" x="6134100" y="387350"/>
          <p14:tracePt t="1096" x="6208713" y="450850"/>
          <p14:tracePt t="1102" x="6270625" y="500063"/>
          <p14:tracePt t="1113" x="6296025" y="538163"/>
          <p14:tracePt t="1122" x="6308725" y="576263"/>
          <p14:tracePt t="1132" x="6308725" y="600075"/>
          <p14:tracePt t="1147" x="6308725" y="638175"/>
          <p14:tracePt t="1153" x="6308725" y="663575"/>
          <p14:tracePt t="1162" x="6308725" y="676275"/>
          <p14:tracePt t="1183" x="6308725" y="688975"/>
          <p14:tracePt t="1213" x="6308725" y="700088"/>
          <p14:tracePt t="1274" x="6334125" y="700088"/>
          <p14:tracePt t="1284" x="6359525" y="700088"/>
          <p14:tracePt t="1296" x="6396038" y="700088"/>
          <p14:tracePt t="1304" x="6434138" y="700088"/>
          <p14:tracePt t="1316" x="6496050" y="700088"/>
          <p14:tracePt t="1328" x="6546850" y="700088"/>
          <p14:tracePt t="1335" x="6584950" y="700088"/>
          <p14:tracePt t="1346" x="6621463" y="700088"/>
          <p14:tracePt t="1355" x="6659563" y="700088"/>
          <p14:tracePt t="1365" x="6721475" y="712788"/>
          <p14:tracePt t="1379" x="6772275" y="712788"/>
          <p14:tracePt t="1386" x="6808788" y="725488"/>
          <p14:tracePt t="1396" x="6834188" y="738188"/>
          <p14:tracePt t="1406" x="6859588" y="738188"/>
          <p14:tracePt t="1428" x="6884988" y="738188"/>
          <p14:tracePt t="1438" x="6884988" y="763588"/>
          <p14:tracePt t="1447" x="6884988" y="776288"/>
          <p14:tracePt t="1457" x="6884988" y="788988"/>
          <p14:tracePt t="1467" x="6872288" y="801688"/>
          <p14:tracePt t="1479" x="6846888" y="812800"/>
          <p14:tracePt t="1487" x="6834188" y="825500"/>
          <p14:tracePt t="1498" x="6808788" y="838200"/>
          <p14:tracePt t="1508" x="6784975" y="838200"/>
          <p14:tracePt t="1517" x="6759575" y="838200"/>
          <p14:tracePt t="1529" x="6746875" y="838200"/>
          <p14:tracePt t="1538" x="6721475" y="850900"/>
          <p14:tracePt t="1548" x="6708775" y="850900"/>
          <p14:tracePt t="1562" x="6696075" y="850900"/>
          <p14:tracePt t="1568" x="6684963" y="850900"/>
          <p14:tracePt t="1599" x="6672263" y="850900"/>
          <p14:tracePt t="1751" x="6659563" y="850900"/>
          <p14:tracePt t="1781" x="6634163" y="850900"/>
          <p14:tracePt t="1793" x="6621463" y="850900"/>
          <p14:tracePt t="1802" x="6596063" y="850900"/>
          <p14:tracePt t="1812" x="6572250" y="850900"/>
          <p14:tracePt t="1821" x="6546850" y="850900"/>
          <p14:tracePt t="1831" x="6521450" y="850900"/>
          <p14:tracePt t="1846" x="6508750" y="850900"/>
          <p14:tracePt t="1852" x="6472238" y="850900"/>
          <p14:tracePt t="1862" x="6446838" y="850900"/>
          <p14:tracePt t="1872" x="6421438" y="850900"/>
          <p14:tracePt t="1893" x="6396038" y="838200"/>
          <p14:tracePt t="1897" x="6383338" y="838200"/>
          <p14:tracePt t="1903" x="6370638" y="838200"/>
          <p14:tracePt t="1923" x="6359525" y="825500"/>
          <p14:tracePt t="1963" x="6346825" y="825500"/>
          <p14:tracePt t="1984" x="6346825" y="812800"/>
          <p14:tracePt t="2004" x="6321425" y="812800"/>
          <p14:tracePt t="2014" x="6321425" y="801688"/>
          <p14:tracePt t="2026" x="6308725" y="801688"/>
          <p14:tracePt t="2034" x="6270625" y="788988"/>
          <p14:tracePt t="2046" x="6246813" y="776288"/>
          <p14:tracePt t="2054" x="6183313" y="750888"/>
          <p14:tracePt t="2064" x="6134100" y="750888"/>
          <p14:tracePt t="2078" x="6008688" y="712788"/>
          <p14:tracePt t="2085" x="5845175" y="688975"/>
          <p14:tracePt t="2096" x="5670550" y="663575"/>
          <p14:tracePt t="2105" x="5445125" y="650875"/>
          <p14:tracePt t="2115" x="5194300" y="625475"/>
          <p14:tracePt t="2129" x="5032375" y="625475"/>
          <p14:tracePt t="2136" x="4843463" y="625475"/>
          <p14:tracePt t="2146" x="4706938" y="625475"/>
          <p14:tracePt t="2157" x="4581525" y="625475"/>
          <p14:tracePt t="2166" x="4494213" y="625475"/>
          <p14:tracePt t="2178" x="4443413" y="625475"/>
          <p14:tracePt t="2187" x="4406900" y="625475"/>
          <p14:tracePt t="2196" x="4394200" y="625475"/>
          <p14:tracePt t="2210" x="4368800" y="625475"/>
          <p14:tracePt t="2329" x="4381500" y="612775"/>
          <p14:tracePt t="2338" x="4394200" y="612775"/>
          <p14:tracePt t="2360" x="4418013" y="612775"/>
          <p14:tracePt t="2369" x="4418013" y="600075"/>
          <p14:tracePt t="2379" x="4430713" y="600075"/>
          <p14:tracePt t="2390" x="4443413" y="600075"/>
          <p14:tracePt t="2399" x="4468813" y="588963"/>
          <p14:tracePt t="2411" x="4506913" y="588963"/>
          <p14:tracePt t="2419" x="4543425" y="588963"/>
          <p14:tracePt t="2430" x="4606925" y="588963"/>
          <p14:tracePt t="2443" x="4656138" y="588963"/>
          <p14:tracePt t="2450" x="4694238" y="588963"/>
          <p14:tracePt t="2461" x="4743450" y="588963"/>
          <p14:tracePt t="2470" x="4832350" y="588963"/>
          <p14:tracePt t="2480" x="4881563" y="588963"/>
          <p14:tracePt t="2494" x="4956175" y="588963"/>
          <p14:tracePt t="2501" x="5057775" y="588963"/>
          <p14:tracePt t="2510" x="5132388" y="588963"/>
          <p14:tracePt t="2521" x="5232400" y="588963"/>
          <p14:tracePt t="2532" x="5357813" y="588963"/>
          <p14:tracePt t="2543" x="5483225" y="588963"/>
          <p14:tracePt t="2551" x="5670550" y="588963"/>
          <p14:tracePt t="2561" x="5895975" y="588963"/>
          <p14:tracePt t="2572" x="6083300" y="588963"/>
          <p14:tracePt t="2586" x="6283325" y="576263"/>
          <p14:tracePt t="2594" x="6496050" y="563563"/>
          <p14:tracePt t="2602" x="6634163" y="563563"/>
          <p14:tracePt t="2612" x="6746875" y="550863"/>
          <p14:tracePt t="2623" x="6821488" y="550863"/>
          <p14:tracePt t="2632" x="6884988" y="550863"/>
          <p14:tracePt t="2644" x="6934200" y="550863"/>
          <p14:tracePt t="2652" x="6972300" y="550863"/>
          <p14:tracePt t="2663" x="7021513" y="550863"/>
          <p14:tracePt t="2676" x="7059613" y="550863"/>
          <p14:tracePt t="2683" x="7110413" y="563563"/>
          <p14:tracePt t="2694" x="7134225" y="563563"/>
          <p14:tracePt t="2703" x="7172325" y="576263"/>
          <p14:tracePt t="2713" x="7223125" y="576263"/>
          <p14:tracePt t="2727" x="7259638" y="588963"/>
          <p14:tracePt t="2734" x="7285038" y="600075"/>
          <p14:tracePt t="2745" x="7323138" y="600075"/>
          <p14:tracePt t="2754" x="7335838" y="612775"/>
          <p14:tracePt t="2764" x="7348538" y="612775"/>
          <p14:tracePt t="2777" x="7359650" y="612775"/>
          <p14:tracePt t="2805" x="7372350" y="612775"/>
          <p14:tracePt t="2826" x="7385050" y="625475"/>
          <p14:tracePt t="2835" x="7397750" y="625475"/>
          <p14:tracePt t="2845" x="7410450" y="625475"/>
          <p14:tracePt t="2856" x="7435850" y="638175"/>
          <p14:tracePt t="2865" x="7448550" y="650875"/>
          <p14:tracePt t="2878" x="7459663" y="650875"/>
          <p14:tracePt t="2891" x="7472363" y="650875"/>
          <p14:tracePt t="2896" x="7485063" y="650875"/>
          <p14:tracePt t="2917" x="7485063" y="663575"/>
          <p14:tracePt t="2927" x="7497763" y="663575"/>
          <p14:tracePt t="2937" x="7510463" y="663575"/>
          <p14:tracePt t="2947" x="7535863" y="688975"/>
          <p14:tracePt t="2960" x="7561263" y="700088"/>
          <p14:tracePt t="2967" x="7561263" y="712788"/>
          <p14:tracePt t="2978" x="7561263" y="725488"/>
          <p14:tracePt t="2987" x="7561263" y="738188"/>
          <p14:tracePt t="2997" x="7561263" y="763588"/>
          <p14:tracePt t="3010" x="7535863" y="812800"/>
          <p14:tracePt t="3018" x="7472363" y="876300"/>
          <p14:tracePt t="3028" x="7385050" y="963613"/>
          <p14:tracePt t="3038" x="7235825" y="1063625"/>
          <p14:tracePt t="3048" x="7034213" y="1163638"/>
          <p14:tracePt t="3061" x="6659563" y="1289050"/>
          <p14:tracePt t="3068" x="6346825" y="1376363"/>
          <p14:tracePt t="3078" x="6034088" y="1476375"/>
          <p14:tracePt t="3093" x="5732463" y="1576388"/>
          <p14:tracePt t="3099" x="5507038" y="1601788"/>
          <p14:tracePt t="3111" x="5319713" y="1627188"/>
          <p14:tracePt t="3119" x="5119688" y="1639888"/>
          <p14:tracePt t="3129" x="4843463" y="1639888"/>
          <p14:tracePt t="3143" x="4619625" y="1614488"/>
          <p14:tracePt t="3149" x="4418013" y="1589088"/>
          <p14:tracePt t="3160" x="4217988" y="1539875"/>
          <p14:tracePt t="3171" x="4068763" y="1501775"/>
          <p14:tracePt t="3180" x="3956050" y="1463675"/>
          <p14:tracePt t="3193" x="3830638" y="1414463"/>
          <p14:tracePt t="3200" x="3730625" y="1389063"/>
          <p14:tracePt t="3211" x="3643313" y="1363663"/>
          <p14:tracePt t="3220" x="3567113" y="1327150"/>
          <p14:tracePt t="3230" x="3530600" y="1327150"/>
          <p14:tracePt t="3244" x="3467100" y="1301750"/>
          <p14:tracePt t="3251" x="3441700" y="1276350"/>
          <p14:tracePt t="3260" x="3405188" y="1276350"/>
          <p14:tracePt t="3272" x="3379788" y="1276350"/>
          <p14:tracePt t="3281" x="3341688" y="1263650"/>
          <p14:tracePt t="3293" x="3317875" y="1263650"/>
          <p14:tracePt t="3302" x="3305175" y="1250950"/>
          <p14:tracePt t="3322" x="3292475" y="1250950"/>
          <p14:tracePt t="3413" x="3317875" y="1250950"/>
          <p14:tracePt t="3425" x="3367088" y="1250950"/>
          <p14:tracePt t="3433" x="3505200" y="1276350"/>
          <p14:tracePt t="3443" x="3692525" y="1327150"/>
          <p14:tracePt t="3453" x="3867150" y="1350963"/>
          <p14:tracePt t="3465" x="4105275" y="1401763"/>
          <p14:tracePt t="3477" x="4406900" y="1450975"/>
          <p14:tracePt t="3484" x="4630738" y="1501775"/>
          <p14:tracePt t="3494" x="4781550" y="1552575"/>
          <p14:tracePt t="3505" x="4945063" y="1576388"/>
          <p14:tracePt t="3514" x="5057775" y="1601788"/>
          <p14:tracePt t="3527" x="5145088" y="1627188"/>
          <p14:tracePt t="3534" x="5232400" y="1663700"/>
          <p14:tracePt t="3544" x="5307013" y="1689100"/>
          <p14:tracePt t="3555" x="5383213" y="1701800"/>
          <p14:tracePt t="3566" x="5432425" y="1727200"/>
          <p14:tracePt t="3576" x="5495925" y="1752600"/>
          <p14:tracePt t="3585" x="5532438" y="1752600"/>
          <p14:tracePt t="3595" x="5570538" y="1765300"/>
          <p14:tracePt t="3610" x="5583238" y="1776413"/>
          <p14:tracePt t="3616" x="5607050" y="1789113"/>
          <p14:tracePt t="3627" x="5619750" y="1789113"/>
          <p14:tracePt t="3636" x="5632450" y="1789113"/>
          <p14:tracePt t="3707" x="5632450" y="1801813"/>
          <p14:tracePt t="3768" x="5632450" y="1814513"/>
          <p14:tracePt t="3819" x="5619750" y="1814513"/>
          <p14:tracePt t="3828" x="5607050" y="1814513"/>
          <p14:tracePt t="3841" x="5557838" y="1801813"/>
          <p14:tracePt t="3849" x="5483225" y="1765300"/>
          <p14:tracePt t="3860" x="5407025" y="1701800"/>
          <p14:tracePt t="3869" x="5294313" y="1639888"/>
          <p14:tracePt t="3879" x="5157788" y="1539875"/>
          <p14:tracePt t="3892" x="5057775" y="1489075"/>
          <p14:tracePt t="3899" x="4945063" y="1414463"/>
          <p14:tracePt t="3911" x="4856163" y="1363663"/>
          <p14:tracePt t="3920" x="4756150" y="1301750"/>
          <p14:tracePt t="3930" x="4656138" y="1250950"/>
          <p14:tracePt t="3943" x="4568825" y="1201738"/>
          <p14:tracePt t="3951" x="4443413" y="1114425"/>
          <p14:tracePt t="3961" x="4368800" y="1063625"/>
          <p14:tracePt t="3975" x="4268788" y="1001713"/>
          <p14:tracePt t="3981" x="4192588" y="963613"/>
          <p14:tracePt t="3993" x="4130675" y="925513"/>
          <p14:tracePt t="4001" x="4081463" y="901700"/>
          <p14:tracePt t="4011" x="4030663" y="876300"/>
          <p14:tracePt t="4025" x="3979863" y="863600"/>
          <p14:tracePt t="4031" x="3956050" y="838200"/>
          <p14:tracePt t="4043" x="3917950" y="838200"/>
          <p14:tracePt t="4052" x="3892550" y="825500"/>
          <p14:tracePt t="4061" x="3867150" y="825500"/>
          <p14:tracePt t="4075" x="3843338" y="812800"/>
          <p14:tracePt t="4082" x="3830638" y="812800"/>
          <p14:tracePt t="4092" x="3805238" y="812800"/>
          <p14:tracePt t="4102" x="3792538" y="812800"/>
          <p14:tracePt t="4112" x="3767138" y="812800"/>
          <p14:tracePt t="4125" x="3743325" y="812800"/>
          <p14:tracePt t="4133" x="3730625" y="812800"/>
          <p14:tracePt t="4144" x="3717925" y="812800"/>
          <p14:tracePt t="4154" x="3705225" y="812800"/>
          <p14:tracePt t="4175" x="3692525" y="812800"/>
          <p14:tracePt t="4204" x="3679825" y="812800"/>
          <p14:tracePt t="4224" x="3667125" y="812800"/>
          <p14:tracePt t="4893" x="3679825" y="812800"/>
          <p14:tracePt t="4924" x="3692525" y="812800"/>
          <p14:tracePt t="4955" x="3705225" y="812800"/>
          <p14:tracePt t="4994" x="3717925" y="812800"/>
          <p14:tracePt t="5006" x="3730625" y="812800"/>
          <p14:tracePt t="6181" x="3743325" y="812800"/>
          <p14:tracePt t="6231" x="3756025" y="812800"/>
          <p14:tracePt t="6262" x="3767138" y="812800"/>
          <p14:tracePt t="6272" x="3792538" y="812800"/>
          <p14:tracePt t="6281" x="3830638" y="812800"/>
          <p14:tracePt t="6292" x="3879850" y="812800"/>
          <p14:tracePt t="6304" x="3968750" y="812800"/>
          <p14:tracePt t="6313" x="4030663" y="812800"/>
          <p14:tracePt t="6324" x="4092575" y="812800"/>
          <p14:tracePt t="6333" x="4168775" y="812800"/>
          <p14:tracePt t="6343" x="4217988" y="812800"/>
          <p14:tracePt t="6355" x="4281488" y="812800"/>
          <p14:tracePt t="6362" x="4318000" y="812800"/>
          <p14:tracePt t="6373" x="4418013" y="812800"/>
          <p14:tracePt t="6383" x="4481513" y="812800"/>
          <p14:tracePt t="6394" x="4543425" y="812800"/>
          <p14:tracePt t="6406" x="4694238" y="812800"/>
          <p14:tracePt t="6414" x="4781550" y="812800"/>
          <p14:tracePt t="6423" x="4881563" y="812800"/>
          <p14:tracePt t="6434" x="5032375" y="812800"/>
          <p14:tracePt t="6444" x="5145088" y="812800"/>
          <p14:tracePt t="6455" x="5270500" y="812800"/>
          <p14:tracePt t="6464" x="5345113" y="812800"/>
          <p14:tracePt t="6474" x="5432425" y="812800"/>
          <p14:tracePt t="6485" x="5470525" y="812800"/>
          <p14:tracePt t="6495" x="5519738" y="812800"/>
          <p14:tracePt t="6505" x="5570538" y="812800"/>
          <p14:tracePt t="6515" x="5645150" y="812800"/>
          <p14:tracePt t="6525" x="5695950" y="812800"/>
          <p14:tracePt t="6538" x="5732463" y="812800"/>
          <p14:tracePt t="6545" x="5770563" y="812800"/>
          <p14:tracePt t="6555" x="5808663" y="812800"/>
          <p14:tracePt t="6566" x="5870575" y="812800"/>
          <p14:tracePt t="6576" x="5908675" y="812800"/>
          <p14:tracePt t="6589" x="5970588" y="812800"/>
          <p14:tracePt t="6596" x="6021388" y="812800"/>
          <p14:tracePt t="6606" x="6070600" y="812800"/>
          <p14:tracePt t="6617" x="6108700" y="812800"/>
          <p14:tracePt t="6626" x="6146800" y="812800"/>
          <p14:tracePt t="6639" x="6157913" y="812800"/>
          <p14:tracePt t="6647" x="6196013" y="812800"/>
          <p14:tracePt t="6667" x="6208713" y="812800"/>
          <p14:tracePt t="6677" x="6221413" y="812800"/>
          <p14:tracePt t="6689" x="6234113" y="812800"/>
          <p14:tracePt t="6698" x="6246813" y="812800"/>
          <p14:tracePt t="6708" x="6270625" y="812800"/>
          <p14:tracePt t="6721" x="6270625" y="825500"/>
          <p14:tracePt t="6728" x="6283325" y="825500"/>
          <p14:tracePt t="6758" x="6296025" y="825500"/>
          <p14:tracePt t="6778" x="6308725" y="825500"/>
          <p14:tracePt t="6829" x="6321425" y="825500"/>
          <p14:tracePt t="7052" x="6334125" y="825500"/>
          <p14:tracePt t="7093" x="6359525" y="825500"/>
          <p14:tracePt t="7113" x="6370638" y="825500"/>
          <p14:tracePt t="7123" x="6408738" y="825500"/>
          <p14:tracePt t="7134" x="6434138" y="825500"/>
          <p14:tracePt t="7143" x="6446838" y="825500"/>
          <p14:tracePt t="7154" x="6472238" y="825500"/>
          <p14:tracePt t="7164" x="6483350" y="825500"/>
          <p14:tracePt t="7174" x="6521450" y="825500"/>
          <p14:tracePt t="7187" x="6534150" y="825500"/>
          <p14:tracePt t="7194" x="6559550" y="825500"/>
          <p14:tracePt t="7205" x="6608763" y="825500"/>
          <p14:tracePt t="7215" x="6646863" y="825500"/>
          <p14:tracePt t="7224" x="6672263" y="825500"/>
          <p14:tracePt t="7238" x="6696075" y="825500"/>
          <p14:tracePt t="7245" x="6708775" y="825500"/>
          <p14:tracePt t="7255" x="6746875" y="825500"/>
          <p14:tracePt t="7265" x="6759575" y="825500"/>
          <p14:tracePt t="7275" x="6784975" y="825500"/>
          <p14:tracePt t="7288" x="6797675" y="825500"/>
          <p14:tracePt t="7298" x="6808788" y="825500"/>
          <p14:tracePt t="7317" x="6834188" y="825500"/>
          <p14:tracePt t="7337" x="6846888" y="825500"/>
          <p14:tracePt t="7370" x="6859588" y="825500"/>
          <p14:tracePt t="7488" x="6859588" y="850900"/>
          <p14:tracePt t="7498" x="6859588" y="889000"/>
          <p14:tracePt t="7508" x="6859588" y="925513"/>
          <p14:tracePt t="7521" x="6846888" y="1001713"/>
          <p14:tracePt t="7529" x="6834188" y="1063625"/>
          <p14:tracePt t="7539" x="6797675" y="1150938"/>
          <p14:tracePt t="7550" x="6759575" y="1227138"/>
          <p14:tracePt t="7559" x="6708775" y="1301750"/>
          <p14:tracePt t="7572" x="6684963" y="1339850"/>
          <p14:tracePt t="7581" x="6659563" y="1363663"/>
          <p14:tracePt t="7589" x="6646863" y="1376363"/>
          <p14:tracePt t="7605" x="6634163" y="1389063"/>
          <p14:tracePt t="7610" x="6621463" y="1401763"/>
          <p14:tracePt t="7630" x="6608763" y="1401763"/>
          <p14:tracePt t="7640" x="6596063" y="1401763"/>
          <p14:tracePt t="7653" x="6584950" y="1414463"/>
          <p14:tracePt t="7662" x="6559550" y="1427163"/>
          <p14:tracePt t="7671" x="6546850" y="1450975"/>
          <p14:tracePt t="7681" x="6508750" y="1476375"/>
          <p14:tracePt t="7691" x="6496050" y="1489075"/>
          <p14:tracePt t="7704" x="6472238" y="1514475"/>
          <p14:tracePt t="7711" x="6446838" y="1527175"/>
          <p14:tracePt t="7725" x="6446838" y="1539875"/>
          <p14:tracePt t="7731" x="6434138" y="1539875"/>
          <p14:tracePt t="7742" x="6421438" y="1552575"/>
          <p14:tracePt t="7914" x="6408738" y="1552575"/>
          <p14:tracePt t="7944" x="6396038" y="1552575"/>
          <p14:tracePt t="7975" x="6383338" y="1552575"/>
          <p14:tracePt t="7995" x="6370638" y="1552575"/>
          <p14:tracePt t="8016" x="6359525" y="1563688"/>
          <p14:tracePt t="8025" x="6334125" y="1563688"/>
          <p14:tracePt t="8036" x="6308725" y="1589088"/>
          <p14:tracePt t="8046" x="6296025" y="1601788"/>
          <p14:tracePt t="8055" x="6270625" y="1601788"/>
          <p14:tracePt t="8071" x="6259513" y="1601788"/>
          <p14:tracePt t="8076" x="6259513" y="1614488"/>
          <p14:tracePt t="8086" x="6246813" y="1614488"/>
          <p14:tracePt t="8120" x="6234113" y="1614488"/>
          <p14:tracePt t="8127" x="6234113" y="1627188"/>
          <p14:tracePt t="8137" x="6208713" y="1639888"/>
          <p14:tracePt t="8149" x="6183313" y="1639888"/>
          <p14:tracePt t="8157" x="6108700" y="1676400"/>
          <p14:tracePt t="8171" x="6045200" y="1701800"/>
          <p14:tracePt t="8178" x="5983288" y="1727200"/>
          <p14:tracePt t="8188" x="5895975" y="1739900"/>
          <p14:tracePt t="8199" x="5832475" y="1739900"/>
          <p14:tracePt t="8208" x="5795963" y="1739900"/>
          <p14:tracePt t="8220" x="5757863" y="1739900"/>
          <p14:tracePt t="8228" x="5732463" y="1739900"/>
          <p14:tracePt t="8238" x="5708650" y="1739900"/>
          <p14:tracePt t="8258" x="5683250" y="1739900"/>
          <p14:tracePt t="8279" x="5670550" y="1739900"/>
          <p14:tracePt t="8289" x="5645150" y="1739900"/>
          <p14:tracePt t="8302" x="5632450" y="1727200"/>
          <p14:tracePt t="8309" x="5619750" y="1727200"/>
          <p14:tracePt t="8321" x="5595938" y="1714500"/>
          <p14:tracePt t="8340" x="5583238" y="1701800"/>
          <p14:tracePt t="8354" x="5557838" y="1689100"/>
          <p14:tracePt t="8381" x="5557838" y="1676400"/>
          <p14:tracePt t="8390" x="5545138" y="1676400"/>
          <p14:tracePt t="8403" x="5532438" y="1676400"/>
          <p14:tracePt t="8431" x="5519738" y="1663700"/>
          <p14:tracePt t="8461" x="5507038" y="1663700"/>
          <p14:tracePt t="8471" x="5507038" y="1652588"/>
          <p14:tracePt t="8492" x="5495925" y="1652588"/>
          <p14:tracePt t="8502" x="5483225" y="1652588"/>
          <p14:tracePt t="8534" x="5470525" y="1652588"/>
          <p14:tracePt t="8543" x="5470525" y="1639888"/>
          <p14:tracePt t="8563" x="5457825" y="1639888"/>
          <p14:tracePt t="8585" x="5457825" y="1627188"/>
          <p14:tracePt t="8593" x="5445125" y="1627188"/>
          <p14:tracePt t="8603" x="5432425" y="1614488"/>
          <p14:tracePt t="8614" x="5432425" y="1601788"/>
          <p14:tracePt t="8636" x="5419725" y="1589088"/>
          <p14:tracePt t="8654" x="5419725" y="1576388"/>
          <p14:tracePt t="8664" x="5407025" y="1563688"/>
          <p14:tracePt t="8674" x="5394325" y="1539875"/>
          <p14:tracePt t="8686" x="5394325" y="1527175"/>
          <p14:tracePt t="8694" x="5394325" y="1514475"/>
          <p14:tracePt t="8704" x="5394325" y="1501775"/>
          <p14:tracePt t="8718" x="5394325" y="1489075"/>
          <p14:tracePt t="8725" x="5394325" y="1476375"/>
          <p14:tracePt t="8745" x="5394325" y="1463675"/>
          <p14:tracePt t="8755" x="5394325" y="1450975"/>
          <p14:tracePt t="8770" x="5383213" y="1439863"/>
          <p14:tracePt t="8786" x="5383213" y="1427163"/>
          <p14:tracePt t="8806" x="5370513" y="1401763"/>
          <p14:tracePt t="8826" x="5370513" y="1389063"/>
          <p14:tracePt t="8837" x="5357813" y="1389063"/>
          <p14:tracePt t="8857" x="5357813" y="1376363"/>
          <p14:tracePt t="8918" x="5357813" y="1363663"/>
          <p14:tracePt t="8948" x="5357813" y="1350963"/>
          <p14:tracePt t="9001" x="5357813" y="1339850"/>
          <p14:tracePt t="9050" x="5357813" y="1327150"/>
          <p14:tracePt t="9059" x="5383213" y="1327150"/>
          <p14:tracePt t="9070" x="5394325" y="1327150"/>
          <p14:tracePt t="9080" x="5419725" y="1327150"/>
          <p14:tracePt t="9090" x="5445125" y="1314450"/>
          <p14:tracePt t="9102" x="5470525" y="1314450"/>
          <p14:tracePt t="9110" x="5483225" y="1314450"/>
          <p14:tracePt t="9120" x="5507038" y="1314450"/>
          <p14:tracePt t="9131" x="5519738" y="1314450"/>
          <p14:tracePt t="9140" x="5557838" y="1314450"/>
          <p14:tracePt t="9152" x="5583238" y="1314450"/>
          <p14:tracePt t="9161" x="5607050" y="1314450"/>
          <p14:tracePt t="9171" x="5632450" y="1314450"/>
          <p14:tracePt t="9184" x="5657850" y="1314450"/>
          <p14:tracePt t="9191" x="5670550" y="1314450"/>
          <p14:tracePt t="9202" x="5683250" y="1314450"/>
          <p14:tracePt t="9222" x="5708650" y="1314450"/>
          <p14:tracePt t="9242" x="5719763" y="1314450"/>
          <p14:tracePt t="9272" x="5745163" y="1314450"/>
          <p14:tracePt t="9293" x="5757863" y="1327150"/>
          <p14:tracePt t="9303" x="5770563" y="1339850"/>
          <p14:tracePt t="9313" x="5783263" y="1350963"/>
          <p14:tracePt t="9324" x="5808663" y="1376363"/>
          <p14:tracePt t="9336" x="5821363" y="1389063"/>
          <p14:tracePt t="9343" x="5832475" y="1414463"/>
          <p14:tracePt t="9354" x="5845175" y="1414463"/>
          <p14:tracePt t="9364" x="5845175" y="1427163"/>
          <p14:tracePt t="9385" x="5857875" y="1439863"/>
          <p14:tracePt t="9416" x="5857875" y="1450975"/>
          <p14:tracePt t="9455" x="5857875" y="1463675"/>
          <p14:tracePt t="9485" x="5845175" y="1463675"/>
          <p14:tracePt t="9495" x="5832475" y="1476375"/>
          <p14:tracePt t="9505" x="5808663" y="1476375"/>
          <p14:tracePt t="9517" x="5795963" y="1476375"/>
          <p14:tracePt t="9526" x="5770563" y="1476375"/>
          <p14:tracePt t="9536" x="5757863" y="1476375"/>
          <p14:tracePt t="9546" x="5732463" y="1476375"/>
          <p14:tracePt t="9556" x="5708650" y="1476375"/>
          <p14:tracePt t="9568" x="5695950" y="1476375"/>
          <p14:tracePt t="9576" x="5683250" y="1476375"/>
          <p14:tracePt t="9586" x="5657850" y="1476375"/>
          <p14:tracePt t="9597" x="5645150" y="1463675"/>
          <p14:tracePt t="9607" x="5619750" y="1450975"/>
          <p14:tracePt t="9619" x="5619750" y="1439863"/>
          <p14:tracePt t="9627" x="5607050" y="1439863"/>
          <p14:tracePt t="9637" x="5607050" y="1427163"/>
          <p14:tracePt t="9650" x="5607050" y="1389063"/>
          <p14:tracePt t="9658" x="5607050" y="1363663"/>
          <p14:tracePt t="9668" x="5607050" y="1339850"/>
          <p14:tracePt t="9678" x="5607050" y="1327150"/>
          <p14:tracePt t="9687" x="5607050" y="1314450"/>
          <p14:tracePt t="9701" x="5607050" y="1301750"/>
          <p14:tracePt t="9708" x="5607050" y="1289050"/>
          <p14:tracePt t="9769" x="5607050" y="1276350"/>
          <p14:tracePt t="9779" x="5595938" y="1276350"/>
          <p14:tracePt t="9811" x="5583238" y="1276350"/>
          <p14:tracePt t="9820" x="5583238" y="1263650"/>
          <p14:tracePt t="9890" x="5583238" y="1250950"/>
          <p14:tracePt t="9911" x="5583238" y="1238250"/>
          <p14:tracePt t="9921" x="5583238" y="1227138"/>
          <p14:tracePt t="9934" x="5607050" y="1214438"/>
          <p14:tracePt t="9941" x="5619750" y="1214438"/>
          <p14:tracePt t="9952" x="5645150" y="1201738"/>
          <p14:tracePt t="9962" x="5657850" y="1189038"/>
          <p14:tracePt t="9972" x="5670550" y="1189038"/>
          <p14:tracePt t="9985" x="5683250" y="1189038"/>
          <p14:tracePt t="10003" x="5708650" y="1189038"/>
          <p14:tracePt t="10012" x="5719763" y="1189038"/>
          <p14:tracePt t="10022" x="5745163" y="1189038"/>
          <p14:tracePt t="10034" x="5770563" y="1189038"/>
          <p14:tracePt t="10043" x="5808663" y="1189038"/>
          <p14:tracePt t="10053" x="5832475" y="1189038"/>
          <p14:tracePt t="10064" x="5895975" y="1201738"/>
          <p14:tracePt t="10073" x="5945188" y="1238250"/>
          <p14:tracePt t="10085" x="6021388" y="1314450"/>
          <p14:tracePt t="10093" x="6096000" y="1363663"/>
          <p14:tracePt t="10104" x="6146800" y="1414463"/>
          <p14:tracePt t="10117" x="6170613" y="1439863"/>
          <p14:tracePt t="10124" x="6208713" y="1463675"/>
          <p14:tracePt t="10137" x="6221413" y="1463675"/>
          <p14:tracePt t="10144" x="6221413" y="1476375"/>
          <p14:tracePt t="10154" x="6234113" y="1489075"/>
          <p14:tracePt t="10167" x="6234113" y="1501775"/>
          <p14:tracePt t="10175" x="6234113" y="1514475"/>
          <p14:tracePt t="10184" x="6234113" y="1527175"/>
          <p14:tracePt t="10195" x="6234113" y="1539875"/>
          <p14:tracePt t="10205" x="6221413" y="1552575"/>
          <p14:tracePt t="10217" x="6183313" y="1576388"/>
          <p14:tracePt t="10227" x="6108700" y="1614488"/>
          <p14:tracePt t="10236" x="6045200" y="1639888"/>
          <p14:tracePt t="10245" x="5932488" y="1663700"/>
          <p14:tracePt t="10256" x="5808663" y="1676400"/>
          <p14:tracePt t="10268" x="5708650" y="1689100"/>
          <p14:tracePt t="10276" x="5607050" y="1689100"/>
          <p14:tracePt t="10286" x="5507038" y="1689100"/>
          <p14:tracePt t="10300" x="5407025" y="1689100"/>
          <p14:tracePt t="10306" x="5357813" y="1676400"/>
          <p14:tracePt t="10318" x="5294313" y="1652588"/>
          <p14:tracePt t="10326" x="5270500" y="1627188"/>
          <p14:tracePt t="10337" x="5245100" y="1601788"/>
          <p14:tracePt t="10349" x="5232400" y="1563688"/>
          <p14:tracePt t="10357" x="5219700" y="1539875"/>
          <p14:tracePt t="10368" x="5219700" y="1514475"/>
          <p14:tracePt t="10378" x="5219700" y="1489075"/>
          <p14:tracePt t="10387" x="5232400" y="1463675"/>
          <p14:tracePt t="10401" x="5245100" y="1439863"/>
          <p14:tracePt t="10408" x="5270500" y="1414463"/>
          <p14:tracePt t="10418" x="5294313" y="1389063"/>
          <p14:tracePt t="10428" x="5307013" y="1376363"/>
          <p14:tracePt t="10438" x="5345113" y="1350963"/>
          <p14:tracePt t="10451" x="5370513" y="1350963"/>
          <p14:tracePt t="10458" x="5394325" y="1339850"/>
          <p14:tracePt t="10468" x="5407025" y="1339850"/>
          <p14:tracePt t="10479" x="5419725" y="1339850"/>
          <p14:tracePt t="10500" x="5432425" y="1339850"/>
          <p14:tracePt t="10509" x="5432425" y="1350963"/>
          <p14:tracePt t="10533" x="5432425" y="1363663"/>
          <p14:tracePt t="10539" x="5432425" y="1376363"/>
          <p14:tracePt t="10550" x="5432425" y="1389063"/>
          <p14:tracePt t="10582" x="5432425" y="1401763"/>
          <p14:tracePt t="10600" x="5432425" y="1414463"/>
          <p14:tracePt t="10662" x="5445125" y="1414463"/>
          <p14:tracePt t="10671" x="5457825" y="1414463"/>
          <p14:tracePt t="10683" x="5483225" y="1414463"/>
          <p14:tracePt t="10701" x="5495925" y="1401763"/>
          <p14:tracePt t="10712" x="5495925" y="1389063"/>
          <p14:tracePt t="10733" x="5507038" y="1389063"/>
          <p14:tracePt t="10742" x="5507038" y="1376363"/>
          <p14:tracePt t="11209" x="5507038" y="1363663"/>
          <p14:tracePt t="11249" x="5495925" y="1363663"/>
          <p14:tracePt t="11259" x="5495925" y="1350963"/>
          <p14:tracePt t="11282" x="5483225" y="1339850"/>
          <p14:tracePt t="11289" x="5470525" y="1339850"/>
          <p14:tracePt t="11311" x="5457825" y="1339850"/>
          <p14:tracePt t="11320" x="5432425" y="1327150"/>
          <p14:tracePt t="11333" x="5407025" y="1327150"/>
          <p14:tracePt t="11340" x="5394325" y="1327150"/>
          <p14:tracePt t="11350" x="5370513" y="1327150"/>
          <p14:tracePt t="11361" x="5357813" y="1327150"/>
          <p14:tracePt t="11374" x="5332413" y="1327150"/>
          <p14:tracePt t="11383" x="5307013" y="1327150"/>
          <p14:tracePt t="11391" x="5281613" y="1327150"/>
          <p14:tracePt t="11400" x="5257800" y="1339850"/>
          <p14:tracePt t="11411" x="5232400" y="1339850"/>
          <p14:tracePt t="11421" x="5207000" y="1363663"/>
          <p14:tracePt t="11433" x="5194300" y="1376363"/>
          <p14:tracePt t="11441" x="5194300" y="1389063"/>
          <p14:tracePt t="11452" x="5181600" y="1414463"/>
          <p14:tracePt t="11465" x="5170488" y="1414463"/>
          <p14:tracePt t="11473" x="5170488" y="1439863"/>
          <p14:tracePt t="11483" x="5170488" y="1450975"/>
          <p14:tracePt t="11492" x="5170488" y="1463675"/>
          <p14:tracePt t="11502" x="5170488" y="1476375"/>
          <p14:tracePt t="11516" x="5170488" y="1489075"/>
          <p14:tracePt t="11523" x="5170488" y="1501775"/>
          <p14:tracePt t="11533" x="5170488" y="1514475"/>
          <p14:tracePt t="11543" x="5170488" y="1527175"/>
          <p14:tracePt t="11553" x="5170488" y="1539875"/>
          <p14:tracePt t="11565" x="5170488" y="1552575"/>
          <p14:tracePt t="11583" x="5170488" y="1576388"/>
          <p14:tracePt t="11604" x="5170488" y="1589088"/>
          <p14:tracePt t="11616" x="5170488" y="1614488"/>
          <p14:tracePt t="11624" x="5170488" y="1652588"/>
          <p14:tracePt t="11634" x="5181600" y="1676400"/>
          <p14:tracePt t="11645" x="5194300" y="1701800"/>
          <p14:tracePt t="11654" x="5232400" y="1739900"/>
          <p14:tracePt t="11666" x="5257800" y="1776413"/>
          <p14:tracePt t="11675" x="5281613" y="1801813"/>
          <p14:tracePt t="11684" x="5294313" y="1814513"/>
          <p14:tracePt t="11699" x="5307013" y="1839913"/>
          <p14:tracePt t="11705" x="5319713" y="1839913"/>
          <p14:tracePt t="11716" x="5345113" y="1852613"/>
          <p14:tracePt t="11735" x="5357813" y="1865313"/>
          <p14:tracePt t="11749" x="5370513" y="1876425"/>
          <p14:tracePt t="11756" x="5394325" y="1876425"/>
          <p14:tracePt t="11767" x="5445125" y="1889125"/>
          <p14:tracePt t="11776" x="5483225" y="1901825"/>
          <p14:tracePt t="11786" x="5519738" y="1914525"/>
          <p14:tracePt t="11800" x="5557838" y="1914525"/>
          <p14:tracePt t="11807" x="5583238" y="1914525"/>
          <p14:tracePt t="11817" x="5607050" y="1914525"/>
          <p14:tracePt t="11827" x="5619750" y="1914525"/>
          <p14:tracePt t="11837" x="5657850" y="1914525"/>
          <p14:tracePt t="11849" x="5670550" y="1914525"/>
          <p14:tracePt t="11858" x="5695950" y="1914525"/>
          <p14:tracePt t="11867" x="5745163" y="1914525"/>
          <p14:tracePt t="11882" x="5832475" y="1914525"/>
          <p14:tracePt t="11888" x="5908675" y="1914525"/>
          <p14:tracePt t="11899" x="5957888" y="1914525"/>
          <p14:tracePt t="11908" x="6034088" y="1914525"/>
          <p14:tracePt t="11918" x="6070600" y="1914525"/>
          <p14:tracePt t="11931" x="6146800" y="1914525"/>
          <p14:tracePt t="11938" x="6234113" y="1914525"/>
          <p14:tracePt t="11948" x="6308725" y="1889125"/>
          <p14:tracePt t="11959" x="6396038" y="1865313"/>
          <p14:tracePt t="11980" x="6459538" y="1852613"/>
          <p14:tracePt t="11983" x="6546850" y="1827213"/>
          <p14:tracePt t="11989" x="6672263" y="1801813"/>
          <p14:tracePt t="12001" x="6759575" y="1776413"/>
          <p14:tracePt t="12009" x="6846888" y="1739900"/>
          <p14:tracePt t="12019" x="6921500" y="1727200"/>
          <p14:tracePt t="12033" x="7010400" y="1689100"/>
          <p14:tracePt t="12060" x="7010400" y="1676400"/>
          <p14:tracePt t="12090" x="7010400" y="1663700"/>
          <p14:tracePt t="12100" x="7010400" y="1614488"/>
          <p14:tracePt t="12113" x="7010400" y="1576388"/>
          <p14:tracePt t="12121" x="7010400" y="1539875"/>
          <p14:tracePt t="12132" x="6985000" y="1489075"/>
          <p14:tracePt t="12141" x="6946900" y="1439863"/>
          <p14:tracePt t="12151" x="6884988" y="1401763"/>
          <p14:tracePt t="12166" x="6821488" y="1339850"/>
          <p14:tracePt t="12171" x="6721475" y="1289050"/>
          <p14:tracePt t="12184" x="6608763" y="1214438"/>
          <p14:tracePt t="12193" x="6508750" y="1176338"/>
          <p14:tracePt t="12206" x="6408738" y="1138238"/>
          <p14:tracePt t="12217" x="6346825" y="1101725"/>
          <p14:tracePt t="12223" x="6283325" y="1076325"/>
          <p14:tracePt t="12233" x="6196013" y="1050925"/>
          <p14:tracePt t="12243" x="6108700" y="1038225"/>
          <p14:tracePt t="12253" x="6057900" y="1025525"/>
          <p14:tracePt t="12266" x="5995988" y="1025525"/>
          <p14:tracePt t="12273" x="5970588" y="1014413"/>
          <p14:tracePt t="12283" x="5921375" y="1014413"/>
          <p14:tracePt t="12294" x="5870575" y="1014413"/>
          <p14:tracePt t="12303" x="5832475" y="1014413"/>
          <p14:tracePt t="12315" x="5783263" y="1025525"/>
          <p14:tracePt t="12323" x="5732463" y="1063625"/>
          <p14:tracePt t="12333" x="5683250" y="1089025"/>
          <p14:tracePt t="12348" x="5607050" y="1138238"/>
          <p14:tracePt t="12354" x="5507038" y="1201738"/>
          <p14:tracePt t="12365" x="5419725" y="1276350"/>
          <p14:tracePt t="12374" x="5357813" y="1339850"/>
          <p14:tracePt t="12384" x="5281613" y="1401763"/>
          <p14:tracePt t="12399" x="5207000" y="1476375"/>
          <p14:tracePt t="12405" x="5145088" y="1514475"/>
          <p14:tracePt t="12416" x="5081588" y="1563688"/>
          <p14:tracePt t="12425" x="5032375" y="1601788"/>
          <p14:tracePt t="12435" x="4994275" y="1627188"/>
          <p14:tracePt t="12448" x="4968875" y="1652588"/>
          <p14:tracePt t="12455" x="4932363" y="1663700"/>
          <p14:tracePt t="12466" x="4894263" y="1701800"/>
          <p14:tracePt t="12476" x="4881563" y="1739900"/>
          <p14:tracePt t="12486" x="4843463" y="1765300"/>
          <p14:tracePt t="12499" x="4832350" y="1801813"/>
          <p14:tracePt t="12506" x="4819650" y="1814513"/>
          <p14:tracePt t="12516" x="4806950" y="1827213"/>
          <p14:tracePt t="12527" x="4806950" y="1839913"/>
          <p14:tracePt t="12537" x="4794250" y="1852613"/>
          <p14:tracePt t="12548" x="4794250" y="1865313"/>
          <p14:tracePt t="12579" x="4794250" y="1876425"/>
          <p14:tracePt t="12607" x="4794250" y="1889125"/>
          <p14:tracePt t="12617" x="4794250" y="1901825"/>
          <p14:tracePt t="12630" x="4832350" y="1927225"/>
          <p14:tracePt t="12638" x="4881563" y="1978025"/>
          <p14:tracePt t="12648" x="4968875" y="2014538"/>
          <p14:tracePt t="12658" x="5081588" y="2065338"/>
          <p14:tracePt t="12668" x="5181600" y="2089150"/>
          <p14:tracePt t="12682" x="5270500" y="2114550"/>
          <p14:tracePt t="12688" x="5345113" y="2127250"/>
          <p14:tracePt t="12699" x="5432425" y="2139950"/>
          <p14:tracePt t="12709" x="5507038" y="2139950"/>
          <p14:tracePt t="12718" x="5632450" y="2139950"/>
          <p14:tracePt t="12731" x="5770563" y="2127250"/>
          <p14:tracePt t="12740" x="5883275" y="2101850"/>
          <p14:tracePt t="12749" x="6021388" y="2065338"/>
          <p14:tracePt t="12760" x="6146800" y="2027238"/>
          <p14:tracePt t="12770" x="6246813" y="1978025"/>
          <p14:tracePt t="12782" x="6359525" y="1939925"/>
          <p14:tracePt t="12790" x="6446838" y="1914525"/>
          <p14:tracePt t="12800" x="6534150" y="1889125"/>
          <p14:tracePt t="12814" x="6584950" y="1876425"/>
          <p14:tracePt t="12820" x="6634163" y="1865313"/>
          <p14:tracePt t="12831" x="6672263" y="1865313"/>
          <p14:tracePt t="12840" x="6696075" y="1852613"/>
          <p14:tracePt t="12851" x="6708775" y="1852613"/>
          <p14:tracePt t="12864" x="6734175" y="1839913"/>
          <p14:tracePt t="12871" x="6746875" y="1839913"/>
          <p14:tracePt t="12884" x="6759575" y="1839913"/>
          <p14:tracePt t="12895" x="6772275" y="1839913"/>
          <p14:tracePt t="12901" x="6808788" y="1814513"/>
          <p14:tracePt t="12923" x="6821488" y="1801813"/>
          <p14:tracePt t="12933" x="6821488" y="1789113"/>
          <p14:tracePt t="12942" x="6834188" y="1789113"/>
          <p14:tracePt t="12952" x="6846888" y="1789113"/>
          <p14:tracePt t="12964" x="6846888" y="1776413"/>
          <p14:tracePt t="12972" x="6846888" y="1752600"/>
          <p14:tracePt t="12993" x="6846888" y="1727200"/>
          <p14:tracePt t="13003" x="6846888" y="1701800"/>
          <p14:tracePt t="13014" x="6846888" y="1689100"/>
          <p14:tracePt t="13023" x="6834188" y="1676400"/>
          <p14:tracePt t="13034" x="6834188" y="1652588"/>
          <p14:tracePt t="13046" x="6821488" y="1627188"/>
          <p14:tracePt t="13054" x="6821488" y="1601788"/>
          <p14:tracePt t="13066" x="6797675" y="1563688"/>
          <p14:tracePt t="13074" x="6784975" y="1527175"/>
          <p14:tracePt t="13083" x="6784975" y="1501775"/>
          <p14:tracePt t="13097" x="6772275" y="1463675"/>
          <p14:tracePt t="13104" x="6746875" y="1439863"/>
          <p14:tracePt t="13114" x="6734175" y="1414463"/>
          <p14:tracePt t="13124" x="6721475" y="1389063"/>
          <p14:tracePt t="13136" x="6708775" y="1363663"/>
          <p14:tracePt t="13147" x="6684963" y="1350963"/>
          <p14:tracePt t="13156" x="6684963" y="1327150"/>
          <p14:tracePt t="13165" x="6672263" y="1301750"/>
          <p14:tracePt t="13175" x="6646863" y="1276350"/>
          <p14:tracePt t="13186" x="6596063" y="1227138"/>
          <p14:tracePt t="13197" x="6559550" y="1189038"/>
          <p14:tracePt t="13205" x="6521450" y="1138238"/>
          <p14:tracePt t="13216" x="6472238" y="1114425"/>
          <p14:tracePt t="13230" x="6446838" y="1076325"/>
          <p14:tracePt t="13236" x="6408738" y="1063625"/>
          <p14:tracePt t="13247" x="6359525" y="1038225"/>
          <p14:tracePt t="13256" x="6334125" y="1025525"/>
          <p14:tracePt t="13266" x="6283325" y="1001713"/>
          <p14:tracePt t="13280" x="6246813" y="976313"/>
          <p14:tracePt t="13288" x="6183313" y="950913"/>
          <p14:tracePt t="13298" x="6146800" y="950913"/>
          <p14:tracePt t="13307" x="6108700" y="938213"/>
          <p14:tracePt t="13318" x="6070600" y="925513"/>
          <p14:tracePt t="13331" x="6021388" y="925513"/>
          <p14:tracePt t="13337" x="5983288" y="925513"/>
          <p14:tracePt t="13346" x="5945188" y="925513"/>
          <p14:tracePt t="13357" x="5883275" y="925513"/>
          <p14:tracePt t="13368" x="5845175" y="925513"/>
          <p14:tracePt t="13380" x="5808663" y="925513"/>
          <p14:tracePt t="13388" x="5783263" y="925513"/>
          <p14:tracePt t="13398" x="5757863" y="925513"/>
          <p14:tracePt t="13409" x="5719763" y="950913"/>
          <p14:tracePt t="13418" x="5657850" y="989013"/>
          <p14:tracePt t="13430" x="5583238" y="1038225"/>
          <p14:tracePt t="13439" x="5545138" y="1063625"/>
          <p14:tracePt t="13449" x="5495925" y="1114425"/>
          <p14:tracePt t="13459" x="5445125" y="1176338"/>
          <p14:tracePt t="13469" x="5394325" y="1238250"/>
          <p14:tracePt t="13480" x="5383213" y="1289050"/>
          <p14:tracePt t="13489" x="5345113" y="1339850"/>
          <p14:tracePt t="13499" x="5319713" y="1376363"/>
          <p14:tracePt t="13513" x="5307013" y="1401763"/>
          <p14:tracePt t="13521" x="5294313" y="1439863"/>
          <p14:tracePt t="13531" x="5281613" y="1476375"/>
          <p14:tracePt t="13540" x="5281613" y="1514475"/>
          <p14:tracePt t="13549" x="5270500" y="1563688"/>
          <p14:tracePt t="13563" x="5270500" y="1627188"/>
          <p14:tracePt t="13571" x="5270500" y="1663700"/>
          <p14:tracePt t="13580" x="5270500" y="1714500"/>
          <p14:tracePt t="13591" x="5270500" y="1752600"/>
          <p14:tracePt t="13601" x="5270500" y="1776413"/>
          <p14:tracePt t="13613" x="5270500" y="1789113"/>
          <p14:tracePt t="13621" x="5281613" y="1801813"/>
          <p14:tracePt t="13631" x="5294313" y="1814513"/>
          <p14:tracePt t="13641" x="5332413" y="1839913"/>
          <p14:tracePt t="13651" x="5407025" y="1889125"/>
          <p14:tracePt t="13664" x="5495925" y="1927225"/>
          <p14:tracePt t="13672" x="5595938" y="1965325"/>
          <p14:tracePt t="13681" x="5657850" y="1989138"/>
          <p14:tracePt t="13692" x="5795963" y="2027238"/>
          <p14:tracePt t="13702" x="5970588" y="2052638"/>
          <p14:tracePt t="13714" x="6096000" y="2052638"/>
          <p14:tracePt t="13722" x="6283325" y="2052638"/>
          <p14:tracePt t="13732" x="6446838" y="2052638"/>
          <p14:tracePt t="13746" x="6584950" y="2001838"/>
          <p14:tracePt t="13752" x="6708775" y="1965325"/>
          <p14:tracePt t="13763" x="6808788" y="1914525"/>
          <p14:tracePt t="13773" x="6921500" y="1876425"/>
          <p14:tracePt t="13783" x="6985000" y="1839913"/>
          <p14:tracePt t="13797" x="7059613" y="1789113"/>
          <p14:tracePt t="13803" x="7110413" y="1739900"/>
          <p14:tracePt t="13814" x="7159625" y="1701800"/>
          <p14:tracePt t="13824" x="7185025" y="1663700"/>
          <p14:tracePt t="13834" x="7210425" y="1639888"/>
          <p14:tracePt t="13846" x="7210425" y="1601788"/>
          <p14:tracePt t="13856" x="7210425" y="1576388"/>
          <p14:tracePt t="13865" x="7210425" y="1563688"/>
          <p14:tracePt t="13875" x="7210425" y="1527175"/>
          <p14:tracePt t="13885" x="7210425" y="1514475"/>
          <p14:tracePt t="13896" x="7210425" y="1476375"/>
          <p14:tracePt t="13905" x="7210425" y="1463675"/>
          <p14:tracePt t="13916" x="7197725" y="1427163"/>
          <p14:tracePt t="13929" x="7172325" y="1389063"/>
          <p14:tracePt t="13935" x="7159625" y="1376363"/>
          <p14:tracePt t="13948" x="7146925" y="1350963"/>
          <p14:tracePt t="13955" x="7134225" y="1327150"/>
          <p14:tracePt t="13965" x="7097713" y="1289050"/>
          <p14:tracePt t="13980" x="7046913" y="1238250"/>
          <p14:tracePt t="13985" x="6985000" y="1201738"/>
          <p14:tracePt t="13997" x="6897688" y="1150938"/>
          <p14:tracePt t="14007" x="6808788" y="1114425"/>
          <p14:tracePt t="14016" x="6734175" y="1089025"/>
          <p14:tracePt t="14030" x="6634163" y="1038225"/>
          <p14:tracePt t="14037" x="6521450" y="1014413"/>
          <p14:tracePt t="14048" x="6421438" y="1001713"/>
          <p14:tracePt t="14057" x="6321425" y="976313"/>
          <p14:tracePt t="14067" x="6221413" y="976313"/>
          <p14:tracePt t="14079" x="6146800" y="976313"/>
          <p14:tracePt t="14087" x="6070600" y="976313"/>
          <p14:tracePt t="14097" x="5970588" y="976313"/>
          <p14:tracePt t="14111" x="5883275" y="976313"/>
          <p14:tracePt t="14118" x="5821363" y="989013"/>
          <p14:tracePt t="14130" x="5757863" y="1014413"/>
          <p14:tracePt t="14138" x="5683250" y="1038225"/>
          <p14:tracePt t="14148" x="5619750" y="1063625"/>
          <p14:tracePt t="14162" x="5570538" y="1089025"/>
          <p14:tracePt t="14168" x="5532438" y="1114425"/>
          <p14:tracePt t="14180" x="5495925" y="1138238"/>
          <p14:tracePt t="14189" x="5457825" y="1163638"/>
          <p14:tracePt t="14199" x="5432425" y="1176338"/>
          <p14:tracePt t="14212" x="5419725" y="1201738"/>
          <p14:tracePt t="14219" x="5407025" y="1214438"/>
          <p14:tracePt t="14230" x="5407025" y="1227138"/>
          <p14:tracePt t="14239" x="5394325" y="1250950"/>
          <p14:tracePt t="14249" x="5383213" y="1250950"/>
          <p14:tracePt t="14262" x="5383213" y="1276350"/>
          <p14:tracePt t="14279" x="5383213" y="1289050"/>
          <p14:tracePt t="14291" x="5383213" y="1314450"/>
          <p14:tracePt t="14303" x="5394325" y="1339850"/>
          <p14:tracePt t="14312" x="5419725" y="1376363"/>
          <p14:tracePt t="14320" x="5507038" y="1450975"/>
          <p14:tracePt t="14330" x="5557838" y="1489075"/>
          <p14:tracePt t="14341" x="5619750" y="1527175"/>
          <p14:tracePt t="14351" x="5645150" y="1552575"/>
          <p14:tracePt t="14363" x="5683250" y="1563688"/>
          <p14:tracePt t="14371" x="5708650" y="1576388"/>
          <p14:tracePt t="14381" x="5732463" y="1601788"/>
          <p14:tracePt t="14395" x="5745163" y="1614488"/>
          <p14:tracePt t="14402" x="5757863" y="1614488"/>
          <p14:tracePt t="14412" x="5770563" y="1627188"/>
          <p14:tracePt t="14422" x="5783263" y="1627188"/>
          <p14:tracePt t="14432" x="5783263" y="1639888"/>
          <p14:tracePt t="14445" x="5795963" y="1639888"/>
          <p14:tracePt t="14462" x="5795963" y="1652588"/>
          <p14:tracePt t="14614" x="5783263" y="1652588"/>
          <p14:tracePt t="14627" x="5770563" y="1652588"/>
          <p14:tracePt t="14635" x="5745163" y="1627188"/>
          <p14:tracePt t="14644" x="5719763" y="1589088"/>
          <p14:tracePt t="14655" x="5708650" y="1576388"/>
          <p14:tracePt t="14665" x="5695950" y="1563688"/>
          <p14:tracePt t="14678" x="5683250" y="1552575"/>
          <p14:tracePt t="14685" x="5683250" y="1539875"/>
          <p14:tracePt t="14696" x="5670550" y="1539875"/>
          <p14:tracePt t="14736" x="5670550" y="1527175"/>
          <p14:tracePt t="14757" x="5657850" y="1514475"/>
          <p14:tracePt t="14766" x="5657850" y="1501775"/>
          <p14:tracePt t="14788" x="5657850" y="1489075"/>
          <p14:tracePt t="14827" x="5657850" y="1476375"/>
          <p14:tracePt t="14929" x="5657850" y="1463675"/>
          <p14:tracePt t="14939" x="5645150" y="1463675"/>
          <p14:tracePt t="14989" x="5632450" y="1463675"/>
          <p14:tracePt t="15011" x="5619750" y="1463675"/>
          <p14:tracePt t="15019" x="5607050" y="1463675"/>
          <p14:tracePt t="15030" x="5595938" y="1463675"/>
          <p14:tracePt t="15043" x="5532438" y="1501775"/>
          <p14:tracePt t="15050" x="5483225" y="1563688"/>
          <p14:tracePt t="15061" x="5432425" y="1676400"/>
          <p14:tracePt t="15070" x="5407025" y="1739900"/>
          <p14:tracePt t="15081" x="5370513" y="1852613"/>
          <p14:tracePt t="15095" x="5332413" y="1927225"/>
          <p14:tracePt t="15101" x="5319713" y="1989138"/>
          <p14:tracePt t="15113" x="5319713" y="2065338"/>
          <p14:tracePt t="15121" x="5319713" y="2101850"/>
          <p14:tracePt t="15131" x="5319713" y="2152650"/>
          <p14:tracePt t="15144" x="5332413" y="2165350"/>
          <p14:tracePt t="15152" x="5357813" y="2190750"/>
          <p14:tracePt t="15161" x="5370513" y="2201863"/>
          <p14:tracePt t="15172" x="5407025" y="2214563"/>
          <p14:tracePt t="15182" x="5445125" y="2227263"/>
          <p14:tracePt t="15195" x="5495925" y="2227263"/>
          <p14:tracePt t="15202" x="5583238" y="2227263"/>
          <p14:tracePt t="15212" x="5695950" y="2201863"/>
          <p14:tracePt t="15223" x="5770563" y="2190750"/>
          <p14:tracePt t="15232" x="5870575" y="2139950"/>
          <p14:tracePt t="15245" x="5995988" y="2101850"/>
          <p14:tracePt t="15253" x="6121400" y="2065338"/>
          <p14:tracePt t="15263" x="6208713" y="2039938"/>
          <p14:tracePt t="15276" x="6321425" y="2001838"/>
          <p14:tracePt t="15283" x="6408738" y="1965325"/>
          <p14:tracePt t="15295" x="6508750" y="1927225"/>
          <p14:tracePt t="15303" x="6559550" y="1901825"/>
          <p14:tracePt t="15314" x="6634163" y="1865313"/>
          <p14:tracePt t="15329" x="6696075" y="1839913"/>
          <p14:tracePt t="15334" x="6721475" y="1814513"/>
          <p14:tracePt t="15345" x="6746875" y="1789113"/>
          <p14:tracePt t="15354" x="6772275" y="1776413"/>
          <p14:tracePt t="15366" x="6784975" y="1752600"/>
          <p14:tracePt t="15378" x="6797675" y="1727200"/>
          <p14:tracePt t="15385" x="6797675" y="1701800"/>
          <p14:tracePt t="15394" x="6797675" y="1676400"/>
          <p14:tracePt t="15405" x="6797675" y="1663700"/>
          <p14:tracePt t="15415" x="6797675" y="1627188"/>
          <p14:tracePt t="15427" x="6797675" y="1614488"/>
          <p14:tracePt t="15435" x="6797675" y="1589088"/>
          <p14:tracePt t="15445" x="6797675" y="1576388"/>
          <p14:tracePt t="15456" x="6797675" y="1552575"/>
          <p14:tracePt t="15466" x="6784975" y="1514475"/>
          <p14:tracePt t="15477" x="6784975" y="1501775"/>
          <p14:tracePt t="15486" x="6772275" y="1476375"/>
          <p14:tracePt t="15496" x="6759575" y="1439863"/>
          <p14:tracePt t="15510" x="6746875" y="1401763"/>
          <p14:tracePt t="15517" x="6746875" y="1363663"/>
          <p14:tracePt t="15528" x="6708775" y="1289050"/>
          <p14:tracePt t="15537" x="6672263" y="1250950"/>
          <p14:tracePt t="15547" x="6621463" y="1163638"/>
          <p14:tracePt t="15561" x="6559550" y="1101725"/>
          <p14:tracePt t="15567" x="6521450" y="1063625"/>
          <p14:tracePt t="15578" x="6459538" y="1025525"/>
          <p14:tracePt t="15587" x="6396038" y="1001713"/>
          <p14:tracePt t="15598" x="6370638" y="976313"/>
          <p14:tracePt t="15611" x="6321425" y="950913"/>
          <p14:tracePt t="15618" x="6283325" y="950913"/>
          <p14:tracePt t="15628" x="6234113" y="938213"/>
          <p14:tracePt t="15639" x="6208713" y="938213"/>
          <p14:tracePt t="15648" x="6170613" y="925513"/>
          <p14:tracePt t="15661" x="6157913" y="925513"/>
          <p14:tracePt t="15669" x="6134100" y="925513"/>
          <p14:tracePt t="15678" x="6108700" y="925513"/>
          <p14:tracePt t="15689" x="6083300" y="925513"/>
          <p14:tracePt t="15699" x="6070600" y="925513"/>
          <p14:tracePt t="15710" x="6045200" y="925513"/>
          <p14:tracePt t="15719" x="6034088" y="925513"/>
          <p14:tracePt t="15729" x="6021388" y="925513"/>
          <p14:tracePt t="15750" x="5995988" y="925513"/>
          <p14:tracePt t="15770" x="5983288" y="925513"/>
          <p14:tracePt t="15792" x="5957888" y="925513"/>
          <p14:tracePt t="15800" x="5945188" y="925513"/>
          <p14:tracePt t="15811" x="5932488" y="925513"/>
          <p14:tracePt t="15821" x="5908675" y="938213"/>
          <p14:tracePt t="15831" x="5883275" y="950913"/>
          <p14:tracePt t="15844" x="5870575" y="963613"/>
          <p14:tracePt t="15851" x="5832475" y="976313"/>
          <p14:tracePt t="15862" x="5808663" y="989013"/>
          <p14:tracePt t="15871" x="5783263" y="1014413"/>
          <p14:tracePt t="15882" x="5732463" y="1050925"/>
          <p14:tracePt t="15894" x="5695950" y="1076325"/>
          <p14:tracePt t="15901" x="5632450" y="1114425"/>
          <p14:tracePt t="15912" x="5557838" y="1176338"/>
          <p14:tracePt t="15922" x="5495925" y="1238250"/>
          <p14:tracePt t="15932" x="5457825" y="1289050"/>
          <p14:tracePt t="15945" x="5394325" y="1350963"/>
          <p14:tracePt t="15953" x="5332413" y="1414463"/>
          <p14:tracePt t="15963" x="5281613" y="1450975"/>
          <p14:tracePt t="15977" x="5245100" y="1514475"/>
          <p14:tracePt t="15983" x="5245100" y="1552575"/>
          <p14:tracePt t="15994" x="5219700" y="1576388"/>
          <p14:tracePt t="16003" x="5207000" y="1601788"/>
          <p14:tracePt t="16014" x="5207000" y="1639888"/>
          <p14:tracePt t="16026" x="5194300" y="1652588"/>
          <p14:tracePt t="16033" x="5194300" y="1663700"/>
          <p14:tracePt t="16044" x="5194300" y="1676400"/>
          <p14:tracePt t="16054" x="5194300" y="1714500"/>
          <p14:tracePt t="16064" x="5194300" y="1752600"/>
          <p14:tracePt t="16077" x="5194300" y="1776413"/>
          <p14:tracePt t="16086" x="5219700" y="1789113"/>
          <p14:tracePt t="16094" x="5232400" y="1814513"/>
          <p14:tracePt t="16115" x="5245100" y="1827213"/>
          <p14:tracePt t="16135" x="5245100" y="1839913"/>
          <p14:tracePt t="16145" x="5257800" y="1839913"/>
          <p14:tracePt t="16165" x="5281613" y="1852613"/>
          <p14:tracePt t="16176" x="5294313" y="1865313"/>
          <p14:tracePt t="16185" x="5357813" y="1876425"/>
          <p14:tracePt t="16196" x="5445125" y="1889125"/>
          <p14:tracePt t="16209" x="5545138" y="1901825"/>
          <p14:tracePt t="16216" x="5632450" y="1914525"/>
          <p14:tracePt t="16227" x="5783263" y="1927225"/>
          <p14:tracePt t="16236" x="5921375" y="1927225"/>
          <p14:tracePt t="16246" x="6008688" y="1927225"/>
          <p14:tracePt t="16260" x="6108700" y="1927225"/>
          <p14:tracePt t="16267" x="6221413" y="1927225"/>
          <p14:tracePt t="16277" x="6408738" y="1927225"/>
          <p14:tracePt t="16287" x="6534150" y="1927225"/>
          <p14:tracePt t="16297" x="6672263" y="1927225"/>
          <p14:tracePt t="16309" x="6821488" y="1901825"/>
          <p14:tracePt t="16317" x="6946900" y="1865313"/>
          <p14:tracePt t="16328" x="7046913" y="1852613"/>
          <p14:tracePt t="16338" x="7134225" y="1839913"/>
          <p14:tracePt t="16348" x="7172325" y="1839913"/>
          <p14:tracePt t="16360" x="7210425" y="1827213"/>
          <p14:tracePt t="16368" x="7223125" y="1827213"/>
          <p14:tracePt t="16378" x="7235825" y="1814513"/>
          <p14:tracePt t="16399" x="7246938" y="1814513"/>
          <p14:tracePt t="16409" x="7259638" y="1814513"/>
          <p14:tracePt t="16419" x="7259638" y="1801813"/>
          <p14:tracePt t="16441" x="7272338" y="1776413"/>
          <p14:tracePt t="16450" x="7272338" y="1765300"/>
          <p14:tracePt t="16460" x="7285038" y="1727200"/>
          <p14:tracePt t="16471" x="7297738" y="1676400"/>
          <p14:tracePt t="16479" x="7310438" y="1627188"/>
          <p14:tracePt t="16493" x="7310438" y="1601788"/>
          <p14:tracePt t="16500" x="7310438" y="1576388"/>
          <p14:tracePt t="16509" x="7310438" y="1552575"/>
          <p14:tracePt t="16520" x="7297738" y="1514475"/>
          <p14:tracePt t="16531" x="7272338" y="1463675"/>
          <p14:tracePt t="16543" x="7235825" y="1427163"/>
          <p14:tracePt t="16550" x="7172325" y="1363663"/>
          <p14:tracePt t="16562" x="7097713" y="1289050"/>
          <p14:tracePt t="16573" x="7021513" y="1214438"/>
          <p14:tracePt t="16582" x="6946900" y="1163638"/>
          <p14:tracePt t="16592" x="6859588" y="1101725"/>
          <p14:tracePt t="16601" x="6772275" y="1063625"/>
          <p14:tracePt t="16611" x="6708775" y="1050925"/>
          <p14:tracePt t="16625" x="6621463" y="1025525"/>
          <p14:tracePt t="16632" x="6534150" y="1001713"/>
          <p14:tracePt t="16644" x="6434138" y="989013"/>
          <p14:tracePt t="16652" x="6359525" y="963613"/>
          <p14:tracePt t="16662" x="6246813" y="963613"/>
          <p14:tracePt t="16675" x="6146800" y="963613"/>
          <p14:tracePt t="16682" x="6021388" y="963613"/>
          <p14:tracePt t="16693" x="5921375" y="976313"/>
          <p14:tracePt t="16703" x="5795963" y="1001713"/>
          <p14:tracePt t="16712" x="5708650" y="1025525"/>
          <p14:tracePt t="16726" x="5657850" y="1063625"/>
          <p14:tracePt t="16733" x="5595938" y="1076325"/>
          <p14:tracePt t="16744" x="5557838" y="1089025"/>
          <p14:tracePt t="16754" x="5519738" y="1114425"/>
          <p14:tracePt t="16763" x="5507038" y="1125538"/>
          <p14:tracePt t="16776" x="5483225" y="1125538"/>
          <p14:tracePt t="18030" x="5470525" y="1125538"/>
          <p14:tracePt t="18041" x="5445125" y="1125538"/>
          <p14:tracePt t="18051" x="5383213" y="1138238"/>
          <p14:tracePt t="18060" x="5345113" y="1176338"/>
          <p14:tracePt t="18073" x="5245100" y="1214438"/>
          <p14:tracePt t="18081" x="5194300" y="1238250"/>
          <p14:tracePt t="18091" x="5119688" y="1263650"/>
          <p14:tracePt t="18101" x="5057775" y="1289050"/>
          <p14:tracePt t="18112" x="4994275" y="1327150"/>
          <p14:tracePt t="18125" x="4894263" y="1363663"/>
          <p14:tracePt t="18132" x="4806950" y="1427163"/>
          <p14:tracePt t="18142" x="4694238" y="1501775"/>
          <p14:tracePt t="18152" x="4581525" y="1576388"/>
          <p14:tracePt t="18162" x="4468813" y="1627188"/>
          <p14:tracePt t="18175" x="4381500" y="1689100"/>
          <p14:tracePt t="18182" x="4318000" y="1739900"/>
          <p14:tracePt t="18193" x="4256088" y="1801813"/>
          <p14:tracePt t="18203" x="4181475" y="1901825"/>
          <p14:tracePt t="18213" x="4092575" y="2014538"/>
          <p14:tracePt t="18225" x="4030663" y="2139950"/>
          <p14:tracePt t="18233" x="3968750" y="2265363"/>
          <p14:tracePt t="18243" x="3930650" y="2365375"/>
          <p14:tracePt t="18257" x="3917950" y="2516188"/>
          <p14:tracePt t="18264" x="3917950" y="2627313"/>
          <p14:tracePt t="18274" x="3917950" y="2728913"/>
          <p14:tracePt t="18284" x="3943350" y="2816225"/>
          <p14:tracePt t="18294" x="3992563" y="2916238"/>
          <p14:tracePt t="18307" x="4043363" y="3016250"/>
          <p14:tracePt t="18314" x="4117975" y="3141663"/>
          <p14:tracePt t="18325" x="4217988" y="3303588"/>
          <p14:tracePt t="18335" x="4330700" y="3503613"/>
          <p14:tracePt t="18346" x="4430713" y="3641725"/>
          <p14:tracePt t="18358" x="4530725" y="3741738"/>
          <p14:tracePt t="18365" x="4656138" y="3841750"/>
          <p14:tracePt t="18375" x="4719638" y="3892550"/>
          <p14:tracePt t="18386" x="4768850" y="3929063"/>
          <p14:tracePt t="18396" x="4806950" y="3941763"/>
          <p14:tracePt t="18408" x="4806950" y="3954463"/>
          <p14:tracePt t="18415" x="4819650" y="3954463"/>
          <p14:tracePt t="18750" x="4819650" y="3941763"/>
          <p14:tracePt t="19034" x="4819650" y="3929063"/>
          <p14:tracePt t="19055" x="4819650" y="3916363"/>
          <p14:tracePt t="19064" x="4819650" y="3905250"/>
          <p14:tracePt t="19074" x="4806950" y="3892550"/>
          <p14:tracePt t="19088" x="4781550" y="3867150"/>
          <p14:tracePt t="19095" x="4743450" y="3816350"/>
          <p14:tracePt t="19107" x="4719638" y="3792538"/>
          <p14:tracePt t="19115" x="4668838" y="3729038"/>
          <p14:tracePt t="19125" x="4619625" y="3692525"/>
          <p14:tracePt t="19139" x="4581525" y="3654425"/>
          <p14:tracePt t="19145" x="4530725" y="3590925"/>
          <p14:tracePt t="19157" x="4481513" y="3529013"/>
          <p14:tracePt t="19166" x="4443413" y="3503613"/>
          <p14:tracePt t="19176" x="4430713" y="3479800"/>
          <p14:tracePt t="19189" x="4406900" y="3454400"/>
          <p14:tracePt t="19207" x="4394200" y="3441700"/>
          <p14:tracePt t="19217" x="4394200" y="3429000"/>
          <p14:tracePt t="19238" x="4381500" y="3429000"/>
          <p14:tracePt t="19247" x="4368800" y="3378200"/>
          <p14:tracePt t="19257" x="4368800" y="3328988"/>
          <p14:tracePt t="19268" x="4368800" y="3290888"/>
          <p14:tracePt t="19277" x="4368800" y="3267075"/>
          <p14:tracePt t="19289" x="4368800" y="3254375"/>
          <p14:tracePt t="19298" x="4368800" y="3241675"/>
          <p14:tracePt t="19318" x="4368800" y="3228975"/>
          <p14:tracePt t="19328" x="4368800" y="3216275"/>
          <p14:tracePt t="19370" x="4368800" y="3203575"/>
          <p14:tracePt t="19380" x="4406900" y="3190875"/>
          <p14:tracePt t="19389" x="4456113" y="3165475"/>
          <p14:tracePt t="19400" x="4530725" y="3141663"/>
          <p14:tracePt t="19409" x="4619625" y="3116263"/>
          <p14:tracePt t="19422" x="4668838" y="3103563"/>
          <p14:tracePt t="19429" x="4743450" y="3090863"/>
          <p14:tracePt t="19440" x="4781550" y="3090863"/>
          <p14:tracePt t="19450" x="4832350" y="3090863"/>
          <p14:tracePt t="19460" x="4919663" y="3065463"/>
          <p14:tracePt t="19473" x="5057775" y="3054350"/>
          <p14:tracePt t="19480" x="5157788" y="3041650"/>
          <p14:tracePt t="19491" x="5307013" y="3041650"/>
          <p14:tracePt t="19501" x="5445125" y="3016250"/>
          <p14:tracePt t="19510" x="5557838" y="3003550"/>
          <p14:tracePt t="19522" x="5657850" y="3003550"/>
          <p14:tracePt t="19531" x="5732463" y="3003550"/>
          <p14:tracePt t="19540" x="5783263" y="3003550"/>
          <p14:tracePt t="19551" x="5808663" y="3003550"/>
          <p14:tracePt t="19561" x="5821363" y="3003550"/>
          <p14:tracePt t="19572" x="5832475" y="3003550"/>
          <p14:tracePt t="19591" x="5845175" y="3003550"/>
          <p14:tracePt t="19673" x="5832475" y="3003550"/>
          <p14:tracePt t="19683" x="5783263" y="3003550"/>
          <p14:tracePt t="19693" x="5732463" y="2990850"/>
          <p14:tracePt t="19705" x="5607050" y="2978150"/>
          <p14:tracePt t="19713" x="5507038" y="2952750"/>
          <p14:tracePt t="19723" x="5345113" y="2903538"/>
          <p14:tracePt t="19734" x="5207000" y="2878138"/>
          <p14:tracePt t="19743" x="5081588" y="2852738"/>
          <p14:tracePt t="19755" x="5019675" y="2840038"/>
          <p14:tracePt t="19764" x="4932363" y="2828925"/>
          <p14:tracePt t="19774" x="4868863" y="2816225"/>
          <p14:tracePt t="19785" x="4843463" y="2803525"/>
          <p14:tracePt t="19794" x="4819650" y="2803525"/>
          <p14:tracePt t="19805" x="4794250" y="2778125"/>
          <p14:tracePt t="19814" x="4768850" y="2778125"/>
          <p14:tracePt t="19824" x="4756150" y="2740025"/>
          <p14:tracePt t="19839" x="4732338" y="2740025"/>
          <p14:tracePt t="19845" x="4719638" y="2716213"/>
          <p14:tracePt t="19867" x="4706938" y="2703513"/>
          <p14:tracePt t="19906" x="4706938" y="2690813"/>
          <p14:tracePt t="19926" x="4694238" y="2678113"/>
          <p14:tracePt t="19937" x="4681538" y="2665413"/>
          <p14:tracePt t="19946" x="4643438" y="2627313"/>
          <p14:tracePt t="19956" x="4568825" y="2590800"/>
          <p14:tracePt t="19971" x="4456113" y="2552700"/>
          <p14:tracePt t="19977" x="4356100" y="2516188"/>
          <p14:tracePt t="20002" x="4117975" y="2452688"/>
          <p14:tracePt t="20008" x="3979863" y="2427288"/>
          <p14:tracePt t="20021" x="3843338" y="2427288"/>
          <p14:tracePt t="20027" x="3743325" y="2427288"/>
          <p14:tracePt t="20038" x="3643313" y="2427288"/>
          <p14:tracePt t="20048" x="3567113" y="2427288"/>
          <p14:tracePt t="20058" x="3492500" y="2427288"/>
          <p14:tracePt t="20071" x="3441700" y="2427288"/>
          <p14:tracePt t="20078" x="3405188" y="2427288"/>
          <p14:tracePt t="20089" x="3379788" y="2427288"/>
          <p14:tracePt t="20098" x="3367088" y="2427288"/>
          <p14:tracePt t="20109" x="3341688" y="2427288"/>
          <p14:tracePt t="20129" x="3328988" y="2427288"/>
          <p14:tracePt t="20159" x="3317875" y="2427288"/>
          <p14:tracePt t="20352" x="3317875" y="2414588"/>
          <p14:tracePt t="20697" x="3317875" y="2403475"/>
          <p14:tracePt t="20798" x="3328988" y="2403475"/>
          <p14:tracePt t="20808" x="3328988" y="2390775"/>
          <p14:tracePt t="20828" x="3341688" y="2390775"/>
          <p14:tracePt t="20848" x="3367088" y="2390775"/>
          <p14:tracePt t="20868" x="3379788" y="2390775"/>
          <p14:tracePt t="20878" x="3405188" y="2390775"/>
          <p14:tracePt t="20888" x="3429000" y="2390775"/>
          <p14:tracePt t="20898" x="3441700" y="2390775"/>
          <p14:tracePt t="20908" x="3467100" y="2390775"/>
          <p14:tracePt t="20918" x="3505200" y="2390775"/>
          <p14:tracePt t="20930" x="3579813" y="2390775"/>
          <p14:tracePt t="20941" x="3717925" y="2390775"/>
          <p14:tracePt t="20954" x="3830638" y="2390775"/>
          <p14:tracePt t="20960" x="3979863" y="2390775"/>
          <p14:tracePt t="20971" x="4117975" y="2390775"/>
          <p14:tracePt t="20980" x="4256088" y="2390775"/>
          <p14:tracePt t="20991" x="4368800" y="2390775"/>
          <p14:tracePt t="21003" x="4481513" y="2390775"/>
          <p14:tracePt t="21011" x="4630738" y="2390775"/>
          <p14:tracePt t="21021" x="4756150" y="2390775"/>
          <p14:tracePt t="21031" x="4856163" y="2403475"/>
          <p14:tracePt t="21042" x="4956175" y="2414588"/>
          <p14:tracePt t="21055" x="5057775" y="2414588"/>
          <p14:tracePt t="21061" x="5207000" y="2427288"/>
          <p14:tracePt t="21071" x="5319713" y="2439988"/>
          <p14:tracePt t="21082" x="5445125" y="2452688"/>
          <p14:tracePt t="21092" x="5545138" y="2465388"/>
          <p14:tracePt t="21104" x="5632450" y="2478088"/>
          <p14:tracePt t="21112" x="5670550" y="2490788"/>
          <p14:tracePt t="21122" x="5719763" y="2503488"/>
          <p14:tracePt t="21137" x="5757863" y="2503488"/>
          <p14:tracePt t="21142" x="5821363" y="2527300"/>
          <p14:tracePt t="21154" x="5908675" y="2540000"/>
          <p14:tracePt t="21163" x="6021388" y="2603500"/>
          <p14:tracePt t="21172" x="6121400" y="2640013"/>
          <p14:tracePt t="21186" x="6234113" y="2690813"/>
          <p14:tracePt t="21193" x="6346825" y="2728913"/>
          <p14:tracePt t="21205" x="6459538" y="2765425"/>
          <p14:tracePt t="21213" x="6559550" y="2803525"/>
          <p14:tracePt t="21223" x="6621463" y="2828925"/>
          <p14:tracePt t="21238" x="6684963" y="2852738"/>
          <p14:tracePt t="21243" x="6721475" y="2865438"/>
          <p14:tracePt t="21254" x="6759575" y="2878138"/>
          <p14:tracePt t="21264" x="6784975" y="2890838"/>
          <p14:tracePt t="21274" x="6808788" y="2890838"/>
          <p14:tracePt t="21287" x="6834188" y="2903538"/>
          <p14:tracePt t="21294" x="6846888" y="2903538"/>
          <p14:tracePt t="21304" x="6859588" y="2903538"/>
          <p14:tracePt t="21315" x="6884988" y="2903538"/>
          <p14:tracePt t="21336" x="6897688" y="2903538"/>
          <p14:tracePt t="21345" x="6910388" y="2903538"/>
          <p14:tracePt t="21357" x="6921500" y="2903538"/>
          <p14:tracePt t="21366" x="6934200" y="2903538"/>
          <p14:tracePt t="21386" x="6946900" y="2903538"/>
          <p14:tracePt t="21426" x="6959600" y="2903538"/>
          <p14:tracePt t="21538" x="6934200" y="2903538"/>
          <p14:tracePt t="21548" x="6897688" y="2903538"/>
          <p14:tracePt t="21559" x="6821488" y="2903538"/>
          <p14:tracePt t="21568" x="6696075" y="2890838"/>
          <p14:tracePt t="21578" x="6584950" y="2878138"/>
          <p14:tracePt t="21588" x="6446838" y="2865438"/>
          <p14:tracePt t="21602" x="6296025" y="2840038"/>
          <p14:tracePt t="21609" x="6157913" y="2840038"/>
          <p14:tracePt t="21620" x="6045200" y="2816225"/>
          <p14:tracePt t="21629" x="5945188" y="2803525"/>
          <p14:tracePt t="21639" x="5832475" y="2790825"/>
          <p14:tracePt t="21653" x="5770563" y="2790825"/>
          <p14:tracePt t="21659" x="5708650" y="2778125"/>
          <p14:tracePt t="21670" x="5670550" y="2765425"/>
          <p14:tracePt t="21680" x="5645150" y="2752725"/>
          <p14:tracePt t="21690" x="5619750" y="2752725"/>
          <p14:tracePt t="21703" x="5607050" y="2752725"/>
          <p14:tracePt t="21710" x="5595938" y="2752725"/>
          <p14:tracePt t="21721" x="5595938" y="2740025"/>
          <p14:tracePt t="21760" x="5595938" y="2728913"/>
          <p14:tracePt t="21885" x="5583238" y="2728913"/>
          <p14:tracePt t="21933" x="5570538" y="2728913"/>
          <p14:tracePt t="21945" x="5557838" y="2728913"/>
          <p14:tracePt t="21964" x="5545138" y="2728913"/>
          <p14:tracePt t="21973" x="5519738" y="2728913"/>
          <p14:tracePt t="21984" x="5495925" y="2716213"/>
          <p14:tracePt t="21994" x="5470525" y="2703513"/>
          <p14:tracePt t="22003" x="5432425" y="2678113"/>
          <p14:tracePt t="22019" x="5370513" y="2640013"/>
          <p14:tracePt t="22025" x="5307013" y="2590800"/>
          <p14:tracePt t="22036" x="5270500" y="2590800"/>
          <p14:tracePt t="22044" x="5257800" y="2565400"/>
          <p14:tracePt t="22055" x="5232400" y="2552700"/>
          <p14:tracePt t="22075" x="5219700" y="2540000"/>
          <p14:tracePt t="22126" x="5219700" y="2527300"/>
          <p14:tracePt t="22247" x="5232400" y="2516188"/>
          <p14:tracePt t="22258" x="5245100" y="2516188"/>
          <p14:tracePt t="22277" x="5257800" y="2516188"/>
          <p14:tracePt t="22300" x="5270500" y="2516188"/>
          <p14:tracePt t="22309" x="5281613" y="2503488"/>
          <p14:tracePt t="22318" x="5294313" y="2503488"/>
          <p14:tracePt t="22328" x="5319713" y="2503488"/>
          <p14:tracePt t="22338" x="5357813" y="2503488"/>
          <p14:tracePt t="22351" x="5394325" y="2490788"/>
          <p14:tracePt t="22359" x="5407025" y="2490788"/>
          <p14:tracePt t="22369" x="5419725" y="2478088"/>
          <p14:tracePt t="22379" x="5445125" y="2478088"/>
          <p14:tracePt t="22389" x="5483225" y="2478088"/>
          <p14:tracePt t="22402" x="5507038" y="2465388"/>
          <p14:tracePt t="22410" x="5557838" y="2465388"/>
          <p14:tracePt t="22419" x="5645150" y="2452688"/>
          <p14:tracePt t="22430" x="5745163" y="2439988"/>
          <p14:tracePt t="22439" x="5883275" y="2414588"/>
          <p14:tracePt t="22452" x="5995988" y="2403475"/>
          <p14:tracePt t="22460" x="6183313" y="2390775"/>
          <p14:tracePt t="22470" x="6321425" y="2378075"/>
          <p14:tracePt t="22481" x="6434138" y="2378075"/>
          <p14:tracePt t="22490" x="6496050" y="2378075"/>
          <p14:tracePt t="22502" x="6572250" y="2378075"/>
          <p14:tracePt t="22511" x="6608763" y="2378075"/>
          <p14:tracePt t="22521" x="6621463" y="2378075"/>
          <p14:tracePt t="22534" x="6634163" y="2378075"/>
          <p14:tracePt t="22541" x="6646863" y="2378075"/>
          <p14:tracePt t="22561" x="6672263" y="2378075"/>
          <p14:tracePt t="22592" x="6684963" y="2378075"/>
          <p14:tracePt t="22622" x="6696075" y="2378075"/>
          <p14:tracePt t="22693" x="6721475" y="2378075"/>
          <p14:tracePt t="22703" x="6734175" y="2390775"/>
          <p14:tracePt t="22713" x="6746875" y="2414588"/>
          <p14:tracePt t="22724" x="6797675" y="2465388"/>
          <p14:tracePt t="22735" x="6834188" y="2503488"/>
          <p14:tracePt t="22744" x="6872288" y="2527300"/>
          <p14:tracePt t="22755" x="6897688" y="2565400"/>
          <p14:tracePt t="22768" x="6921500" y="2578100"/>
          <p14:tracePt t="22774" x="6921500" y="2603500"/>
          <p14:tracePt t="22795" x="6934200" y="2616200"/>
          <p14:tracePt t="22818" x="6934200" y="2627313"/>
          <p14:tracePt t="22825" x="6959600" y="2652713"/>
          <p14:tracePt t="22835" x="6985000" y="2690813"/>
          <p14:tracePt t="22845" x="7021513" y="2752725"/>
          <p14:tracePt t="22855" x="7046913" y="2790825"/>
          <p14:tracePt t="22868" x="7046913" y="2816225"/>
          <p14:tracePt t="22875" x="7059613" y="2852738"/>
          <p14:tracePt t="22886" x="7072313" y="2865438"/>
          <p14:tracePt t="22906" x="7072313" y="2878138"/>
          <p14:tracePt t="22936" x="7072313" y="2890838"/>
          <p14:tracePt t="22999" x="7072313" y="2903538"/>
          <p14:tracePt t="23038" x="7072313" y="2916238"/>
          <p14:tracePt t="23068" x="7072313" y="2928938"/>
          <p14:tracePt t="23078" x="7072313" y="2941638"/>
          <p14:tracePt t="23100" x="7072313" y="2952750"/>
          <p14:tracePt t="23139" x="7072313" y="2965450"/>
          <p14:tracePt t="23181" x="7072313" y="2978150"/>
          <p14:tracePt t="23193" x="7072313" y="2990850"/>
          <p14:tracePt t="23210" x="7072313" y="3003550"/>
          <p14:tracePt t="23232" x="7072313" y="3016250"/>
          <p14:tracePt t="23240" x="7072313" y="3028950"/>
          <p14:tracePt t="23250" x="7072313" y="3041650"/>
          <p14:tracePt t="23261" x="7072313" y="3054350"/>
          <p14:tracePt t="23291" x="7072313" y="3065463"/>
          <p14:tracePt t="23301" x="7072313" y="3078163"/>
          <p14:tracePt t="23321" x="7072313" y="3090863"/>
          <p14:tracePt t="23372" x="7072313" y="3103563"/>
          <p14:tracePt t="23393" x="7072313" y="3116263"/>
          <p14:tracePt t="23415" x="7072313" y="3128963"/>
          <p14:tracePt t="23453" x="7072313" y="3141663"/>
          <p14:tracePt t="23504" x="7072313" y="3154363"/>
          <p14:tracePt t="23524" x="7059613" y="3154363"/>
          <p14:tracePt t="23534" x="7046913" y="3154363"/>
          <p14:tracePt t="23545" x="7046913" y="3165475"/>
          <p14:tracePt t="23566" x="7034213" y="3178175"/>
          <p14:tracePt t="23576" x="7034213" y="3190875"/>
          <p14:tracePt t="23595" x="7021513" y="3190875"/>
          <p14:tracePt t="23617" x="7010400" y="3190875"/>
          <p14:tracePt t="23626" x="6997700" y="3190875"/>
          <p14:tracePt t="23636" x="6972300" y="3190875"/>
          <p14:tracePt t="23646" x="6959600" y="3178175"/>
          <p14:tracePt t="23657" x="6921500" y="3178175"/>
          <p14:tracePt t="23669" x="6846888" y="3141663"/>
          <p14:tracePt t="23677" x="6808788" y="3116263"/>
          <p14:tracePt t="23687" x="6772275" y="3090863"/>
          <p14:tracePt t="23700" x="6746875" y="3090863"/>
          <p14:tracePt t="23706" x="6734175" y="3078163"/>
          <p14:tracePt t="23717" x="6721475" y="3065463"/>
          <p14:tracePt t="23737" x="6708775" y="3065463"/>
          <p14:tracePt t="23757" x="6708775" y="3054350"/>
          <p14:tracePt t="23767" x="6696075" y="3054350"/>
          <p14:tracePt t="23788" x="6659563" y="3054350"/>
          <p14:tracePt t="23800" x="6634163" y="3054350"/>
          <p14:tracePt t="23808" x="6608763" y="3054350"/>
          <p14:tracePt t="23819" x="6572250" y="3065463"/>
          <p14:tracePt t="23829" x="6508750" y="3090863"/>
          <p14:tracePt t="23838" x="6472238" y="3090863"/>
          <p14:tracePt t="23850" x="6434138" y="3103563"/>
          <p14:tracePt t="23859" x="6421438" y="3103563"/>
          <p14:tracePt t="23869" x="6396038" y="3116263"/>
          <p14:tracePt t="23897" x="6383338" y="3116263"/>
          <p14:tracePt t="23910" x="6370638" y="3116263"/>
          <p14:tracePt t="23919" x="6359525" y="3116263"/>
          <p14:tracePt t="23940" x="6334125" y="3116263"/>
          <p14:tracePt t="23950" x="6321425" y="3116263"/>
          <p14:tracePt t="23960" x="6308725" y="3116263"/>
          <p14:tracePt t="23971" x="6283325" y="3128963"/>
          <p14:tracePt t="23983" x="6246813" y="3128963"/>
          <p14:tracePt t="23990" x="6221413" y="3141663"/>
          <p14:tracePt t="24001" x="6196013" y="3141663"/>
          <p14:tracePt t="24011" x="6170613" y="3154363"/>
          <p14:tracePt t="24021" x="6146800" y="3154363"/>
          <p14:tracePt t="24033" x="6134100" y="3154363"/>
          <p14:tracePt t="24041" x="6083300" y="3154363"/>
          <p14:tracePt t="24051" x="6045200" y="3154363"/>
          <p14:tracePt t="24067" x="5995988" y="3154363"/>
          <p14:tracePt t="24071" x="5957888" y="3154363"/>
          <p14:tracePt t="24082" x="5908675" y="3154363"/>
          <p14:tracePt t="24092" x="5870575" y="3154363"/>
          <p14:tracePt t="24102" x="5821363" y="3154363"/>
          <p14:tracePt t="24115" x="5783263" y="3154363"/>
          <p14:tracePt t="24122" x="5745163" y="3154363"/>
          <p14:tracePt t="24133" x="5732463" y="3154363"/>
          <p14:tracePt t="24143" x="5719763" y="3154363"/>
          <p14:tracePt t="24153" x="5708650" y="3154363"/>
          <p14:tracePt t="24167" x="5683250" y="3154363"/>
          <p14:tracePt t="24173" x="5657850" y="3154363"/>
          <p14:tracePt t="24184" x="5619750" y="3154363"/>
          <p14:tracePt t="24193" x="5595938" y="3154363"/>
          <p14:tracePt t="24203" x="5570538" y="3154363"/>
          <p14:tracePt t="24216" x="5532438" y="3141663"/>
          <p14:tracePt t="24224" x="5519738" y="3141663"/>
          <p14:tracePt t="24234" x="5483225" y="3141663"/>
          <p14:tracePt t="24254" x="5470525" y="3141663"/>
          <p14:tracePt t="24267" x="5457825" y="3141663"/>
          <p14:tracePt t="24274" x="5445125" y="3141663"/>
          <p14:tracePt t="24284" x="5432425" y="3141663"/>
          <p14:tracePt t="24315" x="5432425" y="3128963"/>
          <p14:tracePt t="24325" x="5419725" y="3128963"/>
          <p14:tracePt t="24426" x="5419725" y="3116263"/>
          <p14:tracePt t="24487" x="5407025" y="3116263"/>
          <p14:tracePt t="24497" x="5394325" y="3103563"/>
          <p14:tracePt t="24518" x="5394325" y="3090863"/>
          <p14:tracePt t="24528" x="5383213" y="3090863"/>
          <p14:tracePt t="24537" x="5383213" y="3078163"/>
          <p14:tracePt t="24558" x="5383213" y="3065463"/>
          <p14:tracePt t="24580" x="5383213" y="3054350"/>
          <p14:tracePt t="24588" x="5383213" y="3041650"/>
          <p14:tracePt t="24609" x="5383213" y="3028950"/>
          <p14:tracePt t="24619" x="5383213" y="3016250"/>
          <p14:tracePt t="24631" x="5383213" y="3003550"/>
          <p14:tracePt t="24639" x="5383213" y="2990850"/>
          <p14:tracePt t="24650" x="5383213" y="2978150"/>
          <p14:tracePt t="24659" x="5383213" y="2965450"/>
          <p14:tracePt t="24682" x="5383213" y="2941638"/>
          <p14:tracePt t="24690" x="5370513" y="2941638"/>
          <p14:tracePt t="24700" x="5370513" y="2928938"/>
          <p14:tracePt t="24711" x="5370513" y="2916238"/>
          <p14:tracePt t="24720" x="5370513" y="2903538"/>
          <p14:tracePt t="24732" x="5370513" y="2890838"/>
          <p14:tracePt t="24741" x="5357813" y="2878138"/>
          <p14:tracePt t="24752" x="5345113" y="2865438"/>
          <p14:tracePt t="24770" x="5345113" y="2852738"/>
          <p14:tracePt t="24791" x="5345113" y="2840038"/>
          <p14:tracePt t="24802" x="5345113" y="2828925"/>
          <p14:tracePt t="24832" x="5332413" y="2816225"/>
          <p14:tracePt t="24842" x="5319713" y="2790825"/>
          <p14:tracePt t="24852" x="5319713" y="2765425"/>
          <p14:tracePt t="24866" x="5307013" y="2728913"/>
          <p14:tracePt t="24874" x="5281613" y="2678113"/>
          <p14:tracePt t="24882" x="5270500" y="2640013"/>
          <p14:tracePt t="24897" x="5257800" y="2616200"/>
          <p14:tracePt t="24903" x="5245100" y="2603500"/>
          <p14:tracePt t="24916" x="5245100" y="2578100"/>
          <p14:tracePt t="24923" x="5245100" y="2565400"/>
          <p14:tracePt t="24933" x="5232400" y="2565400"/>
          <p14:tracePt t="24944" x="5219700" y="2552700"/>
          <p14:tracePt t="24953" x="5219700" y="2540000"/>
          <p14:tracePt t="25014" x="5219700" y="2527300"/>
          <p14:tracePt t="25177" x="5232400" y="2527300"/>
          <p14:tracePt t="25187" x="5245100" y="2527300"/>
          <p14:tracePt t="25207" x="5270500" y="2527300"/>
          <p14:tracePt t="25229" x="5307013" y="2527300"/>
          <p14:tracePt t="25238" x="5332413" y="2527300"/>
          <p14:tracePt t="25247" x="5370513" y="2527300"/>
          <p14:tracePt t="25258" x="5407025" y="2527300"/>
          <p14:tracePt t="25267" x="5470525" y="2527300"/>
          <p14:tracePt t="25281" x="5532438" y="2527300"/>
          <p14:tracePt t="25288" x="5619750" y="2527300"/>
          <p14:tracePt t="25297" x="5708650" y="2527300"/>
          <p14:tracePt t="25308" x="5808663" y="2527300"/>
          <p14:tracePt t="25318" x="5857875" y="2527300"/>
          <p14:tracePt t="25331" x="5932488" y="2516188"/>
          <p14:tracePt t="25339" x="5970588" y="2516188"/>
          <p14:tracePt t="25349" x="6034088" y="2516188"/>
          <p14:tracePt t="25359" x="6057900" y="2516188"/>
          <p14:tracePt t="25369" x="6134100" y="2516188"/>
          <p14:tracePt t="25381" x="6246813" y="2516188"/>
          <p14:tracePt t="25389" x="6346825" y="2516188"/>
          <p14:tracePt t="25399" x="6483350" y="2516188"/>
          <p14:tracePt t="25410" x="6596063" y="2516188"/>
          <p14:tracePt t="25420" x="6696075" y="2516188"/>
          <p14:tracePt t="25431" x="6784975" y="2516188"/>
          <p14:tracePt t="25440" x="6821488" y="2516188"/>
          <p14:tracePt t="25450" x="6872288" y="2516188"/>
          <p14:tracePt t="25463" x="6884988" y="2516188"/>
          <p14:tracePt t="25470" x="6910388" y="2516188"/>
          <p14:tracePt t="25480" x="6934200" y="2527300"/>
          <p14:tracePt t="25491" x="6997700" y="2527300"/>
          <p14:tracePt t="25500" x="7046913" y="2527300"/>
          <p14:tracePt t="25514" x="7123113" y="2552700"/>
          <p14:tracePt t="25521" x="7159625" y="2565400"/>
          <p14:tracePt t="25532" x="7197725" y="2590800"/>
          <p14:tracePt t="25541" x="7223125" y="2590800"/>
          <p14:tracePt t="25551" x="7235825" y="2590800"/>
          <p14:tracePt t="25564" x="7246938" y="2590800"/>
          <p14:tracePt t="25622" x="7246938" y="2603500"/>
          <p14:tracePt t="25632" x="7259638" y="2616200"/>
          <p14:tracePt t="25653" x="7272338" y="2627313"/>
          <p14:tracePt t="25663" x="7272338" y="2640013"/>
          <p14:tracePt t="25673" x="7285038" y="2652713"/>
          <p14:tracePt t="25683" x="7285038" y="2678113"/>
          <p14:tracePt t="25696" x="7285038" y="2703513"/>
          <p14:tracePt t="25713" x="7285038" y="2716213"/>
          <p14:tracePt t="25725" x="7285038" y="2728913"/>
          <p14:tracePt t="25733" x="7285038" y="2740025"/>
          <p14:tracePt t="25747" x="7285038" y="2752725"/>
          <p14:tracePt t="25764" x="7285038" y="2778125"/>
          <p14:tracePt t="25784" x="7285038" y="2790825"/>
          <p14:tracePt t="25797" x="7285038" y="2803525"/>
          <p14:tracePt t="25805" x="7285038" y="2828925"/>
          <p14:tracePt t="25814" x="7285038" y="2865438"/>
          <p14:tracePt t="25826" x="7285038" y="2928938"/>
          <p14:tracePt t="25835" x="7285038" y="2978150"/>
          <p14:tracePt t="25848" x="7285038" y="3016250"/>
          <p14:tracePt t="25855" x="7285038" y="3041650"/>
          <p14:tracePt t="25866" x="7285038" y="3065463"/>
          <p14:tracePt t="25876" x="7285038" y="3078163"/>
          <p14:tracePt t="25897" x="7285038" y="3090863"/>
          <p14:tracePt t="25906" x="7285038" y="3103563"/>
          <p14:tracePt t="25946" x="7272338" y="3103563"/>
          <p14:tracePt t="25997" x="7259638" y="3103563"/>
          <p14:tracePt t="26027" x="7259638" y="3116263"/>
          <p14:tracePt t="26038" x="7235825" y="3116263"/>
          <p14:tracePt t="26048" x="7223125" y="3141663"/>
          <p14:tracePt t="26058" x="7210425" y="3141663"/>
          <p14:tracePt t="26069" x="7197725" y="3165475"/>
          <p14:tracePt t="26080" x="7185025" y="3178175"/>
          <p14:tracePt t="26089" x="7185025" y="3190875"/>
          <p14:tracePt t="26109" x="7172325" y="3190875"/>
          <p14:tracePt t="26123" x="7172325" y="3203575"/>
          <p14:tracePt t="26130" x="7159625" y="3203575"/>
          <p14:tracePt t="26139" x="7146925" y="3203575"/>
          <p14:tracePt t="26149" x="7123113" y="3216275"/>
          <p14:tracePt t="26162" x="7085013" y="3216275"/>
          <p14:tracePt t="26170" x="7034213" y="3216275"/>
          <p14:tracePt t="26181" x="6972300" y="3216275"/>
          <p14:tracePt t="26190" x="6921500" y="3216275"/>
          <p14:tracePt t="26200" x="6834188" y="3216275"/>
          <p14:tracePt t="26213" x="6734175" y="3228975"/>
          <p14:tracePt t="26221" x="6634163" y="3241675"/>
          <p14:tracePt t="26231" x="6559550" y="3241675"/>
          <p14:tracePt t="26241" x="6434138" y="3241675"/>
          <p14:tracePt t="26251" x="6296025" y="3241675"/>
          <p14:tracePt t="26263" x="6146800" y="3241675"/>
          <p14:tracePt t="26271" x="6034088" y="3241675"/>
          <p14:tracePt t="26280" x="5921375" y="3241675"/>
          <p14:tracePt t="26292" x="5832475" y="3228975"/>
          <p14:tracePt t="26301" x="5732463" y="3228975"/>
          <p14:tracePt t="26313" x="5645150" y="3216275"/>
          <p14:tracePt t="26322" x="5557838" y="3216275"/>
          <p14:tracePt t="26332" x="5483225" y="3203575"/>
          <p14:tracePt t="26342" x="5419725" y="3203575"/>
          <p14:tracePt t="26353" x="5383213" y="3190875"/>
          <p14:tracePt t="26364" x="5345113" y="3190875"/>
          <p14:tracePt t="26372" x="5332413" y="3190875"/>
          <p14:tracePt t="26383" x="5307013" y="3190875"/>
          <p14:tracePt t="26401" x="5294313" y="3190875"/>
          <p14:tracePt t="26412" x="5281613" y="3190875"/>
          <p14:tracePt t="26422" x="5257800" y="3190875"/>
          <p14:tracePt t="26432" x="5245100" y="3190875"/>
          <p14:tracePt t="26444" x="5207000" y="3190875"/>
          <p14:tracePt t="26452" x="5170488" y="3190875"/>
          <p14:tracePt t="26462" x="5132388" y="3190875"/>
          <p14:tracePt t="26473" x="5119688" y="3190875"/>
          <p14:tracePt t="26483" x="5094288" y="3190875"/>
          <p14:tracePt t="26496" x="5081588" y="3190875"/>
          <p14:tracePt t="26504" x="5068888" y="3190875"/>
          <p14:tracePt t="26535" x="5057775" y="3190875"/>
          <p14:tracePt t="26577" x="5045075" y="3190875"/>
          <p14:tracePt t="26585" x="5032375" y="3190875"/>
          <p14:tracePt t="26616" x="5032375" y="3178175"/>
          <p14:tracePt t="26629" x="5019675" y="3165475"/>
          <p14:tracePt t="26636" x="5006975" y="3141663"/>
          <p14:tracePt t="26646" x="5006975" y="3128963"/>
          <p14:tracePt t="26656" x="4994275" y="3116263"/>
          <p14:tracePt t="26666" x="4981575" y="3103563"/>
          <p14:tracePt t="26680" x="4956175" y="3065463"/>
          <p14:tracePt t="26687" x="4945063" y="3054350"/>
          <p14:tracePt t="26697" x="4932363" y="3041650"/>
          <p14:tracePt t="26707" x="4919663" y="3028950"/>
          <p14:tracePt t="26717" x="4906963" y="3003550"/>
          <p14:tracePt t="26729" x="4881563" y="2978150"/>
          <p14:tracePt t="26738" x="4856163" y="2965450"/>
          <p14:tracePt t="26748" x="4843463" y="2941638"/>
          <p14:tracePt t="26758" x="4819650" y="2941638"/>
          <p14:tracePt t="26767" x="4806950" y="2928938"/>
          <p14:tracePt t="26780" x="4781550" y="2903538"/>
          <p14:tracePt t="26788" x="4756150" y="2903538"/>
          <p14:tracePt t="26798" x="4743450" y="2903538"/>
          <p14:tracePt t="26812" x="4732338" y="2890838"/>
          <p14:tracePt t="26818" x="4706938" y="2890838"/>
          <p14:tracePt t="26830" x="4694238" y="2890838"/>
          <p14:tracePt t="26839" x="4681538" y="2890838"/>
          <p14:tracePt t="26849" x="4668838" y="2890838"/>
          <p14:tracePt t="26862" x="4656138" y="2890838"/>
          <p14:tracePt t="26900" x="4643438" y="2890838"/>
          <p14:tracePt t="26911" x="4630738" y="2890838"/>
          <p14:tracePt t="26940" x="4619625" y="2890838"/>
          <p14:tracePt t="27031" x="4619625" y="2903538"/>
          <p14:tracePt t="27044" x="4606925" y="2903538"/>
          <p14:tracePt t="27072" x="4594225" y="2903538"/>
          <p14:tracePt t="27082" x="4581525" y="2903538"/>
          <p14:tracePt t="27096" x="4581525" y="2916238"/>
          <p14:tracePt t="27366" x="4594225" y="2916238"/>
          <p14:tracePt t="27396" x="4606925" y="2916238"/>
          <p14:tracePt t="27498" x="4619625" y="2916238"/>
          <p14:tracePt t="27538" x="4630738" y="2916238"/>
          <p14:tracePt t="27560" x="4643438" y="2916238"/>
          <p14:tracePt t="27589" x="4656138" y="2916238"/>
          <p14:tracePt t="27619" x="4668838" y="2916238"/>
          <p14:tracePt t="27660" x="4681538" y="2916238"/>
          <p14:tracePt t="27670" x="4694238" y="2916238"/>
          <p14:tracePt t="27700" x="4706938" y="2916238"/>
          <p14:tracePt t="27731" x="4706938" y="2928938"/>
          <p14:tracePt t="27743" x="4719638" y="2928938"/>
          <p14:tracePt t="27751" x="4719638" y="2941638"/>
          <p14:tracePt t="27771" x="4732338" y="2941638"/>
          <p14:tracePt t="27781" x="4743450" y="2941638"/>
          <p14:tracePt t="27804" x="4743450" y="2952750"/>
          <p14:tracePt t="27811" x="4756150" y="2952750"/>
          <p14:tracePt t="27843" x="4768850" y="2965450"/>
          <p14:tracePt t="27862" x="4794250" y="2978150"/>
          <p14:tracePt t="27878" x="4806950" y="2990850"/>
          <p14:tracePt t="27883" x="4832350" y="3028950"/>
          <p14:tracePt t="27896" x="4868863" y="3054350"/>
          <p14:tracePt t="27903" x="4868863" y="3065463"/>
          <p14:tracePt t="27913" x="4894263" y="3078163"/>
          <p14:tracePt t="27924" x="4894263" y="3090863"/>
          <p14:tracePt t="27945" x="4906963" y="3103563"/>
          <p14:tracePt t="28004" x="4906963" y="3116263"/>
          <p14:tracePt t="28045" x="4906963" y="3128963"/>
          <p14:tracePt t="28065" x="4894263" y="3128963"/>
          <p14:tracePt t="28086" x="4881563" y="3128963"/>
          <p14:tracePt t="28116" x="4868863" y="3128963"/>
          <p14:tracePt t="28168" x="4856163" y="3128963"/>
          <p14:tracePt t="28187" x="4843463" y="3116263"/>
          <p14:tracePt t="28197" x="4843463" y="3103563"/>
          <p14:tracePt t="28210" x="4832350" y="3103563"/>
          <p14:tracePt t="28217" x="4832350" y="3090863"/>
          <p14:tracePt t="28227" x="4832350" y="3078163"/>
          <p14:tracePt t="28288" x="4832350" y="3065463"/>
          <p14:tracePt t="28440" x="4843463" y="3065463"/>
          <p14:tracePt t="28450" x="4868863" y="3065463"/>
          <p14:tracePt t="28461" x="4894263" y="3065463"/>
          <p14:tracePt t="28470" x="4932363" y="3065463"/>
          <p14:tracePt t="28481" x="4956175" y="3065463"/>
          <p14:tracePt t="28493" x="4994275" y="3065463"/>
          <p14:tracePt t="28501" x="5019675" y="3065463"/>
          <p14:tracePt t="28511" x="5045075" y="3065463"/>
          <p14:tracePt t="28521" x="5057775" y="3065463"/>
          <p14:tracePt t="28532" x="5081588" y="3065463"/>
          <p14:tracePt t="28544" x="5106988" y="3065463"/>
          <p14:tracePt t="28552" x="5145088" y="3065463"/>
          <p14:tracePt t="28562" x="5181600" y="3065463"/>
          <p14:tracePt t="28572" x="5245100" y="3065463"/>
          <p14:tracePt t="28582" x="5281613" y="3065463"/>
          <p14:tracePt t="28593" x="5332413" y="3065463"/>
          <p14:tracePt t="28602" x="5357813" y="3065463"/>
          <p14:tracePt t="28612" x="5394325" y="3065463"/>
          <p14:tracePt t="28626" x="5419725" y="3054350"/>
          <p14:tracePt t="28633" x="5457825" y="3054350"/>
          <p14:tracePt t="28643" x="5483225" y="3041650"/>
          <p14:tracePt t="28654" x="5545138" y="3028950"/>
          <p14:tracePt t="28663" x="5645150" y="3016250"/>
          <p14:tracePt t="28678" x="5719763" y="3003550"/>
          <p14:tracePt t="28683" x="5795963" y="3003550"/>
          <p14:tracePt t="28694" x="5845175" y="3003550"/>
          <p14:tracePt t="28704" x="5870575" y="2990850"/>
          <p14:tracePt t="28714" x="5895975" y="2990850"/>
          <p14:tracePt t="28726" x="5921375" y="2978150"/>
          <p14:tracePt t="28734" x="5945188" y="2978150"/>
          <p14:tracePt t="28744" x="5970588" y="2965450"/>
          <p14:tracePt t="28756" x="5983288" y="2965450"/>
          <p14:tracePt t="28764" x="5995988" y="2965450"/>
          <p14:tracePt t="28778" x="6008688" y="2952750"/>
          <p14:tracePt t="28785" x="6021388" y="2952750"/>
          <p14:tracePt t="28795" x="6034088" y="2952750"/>
          <p14:tracePt t="28806" x="6045200" y="2952750"/>
          <p14:tracePt t="28815" x="6057900" y="2952750"/>
          <p14:tracePt t="28836" x="6070600" y="2952750"/>
          <p14:tracePt t="28858" x="6083300" y="2952750"/>
          <p14:tracePt t="28886" x="6096000" y="2952750"/>
          <p14:tracePt t="28909" x="6108700" y="2952750"/>
          <p14:tracePt t="29160" x="6096000" y="2952750"/>
          <p14:tracePt t="29170" x="6083300" y="2952750"/>
          <p14:tracePt t="29180" x="6057900" y="2941638"/>
          <p14:tracePt t="29200" x="6045200" y="2941638"/>
          <p14:tracePt t="29210" x="6034088" y="2928938"/>
          <p14:tracePt t="29221" x="6021388" y="2928938"/>
          <p14:tracePt t="29242" x="5995988" y="2928938"/>
          <p14:tracePt t="29251" x="5995988" y="2916238"/>
          <p14:tracePt t="29261" x="5983288" y="2903538"/>
          <p14:tracePt t="29272" x="5957888" y="2878138"/>
          <p14:tracePt t="29281" x="5957888" y="2865438"/>
          <p14:tracePt t="29293" x="5945188" y="2840038"/>
          <p14:tracePt t="29302" x="5945188" y="2816225"/>
          <p14:tracePt t="29312" x="5945188" y="2790825"/>
          <p14:tracePt t="29333" x="5945188" y="2778125"/>
          <p14:tracePt t="29342" x="5945188" y="2765425"/>
          <p14:tracePt t="29352" x="5945188" y="2752725"/>
          <p14:tracePt t="29362" x="5945188" y="2740025"/>
          <p14:tracePt t="29383" x="5945188" y="2728913"/>
          <p14:tracePt t="29413" x="5945188" y="2716213"/>
          <p14:tracePt t="29425" x="5945188" y="2703513"/>
          <p14:tracePt t="29434" x="5957888" y="2703513"/>
          <p14:tracePt t="29443" x="5970588" y="2690813"/>
          <p14:tracePt t="29464" x="5983288" y="2678113"/>
          <p14:tracePt t="29484" x="6008688" y="2665413"/>
          <p14:tracePt t="29505" x="6021388" y="2665413"/>
          <p14:tracePt t="29514" x="6034088" y="2652713"/>
          <p14:tracePt t="29526" x="6045200" y="2652713"/>
          <p14:tracePt t="29536" x="6070600" y="2652713"/>
          <p14:tracePt t="29557" x="6083300" y="2652713"/>
          <p14:tracePt t="29565" x="6134100" y="2652713"/>
          <p14:tracePt t="29576" x="6183313" y="2652713"/>
          <p14:tracePt t="29585" x="6221413" y="2652713"/>
          <p14:tracePt t="29595" x="6296025" y="2652713"/>
          <p14:tracePt t="29609" x="6334125" y="2678113"/>
          <p14:tracePt t="29616" x="6370638" y="2690813"/>
          <p14:tracePt t="29626" x="6408738" y="2690813"/>
          <p14:tracePt t="29637" x="6434138" y="2703513"/>
          <p14:tracePt t="29646" x="6446838" y="2716213"/>
          <p14:tracePt t="29660" x="6472238" y="2728913"/>
          <p14:tracePt t="29667" x="6483350" y="2740025"/>
          <p14:tracePt t="29676" x="6508750" y="2752725"/>
          <p14:tracePt t="29687" x="6534150" y="2765425"/>
          <p14:tracePt t="29697" x="6546850" y="2778125"/>
          <p14:tracePt t="29709" x="6559550" y="2790825"/>
          <p14:tracePt t="29728" x="6572250" y="2790825"/>
          <p14:tracePt t="29738" x="6584950" y="2790825"/>
          <p14:tracePt t="29748" x="6584950" y="2803525"/>
          <p14:tracePt t="29798" x="6584950" y="2816225"/>
          <p14:tracePt t="29930" x="6584950" y="2828925"/>
          <p14:tracePt t="29971" x="6572250" y="2828925"/>
          <p14:tracePt t="29982" x="6559550" y="2828925"/>
          <p14:tracePt t="30002" x="6534150" y="2828925"/>
          <p14:tracePt t="30011" x="6508750" y="2828925"/>
          <p14:tracePt t="30024" x="6483350" y="2828925"/>
          <p14:tracePt t="30031" x="6459538" y="2828925"/>
          <p14:tracePt t="30042" x="6434138" y="2828925"/>
          <p14:tracePt t="30052" x="6421438" y="2828925"/>
          <p14:tracePt t="30062" x="6396038" y="2828925"/>
          <p14:tracePt t="30074" x="6383338" y="2828925"/>
          <p14:tracePt t="30093" x="6359525" y="2828925"/>
          <p14:tracePt t="30112" x="6346825" y="2828925"/>
          <p14:tracePt t="30124" x="6321425" y="2828925"/>
          <p14:tracePt t="30143" x="6308725" y="2828925"/>
          <p14:tracePt t="30154" x="6296025" y="2828925"/>
          <p14:tracePt t="30163" x="6283325" y="2828925"/>
          <p14:tracePt t="30184" x="6270625" y="2828925"/>
          <p14:tracePt t="30194" x="6259513" y="2828925"/>
          <p14:tracePt t="30207" x="6246813" y="2828925"/>
          <p14:tracePt t="30214" x="6221413" y="2828925"/>
          <p14:tracePt t="30225" x="6208713" y="2828925"/>
          <p14:tracePt t="30235" x="6196013" y="2828925"/>
          <p14:tracePt t="30244" x="6183313" y="2816225"/>
          <p14:tracePt t="30257" x="6170613" y="2803525"/>
          <p14:tracePt t="30265" x="6157913" y="2803525"/>
          <p14:tracePt t="30275" x="6146800" y="2803525"/>
          <p14:tracePt t="30285" x="6134100" y="2803525"/>
          <p14:tracePt t="30295" x="6121400" y="2803525"/>
          <p14:tracePt t="30316" x="6108700" y="2803525"/>
          <p14:tracePt t="30357" x="6096000" y="2803525"/>
          <p14:tracePt t="30417" x="6096000" y="2790825"/>
          <p14:tracePt t="30488" x="6108700" y="2790825"/>
          <p14:tracePt t="30519" x="6121400" y="2790825"/>
          <p14:tracePt t="30540" x="6146800" y="2790825"/>
          <p14:tracePt t="30558" x="6157913" y="2790825"/>
          <p14:tracePt t="30569" x="6183313" y="2790825"/>
          <p14:tracePt t="30579" x="6208713" y="2790825"/>
          <p14:tracePt t="30590" x="6221413" y="2790825"/>
          <p14:tracePt t="30599" x="6234113" y="2790825"/>
          <p14:tracePt t="30610" x="6246813" y="2790825"/>
          <p14:tracePt t="30620" x="6259513" y="2790825"/>
          <p14:tracePt t="30629" x="6270625" y="2790825"/>
          <p14:tracePt t="30660" x="6283325" y="2790825"/>
          <p14:tracePt t="30690" x="6296025" y="2790825"/>
          <p14:tracePt t="30863" x="6259513" y="2790825"/>
          <p14:tracePt t="30873" x="6234113" y="2790825"/>
          <p14:tracePt t="30883" x="6196013" y="2790825"/>
          <p14:tracePt t="30893" x="6157913" y="2778125"/>
          <p14:tracePt t="30907" x="6096000" y="2778125"/>
          <p14:tracePt t="30913" x="6070600" y="2765425"/>
          <p14:tracePt t="30924" x="6034088" y="2765425"/>
          <p14:tracePt t="30934" x="5970588" y="2765425"/>
          <p14:tracePt t="30944" x="5932488" y="2752725"/>
          <p14:tracePt t="30957" x="5883275" y="2740025"/>
          <p14:tracePt t="30964" x="5857875" y="2740025"/>
          <p14:tracePt t="30976" x="5832475" y="2740025"/>
          <p14:tracePt t="30986" x="5821363" y="2740025"/>
          <p14:tracePt t="30994" x="5808663" y="2740025"/>
          <p14:tracePt t="31007" x="5795963" y="2740025"/>
          <p14:tracePt t="31014" x="5783263" y="2740025"/>
          <p14:tracePt t="31035" x="5770563" y="2740025"/>
          <p14:tracePt t="31065" x="5757863" y="2740025"/>
          <p14:tracePt t="31137" x="5757863" y="2728913"/>
          <p14:tracePt t="31217" x="5770563" y="2728913"/>
          <p14:tracePt t="31227" x="5783263" y="2728913"/>
          <p14:tracePt t="31240" x="5795963" y="2728913"/>
          <p14:tracePt t="31248" x="5808663" y="2728913"/>
          <p14:tracePt t="31258" x="5821363" y="2728913"/>
          <p14:tracePt t="31269" x="5845175" y="2728913"/>
          <p14:tracePt t="31278" x="5870575" y="2728913"/>
          <p14:tracePt t="31291" x="5895975" y="2728913"/>
          <p14:tracePt t="31298" x="5908675" y="2728913"/>
          <p14:tracePt t="31309" x="5932488" y="2728913"/>
          <p14:tracePt t="31319" x="5945188" y="2728913"/>
          <p14:tracePt t="31329" x="5983288" y="2728913"/>
          <p14:tracePt t="31340" x="5995988" y="2728913"/>
          <p14:tracePt t="31349" x="6008688" y="2728913"/>
          <p14:tracePt t="31359" x="6034088" y="2728913"/>
          <p14:tracePt t="31373" x="6057900" y="2728913"/>
          <p14:tracePt t="31379" x="6070600" y="2728913"/>
          <p14:tracePt t="31400" x="6096000" y="2728913"/>
          <p14:tracePt t="31422" x="6108700" y="2728913"/>
          <p14:tracePt t="31430" x="6121400" y="2728913"/>
          <p14:tracePt t="31441" x="6134100" y="2728913"/>
          <p14:tracePt t="31451" x="6146800" y="2728913"/>
          <p14:tracePt t="31461" x="6157913" y="2728913"/>
          <p14:tracePt t="31473" x="6170613" y="2728913"/>
          <p14:tracePt t="31481" x="6183313" y="2728913"/>
          <p14:tracePt t="31501" x="6196013" y="2728913"/>
          <p14:tracePt t="31511" x="6208713" y="2728913"/>
          <p14:tracePt t="31523" x="6221413" y="2728913"/>
          <p14:tracePt t="31532" x="6246813" y="2728913"/>
          <p14:tracePt t="31553" x="6259513" y="2728913"/>
          <p14:tracePt t="31562" x="6270625" y="2716213"/>
          <p14:tracePt t="31573" x="6283325" y="2716213"/>
          <p14:tracePt t="31583" x="6296025" y="2716213"/>
          <p14:tracePt t="31592" x="6308725" y="2703513"/>
          <p14:tracePt t="31606" x="6334125" y="2703513"/>
          <p14:tracePt t="31613" x="6359525" y="2703513"/>
          <p14:tracePt t="31624" x="6383338" y="2703513"/>
          <p14:tracePt t="31633" x="6408738" y="2690813"/>
          <p14:tracePt t="31655" x="6434138" y="2678113"/>
          <p14:tracePt t="31673" x="6446838" y="2678113"/>
          <p14:tracePt t="31694" x="6459538" y="2678113"/>
          <p14:tracePt t="31714" x="6472238" y="2678113"/>
          <p14:tracePt t="31795" x="6446838" y="2678113"/>
          <p14:tracePt t="31805" x="6421438" y="2678113"/>
          <p14:tracePt t="31815" x="6383338" y="2678113"/>
          <p14:tracePt t="31825" x="6334125" y="2690813"/>
          <p14:tracePt t="31839" x="6259513" y="2703513"/>
          <p14:tracePt t="31845" x="6208713" y="2703513"/>
          <p14:tracePt t="31856" x="6170613" y="2716213"/>
          <p14:tracePt t="31866" x="6134100" y="2716213"/>
          <p14:tracePt t="31877" x="6108700" y="2716213"/>
          <p14:tracePt t="31903" x="6057900" y="2716213"/>
          <p14:tracePt t="31907" x="6045200" y="2716213"/>
          <p14:tracePt t="31917" x="6021388" y="2716213"/>
          <p14:tracePt t="31927" x="5995988" y="2716213"/>
          <p14:tracePt t="31940" x="5983288" y="2716213"/>
          <p14:tracePt t="31957" x="5957888" y="2716213"/>
          <p14:tracePt t="31988" x="5945188" y="2716213"/>
          <p14:tracePt t="32069" x="5957888" y="2740025"/>
          <p14:tracePt t="32079" x="5995988" y="2752725"/>
          <p14:tracePt t="32089" x="6057900" y="2765425"/>
          <p14:tracePt t="32099" x="6096000" y="2778125"/>
          <p14:tracePt t="32109" x="6146800" y="2790825"/>
          <p14:tracePt t="32122" x="6183313" y="2803525"/>
          <p14:tracePt t="32129" x="6221413" y="2803525"/>
          <p14:tracePt t="32139" x="6259513" y="2803525"/>
          <p14:tracePt t="32150" x="6283325" y="2803525"/>
          <p14:tracePt t="32172" x="6296025" y="2803525"/>
          <p14:tracePt t="32180" x="6308725" y="2803525"/>
          <p14:tracePt t="32201" x="6321425" y="2803525"/>
          <p14:tracePt t="32231" x="6321425" y="2816225"/>
          <p14:tracePt t="32261" x="6321425" y="2828925"/>
          <p14:tracePt t="32281" x="6296025" y="2828925"/>
          <p14:tracePt t="32292" x="6270625" y="2828925"/>
          <p14:tracePt t="32304" x="6234113" y="2828925"/>
          <p14:tracePt t="32312" x="6208713" y="2828925"/>
          <p14:tracePt t="32322" x="6183313" y="2828925"/>
          <p14:tracePt t="32332" x="6157913" y="2828925"/>
          <p14:tracePt t="32342" x="6146800" y="2828925"/>
          <p14:tracePt t="32355" x="6134100" y="2828925"/>
          <p14:tracePt t="32362" x="6121400" y="2828925"/>
          <p14:tracePt t="32403" x="6108700" y="2828925"/>
          <p14:tracePt t="32444" x="6108700" y="2816225"/>
          <p14:tracePt t="32454" x="6146800" y="2816225"/>
          <p14:tracePt t="32465" x="6170613" y="2816225"/>
          <p14:tracePt t="32474" x="6183313" y="2816225"/>
          <p14:tracePt t="32487" x="6196013" y="2803525"/>
          <p14:tracePt t="32494" x="6208713" y="2803525"/>
          <p14:tracePt t="32515" x="6221413" y="2803525"/>
          <p14:tracePt t="32537" x="6234113" y="2803525"/>
          <p14:tracePt t="32596" x="6221413" y="2816225"/>
          <p14:tracePt t="32606" x="6196013" y="2816225"/>
          <p14:tracePt t="32616" x="6183313" y="2816225"/>
          <p14:tracePt t="32626" x="6170613" y="2828925"/>
          <p14:tracePt t="32638" x="6157913" y="2828925"/>
          <p14:tracePt t="32646" x="6157913" y="2840038"/>
          <p14:tracePt t="32657" x="6146800" y="2840038"/>
          <p14:tracePt t="32727" x="6157913" y="2840038"/>
          <p14:tracePt t="32738" x="6170613" y="2840038"/>
          <p14:tracePt t="32748" x="6183313" y="2840038"/>
          <p14:tracePt t="32759" x="6196013" y="2840038"/>
          <p14:tracePt t="32770" x="6208713" y="2840038"/>
          <p14:tracePt t="32778" x="6221413" y="2840038"/>
          <p14:tracePt t="32789" x="6234113" y="2840038"/>
          <p14:tracePt t="32808" x="6234113" y="2865438"/>
          <p14:tracePt t="32822" x="6234113" y="2878138"/>
          <p14:tracePt t="32829" x="6234113" y="2903538"/>
          <p14:tracePt t="32839" x="6221413" y="2928938"/>
          <p14:tracePt t="32849" x="6208713" y="2941638"/>
          <p14:tracePt t="32859" x="6183313" y="2952750"/>
          <p14:tracePt t="32879" x="6183313" y="2965450"/>
          <p14:tracePt t="32890" x="6170613" y="2965450"/>
          <p14:tracePt t="32981" x="6183313" y="2965450"/>
          <p14:tracePt t="33011" x="6196013" y="2965450"/>
          <p14:tracePt t="33022" x="6196013" y="2978150"/>
          <p14:tracePt t="33041" x="6196013" y="2990850"/>
          <p14:tracePt t="33062" x="6196013" y="3003550"/>
          <p14:tracePt t="33072" x="6183313" y="3016250"/>
          <p14:tracePt t="33082" x="6170613" y="3028950"/>
          <p14:tracePt t="33092" x="6134100" y="3028950"/>
          <p14:tracePt t="33104" x="6121400" y="3041650"/>
          <p14:tracePt t="33113" x="6108700" y="3041650"/>
          <p14:tracePt t="33122" x="6096000" y="3054350"/>
          <p14:tracePt t="33134" x="6083300" y="3054350"/>
          <p14:tracePt t="33154" x="6070600" y="3054350"/>
          <p14:tracePt t="33185" x="6057900" y="3054350"/>
          <p14:tracePt t="33214" x="6070600" y="3054350"/>
          <p14:tracePt t="33236" x="6083300" y="3054350"/>
          <p14:tracePt t="33246" x="6121400" y="3054350"/>
          <p14:tracePt t="33254" x="6157913" y="3041650"/>
          <p14:tracePt t="33264" x="6183313" y="3041650"/>
          <p14:tracePt t="33274" x="6196013" y="3041650"/>
          <p14:tracePt t="33287" x="6208713" y="3041650"/>
          <p14:tracePt t="33295" x="6234113" y="3028950"/>
          <p14:tracePt t="33315" x="6259513" y="3028950"/>
          <p14:tracePt t="33356" x="6270625" y="3028950"/>
          <p14:tracePt t="33396" x="6259513" y="3028950"/>
          <p14:tracePt t="33419" x="6246813" y="3028950"/>
          <p14:tracePt t="33427" x="6234113" y="3041650"/>
          <p14:tracePt t="33437" x="6221413" y="3041650"/>
          <p14:tracePt t="33447" x="6208713" y="3041650"/>
          <p14:tracePt t="33469" x="6208713" y="3054350"/>
          <p14:tracePt t="33477" x="6196013" y="3054350"/>
          <p14:tracePt t="33609" x="6196013" y="3041650"/>
          <p14:tracePt t="33619" x="6208713" y="3041650"/>
          <p14:tracePt t="33650" x="6221413" y="3041650"/>
          <p14:tracePt t="33662" x="6234113" y="3041650"/>
          <p14:tracePt t="33761" x="6221413" y="3041650"/>
          <p14:tracePt t="33771" x="6208713" y="3028950"/>
          <p14:tracePt t="33791" x="6183313" y="3016250"/>
          <p14:tracePt t="33802" x="6170613" y="3016250"/>
          <p14:tracePt t="33812" x="6146800" y="3016250"/>
          <p14:tracePt t="33822" x="6134100" y="3016250"/>
          <p14:tracePt t="33837" x="6108700" y="3003550"/>
          <p14:tracePt t="33853" x="6083300" y="2990850"/>
          <p14:tracePt t="33873" x="6070600" y="2990850"/>
          <p14:tracePt t="33893" x="6070600" y="2978150"/>
          <p14:tracePt t="33903" x="6057900" y="2978150"/>
          <p14:tracePt t="33924" x="6034088" y="2965450"/>
          <p14:tracePt t="33937" x="6034088" y="2952750"/>
          <p14:tracePt t="33954" x="6021388" y="2952750"/>
          <p14:tracePt t="33974" x="6021388" y="2941638"/>
          <p14:tracePt t="33987" x="6008688" y="2941638"/>
          <p14:tracePt t="33994" x="6008688" y="2928938"/>
          <p14:tracePt t="34025" x="6008688" y="2903538"/>
          <p14:tracePt t="34036" x="6008688" y="2865438"/>
          <p14:tracePt t="34045" x="5995988" y="2840038"/>
          <p14:tracePt t="34055" x="5995988" y="2803525"/>
          <p14:tracePt t="34066" x="5995988" y="2728913"/>
          <p14:tracePt t="34075" x="5995988" y="2616200"/>
          <p14:tracePt t="34087" x="5995988" y="2478088"/>
          <p14:tracePt t="34095" x="5995988" y="2390775"/>
          <p14:tracePt t="34106" x="5995988" y="2327275"/>
          <p14:tracePt t="34119" x="5995988" y="2290763"/>
          <p14:tracePt t="34127" x="5995988" y="2278063"/>
          <p14:tracePt t="34139" x="5995988" y="2252663"/>
          <p14:tracePt t="34147" x="5995988" y="2239963"/>
          <p14:tracePt t="34156" x="5995988" y="2227263"/>
          <p14:tracePt t="34207" x="5995988" y="2214563"/>
          <p14:tracePt t="34227" x="6008688" y="2214563"/>
          <p14:tracePt t="34258" x="6021388" y="2214563"/>
          <p14:tracePt t="34269" x="6034088" y="2214563"/>
          <p14:tracePt t="34277" x="6045200" y="2214563"/>
          <p14:tracePt t="34288" x="6057900" y="2214563"/>
          <p14:tracePt t="34298" x="6070600" y="2214563"/>
          <p14:tracePt t="34309" x="6083300" y="2214563"/>
          <p14:tracePt t="34320" x="6096000" y="2214563"/>
          <p14:tracePt t="34329" x="6134100" y="2214563"/>
          <p14:tracePt t="34339" x="6208713" y="2227263"/>
          <p14:tracePt t="34349" x="6270625" y="2265363"/>
          <p14:tracePt t="34359" x="6346825" y="2314575"/>
          <p14:tracePt t="34370" x="6396038" y="2365375"/>
          <p14:tracePt t="34379" x="6434138" y="2390775"/>
          <p14:tracePt t="34390" x="6459538" y="2427288"/>
          <p14:tracePt t="34403" x="6483350" y="2439988"/>
          <p14:tracePt t="34410" x="6508750" y="2465388"/>
          <p14:tracePt t="34422" x="6521450" y="2465388"/>
          <p14:tracePt t="34430" x="6534150" y="2490788"/>
          <p14:tracePt t="34439" x="6534150" y="2516188"/>
          <p14:tracePt t="34454" x="6559550" y="2540000"/>
          <p14:tracePt t="34461" x="6596063" y="2590800"/>
          <p14:tracePt t="34469" x="6634163" y="2652713"/>
          <p14:tracePt t="34480" x="6672263" y="2740025"/>
          <p14:tracePt t="34490" x="6721475" y="2803525"/>
          <p14:tracePt t="34501" x="6759575" y="2852738"/>
          <p14:tracePt t="34510" x="6784975" y="2878138"/>
          <p14:tracePt t="34520" x="6784975" y="2890838"/>
          <p14:tracePt t="34530" x="6797675" y="2890838"/>
          <p14:tracePt t="34541" x="6797675" y="2903538"/>
          <p14:tracePt t="34602" x="6797675" y="2916238"/>
          <p14:tracePt t="34623" x="6797675" y="2928938"/>
          <p14:tracePt t="34634" x="6797675" y="2941638"/>
          <p14:tracePt t="34643" x="6772275" y="2952750"/>
          <p14:tracePt t="34653" x="6759575" y="2965450"/>
          <p14:tracePt t="34663" x="6734175" y="2978150"/>
          <p14:tracePt t="34673" x="6708775" y="2990850"/>
          <p14:tracePt t="34687" x="6684963" y="3003550"/>
          <p14:tracePt t="34693" x="6672263" y="3016250"/>
          <p14:tracePt t="34703" x="6634163" y="3028950"/>
          <p14:tracePt t="34714" x="6572250" y="3028950"/>
          <p14:tracePt t="34724" x="6521450" y="3054350"/>
          <p14:tracePt t="34736" x="6472238" y="3054350"/>
          <p14:tracePt t="34744" x="6421438" y="3065463"/>
          <p14:tracePt t="34754" x="6359525" y="3065463"/>
          <p14:tracePt t="34768" x="6308725" y="3078163"/>
          <p14:tracePt t="34774" x="6270625" y="3078163"/>
          <p14:tracePt t="34786" x="6246813" y="3090863"/>
          <p14:tracePt t="34795" x="6208713" y="3090863"/>
          <p14:tracePt t="34817" x="6196013" y="3090863"/>
          <p14:tracePt t="34835" x="6183313" y="3090863"/>
          <p14:tracePt t="34845" x="6170613" y="3090863"/>
          <p14:tracePt t="34867" x="6146800" y="3103563"/>
          <p14:tracePt t="34883" x="6121400" y="3128963"/>
          <p14:tracePt t="34889" x="6083300" y="3141663"/>
          <p14:tracePt t="34897" x="6008688" y="3154363"/>
          <p14:tracePt t="34910" x="5957888" y="3178175"/>
          <p14:tracePt t="34920" x="5895975" y="3203575"/>
          <p14:tracePt t="34927" x="5845175" y="3216275"/>
          <p14:tracePt t="34938" x="5808663" y="3216275"/>
          <p14:tracePt t="34947" x="5783263" y="3241675"/>
          <p14:tracePt t="34957" x="5757863" y="3241675"/>
          <p14:tracePt t="34969" x="5745163" y="3241675"/>
          <p14:tracePt t="34977" x="5719763" y="3241675"/>
          <p14:tracePt t="34987" x="5708650" y="3241675"/>
          <p14:tracePt t="35001" x="5695950" y="3241675"/>
          <p14:tracePt t="35008" x="5670550" y="3241675"/>
          <p14:tracePt t="35018" x="5645150" y="3241675"/>
          <p14:tracePt t="35028" x="5632450" y="3228975"/>
          <p14:tracePt t="35038" x="5619750" y="3228975"/>
          <p14:tracePt t="35052" x="5607050" y="3216275"/>
          <p14:tracePt t="35058" x="5595938" y="3203575"/>
          <p14:tracePt t="35069" x="5583238" y="3190875"/>
          <p14:tracePt t="35079" x="5570538" y="3178175"/>
          <p14:tracePt t="35089" x="5557838" y="3154363"/>
          <p14:tracePt t="35103" x="5545138" y="3154363"/>
          <p14:tracePt t="35109" x="5532438" y="3128963"/>
          <p14:tracePt t="35119" x="5532438" y="3116263"/>
          <p14:tracePt t="35130" x="5532438" y="3090863"/>
          <p14:tracePt t="35139" x="5532438" y="3078163"/>
          <p14:tracePt t="35152" x="5532438" y="3041650"/>
          <p14:tracePt t="35159" x="5532438" y="2978150"/>
          <p14:tracePt t="35169" x="5532438" y="2903538"/>
          <p14:tracePt t="35179" x="5532438" y="2828925"/>
          <p14:tracePt t="35189" x="5545138" y="2765425"/>
          <p14:tracePt t="35200" x="5570538" y="2665413"/>
          <p14:tracePt t="35210" x="5595938" y="2578100"/>
          <p14:tracePt t="35219" x="5619750" y="2540000"/>
          <p14:tracePt t="35235" x="5657850" y="2465388"/>
          <p14:tracePt t="35241" x="5695950" y="2427288"/>
          <p14:tracePt t="35252" x="5695950" y="2390775"/>
          <p14:tracePt t="35261" x="5719763" y="2365375"/>
          <p14:tracePt t="35283" x="5732463" y="2339975"/>
          <p14:tracePt t="35301" x="5732463" y="2327275"/>
          <p14:tracePt t="35312" x="5757863" y="2327275"/>
          <p14:tracePt t="35322" x="5770563" y="2314575"/>
          <p14:tracePt t="35335" x="5783263" y="2303463"/>
          <p14:tracePt t="35343" x="5808663" y="2303463"/>
          <p14:tracePt t="35353" x="5832475" y="2303463"/>
          <p14:tracePt t="35362" x="5845175" y="2290763"/>
          <p14:tracePt t="35373" x="5883275" y="2290763"/>
          <p14:tracePt t="35385" x="5908675" y="2290763"/>
          <p14:tracePt t="35393" x="5945188" y="2290763"/>
          <p14:tracePt t="35403" x="5983288" y="2290763"/>
          <p14:tracePt t="35413" x="6034088" y="2290763"/>
          <p14:tracePt t="35425" x="6057900" y="2290763"/>
          <p14:tracePt t="35434" x="6121400" y="2314575"/>
          <p14:tracePt t="35443" x="6196013" y="2352675"/>
          <p14:tracePt t="35454" x="6270625" y="2403475"/>
          <p14:tracePt t="35465" x="6359525" y="2490788"/>
          <p14:tracePt t="35474" x="6472238" y="2603500"/>
          <p14:tracePt t="35486" x="6508750" y="2690813"/>
          <p14:tracePt t="35494" x="6559550" y="2790825"/>
          <p14:tracePt t="35504" x="6584950" y="2865438"/>
          <p14:tracePt t="35518" x="6608763" y="2952750"/>
          <p14:tracePt t="35525" x="6634163" y="2990850"/>
          <p14:tracePt t="35536" x="6659563" y="3041650"/>
          <p14:tracePt t="35545" x="6659563" y="3054350"/>
          <p14:tracePt t="35555" x="6659563" y="3065463"/>
          <p14:tracePt t="35575" x="6659563" y="3078163"/>
          <p14:tracePt t="35619" x="6659563" y="3090863"/>
          <p14:tracePt t="35636" x="6659563" y="3103563"/>
          <p14:tracePt t="35646" x="6659563" y="3116263"/>
          <p14:tracePt t="35657" x="6659563" y="3128963"/>
          <p14:tracePt t="35677" x="6659563" y="3154363"/>
          <p14:tracePt t="35699" x="6659563" y="3165475"/>
          <p14:tracePt t="35707" x="6646863" y="3190875"/>
          <p14:tracePt t="35717" x="6634163" y="3190875"/>
          <p14:tracePt t="35727" x="6634163" y="3216275"/>
          <p14:tracePt t="35737" x="6608763" y="3216275"/>
          <p14:tracePt t="35751" x="6596063" y="3228975"/>
          <p14:tracePt t="35758" x="6584950" y="3241675"/>
          <p14:tracePt t="35768" x="6572250" y="3241675"/>
          <p14:tracePt t="35778" x="6534150" y="3254375"/>
          <p14:tracePt t="35788" x="6459538" y="3254375"/>
          <p14:tracePt t="35801" x="6408738" y="3254375"/>
          <p14:tracePt t="35808" x="6346825" y="3254375"/>
          <p14:tracePt t="35818" x="6283325" y="3254375"/>
          <p14:tracePt t="35829" x="6259513" y="3241675"/>
          <p14:tracePt t="35838" x="6221413" y="3216275"/>
          <p14:tracePt t="35851" x="6196013" y="3203575"/>
          <p14:tracePt t="35859" x="6157913" y="3190875"/>
          <p14:tracePt t="35869" x="6146800" y="3165475"/>
          <p14:tracePt t="35885" x="6121400" y="3141663"/>
          <p14:tracePt t="35889" x="6096000" y="3128963"/>
          <p14:tracePt t="35901" x="6096000" y="3103563"/>
          <p14:tracePt t="35910" x="6083300" y="3065463"/>
          <p14:tracePt t="35919" x="6070600" y="3028950"/>
          <p14:tracePt t="35933" x="6057900" y="3003550"/>
          <p14:tracePt t="35940" x="6045200" y="2978150"/>
          <p14:tracePt t="35952" x="6045200" y="2941638"/>
          <p14:tracePt t="35960" x="6034088" y="2878138"/>
          <p14:tracePt t="35970" x="6034088" y="2840038"/>
          <p14:tracePt t="35984" x="6034088" y="2816225"/>
          <p14:tracePt t="36000" x="6034088" y="2790825"/>
          <p14:tracePt t="36003" x="6034088" y="2752725"/>
          <p14:tracePt t="36011" x="6034088" y="2703513"/>
          <p14:tracePt t="36021" x="6045200" y="2640013"/>
          <p14:tracePt t="36034" x="6045200" y="2616200"/>
          <p14:tracePt t="36042" x="6057900" y="2590800"/>
          <p14:tracePt t="36052" x="6070600" y="2578100"/>
          <p14:tracePt t="36072" x="6070600" y="2565400"/>
          <p14:tracePt t="36084" x="6070600" y="2552700"/>
          <p14:tracePt t="36103" x="6070600" y="2540000"/>
          <p14:tracePt t="36113" x="6096000" y="2516188"/>
          <p14:tracePt t="36122" x="6108700" y="2490788"/>
          <p14:tracePt t="36134" x="6134100" y="2465388"/>
          <p14:tracePt t="36143" x="6146800" y="2465388"/>
          <p14:tracePt t="36152" x="6157913" y="2439988"/>
          <p14:tracePt t="36174" x="6170613" y="2427288"/>
          <p14:tracePt t="36193" x="6170613" y="2414588"/>
          <p14:tracePt t="36203" x="6183313" y="2414588"/>
          <p14:tracePt t="36224" x="6196013" y="2414588"/>
          <p14:tracePt t="36234" x="6208713" y="2414588"/>
          <p14:tracePt t="36244" x="6221413" y="2414588"/>
          <p14:tracePt t="36254" x="6234113" y="2414588"/>
          <p14:tracePt t="36267" x="6259513" y="2414588"/>
          <p14:tracePt t="36284" x="6270625" y="2414588"/>
          <p14:tracePt t="36295" x="6283325" y="2427288"/>
          <p14:tracePt t="36305" x="6308725" y="2439988"/>
          <p14:tracePt t="36317" x="6334125" y="2452688"/>
          <p14:tracePt t="36325" x="6359525" y="2452688"/>
          <p14:tracePt t="36335" x="6396038" y="2478088"/>
          <p14:tracePt t="36346" x="6434138" y="2503488"/>
          <p14:tracePt t="36355" x="6472238" y="2527300"/>
          <p14:tracePt t="36367" x="6521450" y="2565400"/>
          <p14:tracePt t="36375" x="6534150" y="2590800"/>
          <p14:tracePt t="36386" x="6559550" y="2616200"/>
          <p14:tracePt t="36399" x="6572250" y="2640013"/>
          <p14:tracePt t="36406" x="6584950" y="2652713"/>
          <p14:tracePt t="36417" x="6584950" y="2665413"/>
          <p14:tracePt t="36429" x="6596063" y="2678113"/>
          <p14:tracePt t="36436" x="6608763" y="2716213"/>
          <p14:tracePt t="36451" x="6608763" y="2752725"/>
          <p14:tracePt t="36457" x="6621463" y="2803525"/>
          <p14:tracePt t="36468" x="6621463" y="2840038"/>
          <p14:tracePt t="36477" x="6634163" y="2878138"/>
          <p14:tracePt t="36487" x="6634163" y="2903538"/>
          <p14:tracePt t="36500" x="6634163" y="2916238"/>
          <p14:tracePt t="36508" x="6634163" y="2928938"/>
          <p14:tracePt t="36518" x="6634163" y="2965450"/>
          <p14:tracePt t="36529" x="6634163" y="2978150"/>
          <p14:tracePt t="36538" x="6634163" y="2990850"/>
          <p14:tracePt t="36552" x="6634163" y="3016250"/>
          <p14:tracePt t="36568" x="6608763" y="3041650"/>
          <p14:tracePt t="36579" x="6596063" y="3078163"/>
          <p14:tracePt t="36591" x="6572250" y="3116263"/>
          <p14:tracePt t="36601" x="6521450" y="3141663"/>
          <p14:tracePt t="36609" x="6446838" y="3203575"/>
          <p14:tracePt t="36619" x="6408738" y="3241675"/>
          <p14:tracePt t="36633" x="6334125" y="3278188"/>
          <p14:tracePt t="36639" x="6270625" y="3303588"/>
          <p14:tracePt t="36651" x="6234113" y="3303588"/>
          <p14:tracePt t="36661" x="6183313" y="3316288"/>
          <p14:tracePt t="36670" x="6146800" y="3328988"/>
          <p14:tracePt t="36683" x="6108700" y="3328988"/>
          <p14:tracePt t="36690" x="6083300" y="3328988"/>
          <p14:tracePt t="36700" x="6057900" y="3328988"/>
          <p14:tracePt t="36720" x="6034088" y="3328988"/>
          <p14:tracePt t="36732" x="6034088" y="3316288"/>
          <p14:tracePt t="36741" x="6008688" y="3303588"/>
          <p14:tracePt t="36751" x="5995988" y="3290888"/>
          <p14:tracePt t="36762" x="5983288" y="3278188"/>
          <p14:tracePt t="36771" x="5970588" y="3254375"/>
          <p14:tracePt t="36784" x="5957888" y="3241675"/>
          <p14:tracePt t="36792" x="5932488" y="3228975"/>
          <p14:tracePt t="36801" x="5921375" y="3216275"/>
          <p14:tracePt t="36812" x="5921375" y="3203575"/>
          <p14:tracePt t="36822" x="5908675" y="3203575"/>
          <p14:tracePt t="36833" x="5895975" y="3190875"/>
          <p14:tracePt t="36842" x="5883275" y="3154363"/>
          <p14:tracePt t="36852" x="5870575" y="3128963"/>
          <p14:tracePt t="36867" x="5845175" y="3116263"/>
          <p14:tracePt t="36872" x="5845175" y="3103563"/>
          <p14:tracePt t="36883" x="5821363" y="3065463"/>
          <p14:tracePt t="36893" x="5795963" y="3016250"/>
          <p14:tracePt t="36903" x="5795963" y="2978150"/>
          <p14:tracePt t="36917" x="5783263" y="2952750"/>
          <p14:tracePt t="36923" x="5770563" y="2928938"/>
          <p14:tracePt t="36933" x="5770563" y="2916238"/>
          <p14:tracePt t="36944" x="5770563" y="2903538"/>
          <p14:tracePt t="36954" x="5770563" y="2890838"/>
          <p14:tracePt t="36974" x="5770563" y="2878138"/>
          <p14:tracePt t="37004" x="5770563" y="2865438"/>
          <p14:tracePt t="37015" x="5770563" y="2852738"/>
          <p14:tracePt t="37024" x="5770563" y="2840038"/>
          <p14:tracePt t="37034" x="5770563" y="2816225"/>
          <p14:tracePt t="37045" x="5783263" y="2816225"/>
          <p14:tracePt t="37055" x="5783263" y="2803525"/>
          <p14:tracePt t="37066" x="5783263" y="2790825"/>
          <p14:tracePt t="37075" x="5795963" y="2790825"/>
          <p14:tracePt t="37098" x="5795963" y="2778125"/>
          <p14:tracePt t="37156" x="5808663" y="2765425"/>
          <p14:tracePt t="37187" x="5821363" y="2765425"/>
          <p14:tracePt t="37207" x="5832475" y="2765425"/>
          <p14:tracePt t="37248" x="5845175" y="2765425"/>
          <p14:tracePt t="37278" x="5857875" y="2765425"/>
          <p14:tracePt t="37288" x="5857875" y="2752725"/>
          <p14:tracePt t="37318" x="5870575" y="2752725"/>
          <p14:tracePt t="37331" x="5883275" y="2752725"/>
          <p14:tracePt t="37369" x="5895975" y="2752725"/>
          <p14:tracePt t="37399" x="5908675" y="2752725"/>
          <p14:tracePt t="37431" x="5921375" y="2752725"/>
          <p14:tracePt t="37481" x="5921375" y="2740025"/>
          <p14:tracePt t="37562" x="5921375" y="2728913"/>
          <p14:tracePt t="37623" x="5945188" y="2716213"/>
          <p14:tracePt t="37635" x="5970588" y="2690813"/>
          <p14:tracePt t="37642" x="5995988" y="2678113"/>
          <p14:tracePt t="37652" x="6021388" y="2652713"/>
          <p14:tracePt t="37673" x="6034088" y="2640013"/>
          <p14:tracePt t="37683" x="6045200" y="2627313"/>
          <p14:tracePt t="37704" x="6045200" y="2616200"/>
          <p14:tracePt t="37714" x="6057900" y="2616200"/>
          <p14:tracePt t="37724" x="6083300" y="2616200"/>
          <p14:tracePt t="37735" x="6134100" y="2616200"/>
          <p14:tracePt t="37748" x="6183313" y="2616200"/>
          <p14:tracePt t="37756" x="6259513" y="2640013"/>
          <p14:tracePt t="37765" x="6308725" y="2665413"/>
          <p14:tracePt t="37775" x="6370638" y="2678113"/>
          <p14:tracePt t="37784" x="6408738" y="2690813"/>
          <p14:tracePt t="37799" x="6434138" y="2703513"/>
          <p14:tracePt t="37805" x="6459538" y="2703513"/>
          <p14:tracePt t="37816" x="6472238" y="2716213"/>
          <p14:tracePt t="37825" x="6483350" y="2716213"/>
          <p14:tracePt t="37838" x="6496050" y="2728913"/>
          <p14:tracePt t="37849" x="6508750" y="2740025"/>
          <p14:tracePt t="37855" x="6521450" y="2752725"/>
          <p14:tracePt t="37866" x="6534150" y="2778125"/>
          <p14:tracePt t="37876" x="6546850" y="2803525"/>
          <p14:tracePt t="37886" x="6584950" y="2865438"/>
          <p14:tracePt t="37900" x="6596063" y="2903538"/>
          <p14:tracePt t="37906" x="6608763" y="2965450"/>
          <p14:tracePt t="37916" x="6621463" y="3016250"/>
          <p14:tracePt t="37927" x="6634163" y="3065463"/>
          <p14:tracePt t="37936" x="6634163" y="3103563"/>
          <p14:tracePt t="37947" x="6646863" y="3141663"/>
          <p14:tracePt t="37957" x="6646863" y="3165475"/>
          <p14:tracePt t="37967" x="6646863" y="3178175"/>
          <p14:tracePt t="37981" x="6646863" y="3190875"/>
          <p14:tracePt t="37987" x="6646863" y="3203575"/>
          <p14:tracePt t="37999" x="6646863" y="3216275"/>
          <p14:tracePt t="38007" x="6646863" y="3228975"/>
          <p14:tracePt t="38017" x="6646863" y="3254375"/>
          <p14:tracePt t="38031" x="6621463" y="3254375"/>
          <p14:tracePt t="38038" x="6596063" y="3278188"/>
          <p14:tracePt t="38049" x="6572250" y="3290888"/>
          <p14:tracePt t="38058" x="6508750" y="3303588"/>
          <p14:tracePt t="38068" x="6446838" y="3303588"/>
          <p14:tracePt t="38083" x="6383338" y="3303588"/>
          <p14:tracePt t="38089" x="6321425" y="3303588"/>
          <p14:tracePt t="38099" x="6246813" y="3290888"/>
          <p14:tracePt t="38109" x="6157913" y="3254375"/>
          <p14:tracePt t="38119" x="6070600" y="3228975"/>
          <p14:tracePt t="38132" x="6021388" y="3203575"/>
          <p14:tracePt t="38139" x="5970588" y="3178175"/>
          <p14:tracePt t="38150" x="5921375" y="3154363"/>
          <p14:tracePt t="38160" x="5895975" y="3141663"/>
          <p14:tracePt t="38170" x="5870575" y="3128963"/>
          <p14:tracePt t="38182" x="5845175" y="3103563"/>
          <p14:tracePt t="38190" x="5821363" y="3065463"/>
          <p14:tracePt t="38200" x="5795963" y="3041650"/>
          <p14:tracePt t="38214" x="5783263" y="3016250"/>
          <p14:tracePt t="38220" x="5770563" y="2990850"/>
          <p14:tracePt t="38232" x="5745163" y="2965450"/>
          <p14:tracePt t="38241" x="5732463" y="2952750"/>
          <p14:tracePt t="38251" x="5732463" y="2941638"/>
          <p14:tracePt t="38265" x="5732463" y="2928938"/>
          <p14:tracePt t="38271" x="5732463" y="2916238"/>
          <p14:tracePt t="38281" x="5719763" y="2916238"/>
          <p14:tracePt t="38323" x="5719763" y="2903538"/>
          <p14:tracePt t="38575" x="5732463" y="2903538"/>
          <p14:tracePt t="38585" x="5745163" y="2903538"/>
          <p14:tracePt t="38597" x="5757863" y="2903538"/>
          <p14:tracePt t="38606" x="5770563" y="2903538"/>
          <p14:tracePt t="38616" x="5783263" y="2903538"/>
          <p14:tracePt t="38626" x="5795963" y="2903538"/>
          <p14:tracePt t="38647" x="5821363" y="2903538"/>
          <p14:tracePt t="38666" x="5832475" y="2903538"/>
          <p14:tracePt t="38679" x="5845175" y="2903538"/>
          <p14:tracePt t="38687" x="5857875" y="2903538"/>
          <p14:tracePt t="38696" x="5870575" y="2903538"/>
          <p14:tracePt t="38707" x="5883275" y="2903538"/>
          <p14:tracePt t="38729" x="5895975" y="2903538"/>
          <p14:tracePt t="38737" x="5908675" y="2903538"/>
          <p14:tracePt t="38768" x="5908675" y="2890838"/>
          <p14:tracePt t="38780" x="5921375" y="2890838"/>
          <p14:tracePt t="38798" x="5932488" y="2890838"/>
          <p14:tracePt t="38814" x="5945188" y="2890838"/>
          <p14:tracePt t="38818" x="5957888" y="2890838"/>
          <p14:tracePt t="38830" x="5983288" y="2890838"/>
          <p14:tracePt t="38839" x="5995988" y="2878138"/>
          <p14:tracePt t="38848" x="6008688" y="2878138"/>
          <p14:tracePt t="38859" x="6021388" y="2878138"/>
          <p14:tracePt t="38889" x="6034088" y="2865438"/>
          <p14:tracePt t="38900" x="6045200" y="2865438"/>
          <p14:tracePt t="38920" x="6057900" y="2865438"/>
          <p14:tracePt t="38930" x="6070600" y="2852738"/>
          <p14:tracePt t="38940" x="6083300" y="2852738"/>
          <p14:tracePt t="38951" x="6096000" y="2852738"/>
          <p14:tracePt t="38964" x="6121400" y="2852738"/>
          <p14:tracePt t="38980" x="6157913" y="2840038"/>
          <p14:tracePt t="38991" x="6170613" y="2840038"/>
          <p14:tracePt t="39001" x="6196013" y="2840038"/>
          <p14:tracePt t="39021" x="6208713" y="2840038"/>
          <p14:tracePt t="39031" x="6221413" y="2840038"/>
          <p14:tracePt t="39042" x="6246813" y="2840038"/>
          <p14:tracePt t="39063" x="6270625" y="2840038"/>
          <p14:tracePt t="39072" x="6308725" y="2840038"/>
          <p14:tracePt t="39082" x="6334125" y="2840038"/>
          <p14:tracePt t="39092" x="6346825" y="2840038"/>
          <p14:tracePt t="39103" x="6359525" y="2840038"/>
          <p14:tracePt t="39113" x="6370638" y="2840038"/>
          <p14:tracePt t="39122" x="6383338" y="2840038"/>
          <p14:tracePt t="39145" x="6396038" y="2840038"/>
          <p14:tracePt t="39163" x="6421438" y="2840038"/>
          <p14:tracePt t="39173" x="6434138" y="2852738"/>
          <p14:tracePt t="39183" x="6446838" y="2865438"/>
          <p14:tracePt t="39197" x="6459538" y="2865438"/>
          <p14:tracePt t="39203" x="6459538" y="2878138"/>
          <p14:tracePt t="39214" x="6483350" y="2878138"/>
          <p14:tracePt t="39224" x="6483350" y="2890838"/>
          <p14:tracePt t="39236" x="6496050" y="2890838"/>
          <p14:tracePt t="39246" x="6496050" y="2903538"/>
          <p14:tracePt t="39254" x="6508750" y="2903538"/>
          <p14:tracePt t="39264" x="6521450" y="2903538"/>
          <p14:tracePt t="39284" x="6521450" y="2916238"/>
          <p14:tracePt t="39296" x="6534150" y="2916238"/>
          <p14:tracePt t="39326" x="6546850" y="2928938"/>
          <p14:tracePt t="39346" x="6559550" y="2928938"/>
          <p14:tracePt t="39366" x="6572250" y="2941638"/>
          <p14:tracePt t="39397" x="6584950" y="2941638"/>
          <p14:tracePt t="39427" x="6596063" y="2952750"/>
          <p14:tracePt t="39457" x="6608763" y="2952750"/>
          <p14:tracePt t="39478" x="6621463" y="2952750"/>
          <p14:tracePt t="39508" x="6634163" y="2952750"/>
          <p14:tracePt t="39579" x="6646863" y="2952750"/>
          <p14:tracePt t="41241" x="6659563" y="2952750"/>
          <p14:tracePt t="41251" x="6659563" y="2941638"/>
          <p14:tracePt t="41261" x="6672263" y="2941638"/>
          <p14:tracePt t="41281" x="6684963" y="2941638"/>
          <p14:tracePt t="41293" x="6696075" y="2941638"/>
          <p14:tracePt t="41302" x="6708775" y="2941638"/>
          <p14:tracePt t="41311" x="6721475" y="2941638"/>
          <p14:tracePt t="41323" x="6759575" y="2941638"/>
          <p14:tracePt t="41332" x="6797675" y="2941638"/>
          <p14:tracePt t="41344" x="6821488" y="2952750"/>
          <p14:tracePt t="41352" x="6872288" y="2978150"/>
          <p14:tracePt t="41363" x="6921500" y="2978150"/>
          <p14:tracePt t="41373" x="6997700" y="3003550"/>
          <p14:tracePt t="41382" x="7072313" y="3041650"/>
          <p14:tracePt t="41394" x="7134225" y="3065463"/>
          <p14:tracePt t="41403" x="7223125" y="3090863"/>
          <p14:tracePt t="41413" x="7310438" y="3116263"/>
          <p14:tracePt t="41426" x="7372350" y="3141663"/>
          <p14:tracePt t="41433" x="7497763" y="3165475"/>
          <p14:tracePt t="41444" x="7610475" y="3178175"/>
          <p14:tracePt t="41453" x="7761288" y="3190875"/>
          <p14:tracePt t="41464" x="7848600" y="3216275"/>
          <p14:tracePt t="41478" x="7961313" y="3228975"/>
          <p14:tracePt t="41484" x="8023225" y="3241675"/>
          <p14:tracePt t="41494" x="8061325" y="3241675"/>
          <p14:tracePt t="41504" x="8086725" y="3241675"/>
          <p14:tracePt t="41514" x="8110538" y="3254375"/>
          <p14:tracePt t="41527" x="8135938" y="3254375"/>
          <p14:tracePt t="41534" x="8148638" y="3254375"/>
          <p14:tracePt t="41544" x="8174038" y="3254375"/>
          <p14:tracePt t="41555" x="8199438" y="3254375"/>
          <p14:tracePt t="41565" x="8235950" y="3254375"/>
          <p14:tracePt t="41577" x="8248650" y="3254375"/>
          <p14:tracePt t="41585" x="8261350" y="3254375"/>
          <p14:tracePt t="41606" x="8274050" y="3241675"/>
          <p14:tracePt t="41615" x="8274050" y="3228975"/>
          <p14:tracePt t="41627" x="8286750" y="3203575"/>
          <p14:tracePt t="41636" x="8286750" y="3165475"/>
          <p14:tracePt t="41646" x="8286750" y="3078163"/>
          <p14:tracePt t="41660" x="8286750" y="2965450"/>
          <p14:tracePt t="41666" x="8286750" y="2878138"/>
          <p14:tracePt t="41677" x="8286750" y="2816225"/>
          <p14:tracePt t="41687" x="8274050" y="2765425"/>
          <p14:tracePt t="41696" x="8235950" y="2716213"/>
          <p14:tracePt t="41711" x="8186738" y="2678113"/>
          <p14:tracePt t="41717" x="8174038" y="2652713"/>
          <p14:tracePt t="41727" x="8135938" y="2616200"/>
          <p14:tracePt t="41737" x="8099425" y="2603500"/>
          <p14:tracePt t="41747" x="8048625" y="2578100"/>
          <p14:tracePt t="41760" x="8010525" y="2552700"/>
          <p14:tracePt t="41768" x="7974013" y="2527300"/>
          <p14:tracePt t="41778" x="7935913" y="2516188"/>
          <p14:tracePt t="41789" x="7910513" y="2503488"/>
          <p14:tracePt t="41798" x="7874000" y="2490788"/>
          <p14:tracePt t="41811" x="7861300" y="2478088"/>
          <p14:tracePt t="41818" x="7823200" y="2478088"/>
          <p14:tracePt t="41839" x="7810500" y="2478088"/>
          <p14:tracePt t="41849" x="7797800" y="2465388"/>
          <p14:tracePt t="41860" x="7785100" y="2465388"/>
          <p14:tracePt t="41869" x="7773988" y="2465388"/>
          <p14:tracePt t="41879" x="7761288" y="2465388"/>
          <p14:tracePt t="41893" x="7748588" y="2452688"/>
          <p14:tracePt t="41899" x="7735888" y="2452688"/>
          <p14:tracePt t="41920" x="7710488" y="2452688"/>
          <p14:tracePt t="41942" x="7697788" y="2452688"/>
          <p14:tracePt t="41950" x="7685088" y="2452688"/>
          <p14:tracePt t="41961" x="7673975" y="2439988"/>
          <p14:tracePt t="41970" x="7661275" y="2439988"/>
          <p14:tracePt t="41992" x="7635875" y="2439988"/>
          <p14:tracePt t="41995" x="7623175" y="2439988"/>
          <p14:tracePt t="42001" x="7585075" y="2439988"/>
          <p14:tracePt t="42011" x="7548563" y="2439988"/>
          <p14:tracePt t="42021" x="7497763" y="2439988"/>
          <p14:tracePt t="42031" x="7472363" y="2439988"/>
          <p14:tracePt t="42042" x="7410450" y="2465388"/>
          <p14:tracePt t="42051" x="7348538" y="2478088"/>
          <p14:tracePt t="42062" x="7310438" y="2503488"/>
          <p14:tracePt t="42072" x="7246938" y="2527300"/>
          <p14:tracePt t="42083" x="7235825" y="2527300"/>
          <p14:tracePt t="42093" x="7210425" y="2540000"/>
          <p14:tracePt t="42102" x="7197725" y="2552700"/>
          <p14:tracePt t="42112" x="7172325" y="2552700"/>
          <p14:tracePt t="42126" x="7172325" y="2565400"/>
          <p14:tracePt t="42132" x="7146925" y="2578100"/>
          <p14:tracePt t="42143" x="7134225" y="2590800"/>
          <p14:tracePt t="42153" x="7123113" y="2616200"/>
          <p14:tracePt t="42163" x="7123113" y="2652713"/>
          <p14:tracePt t="42176" x="7110413" y="2690813"/>
          <p14:tracePt t="42183" x="7110413" y="2716213"/>
          <p14:tracePt t="42193" x="7110413" y="2752725"/>
          <p14:tracePt t="42203" x="7110413" y="2790825"/>
          <p14:tracePt t="42213" x="7110413" y="2852738"/>
          <p14:tracePt t="42226" x="7134225" y="2928938"/>
          <p14:tracePt t="42234" x="7159625" y="3003550"/>
          <p14:tracePt t="42244" x="7185025" y="3041650"/>
          <p14:tracePt t="42255" x="7235825" y="3090863"/>
          <p14:tracePt t="42264" x="7285038" y="3141663"/>
          <p14:tracePt t="42277" x="7310438" y="3165475"/>
          <p14:tracePt t="42284" x="7335838" y="3190875"/>
          <p14:tracePt t="42294" x="7359650" y="3216275"/>
          <p14:tracePt t="42305" x="7385050" y="3216275"/>
          <p14:tracePt t="42315" x="7423150" y="3254375"/>
          <p14:tracePt t="42326" x="7448550" y="3278188"/>
          <p14:tracePt t="42335" x="7485063" y="3290888"/>
          <p14:tracePt t="42345" x="7585075" y="3328988"/>
          <p14:tracePt t="42360" x="7648575" y="3354388"/>
          <p14:tracePt t="42365" x="7735888" y="3367088"/>
          <p14:tracePt t="42377" x="7823200" y="3378200"/>
          <p14:tracePt t="42386" x="7923213" y="3403600"/>
          <p14:tracePt t="42396" x="7999413" y="3403600"/>
          <p14:tracePt t="42410" x="8048625" y="3403600"/>
          <p14:tracePt t="42416" x="8086725" y="3403600"/>
          <p14:tracePt t="42426" x="8110538" y="3403600"/>
          <p14:tracePt t="42439" x="8123238" y="3403600"/>
          <p14:tracePt t="42448" x="8161338" y="3403600"/>
          <p14:tracePt t="42459" x="8161338" y="3390900"/>
          <p14:tracePt t="42467" x="8174038" y="3378200"/>
          <p14:tracePt t="42477" x="8186738" y="3354388"/>
          <p14:tracePt t="42488" x="8186738" y="3341688"/>
          <p14:tracePt t="42497" x="8186738" y="3316288"/>
          <p14:tracePt t="42509" x="8186738" y="3290888"/>
          <p14:tracePt t="42518" x="8148638" y="3241675"/>
          <p14:tracePt t="42528" x="8074025" y="3178175"/>
          <p14:tracePt t="42538" x="7986713" y="3116263"/>
          <p14:tracePt t="42549" x="7861300" y="3065463"/>
          <p14:tracePt t="42560" x="7748588" y="3003550"/>
          <p14:tracePt t="42568" x="7661275" y="2978150"/>
          <p14:tracePt t="42579" x="7548563" y="2978150"/>
          <p14:tracePt t="42592" x="7435850" y="2978150"/>
          <p14:tracePt t="42599" x="7272338" y="3065463"/>
          <p14:tracePt t="42608" x="7123113" y="3203575"/>
          <p14:tracePt t="42619" x="6934200" y="3354388"/>
          <p14:tracePt t="42629" x="6821488" y="3467100"/>
          <p14:tracePt t="42642" x="6746875" y="3567113"/>
          <p14:tracePt t="42649" x="6696075" y="3641725"/>
          <p14:tracePt t="42660" x="6659563" y="3679825"/>
          <p14:tracePt t="42671" x="6659563" y="3692525"/>
          <p14:tracePt t="42680" x="6646863" y="3703638"/>
          <p14:tracePt t="42692" x="6646863" y="3716338"/>
          <p14:tracePt t="42791" x="6646863" y="3729038"/>
          <p14:tracePt t="43298" x="6608763" y="3729038"/>
          <p14:tracePt t="43308" x="6546850" y="3729038"/>
          <p14:tracePt t="43318" x="6421438" y="3729038"/>
          <p14:tracePt t="43328" x="6296025" y="3729038"/>
          <p14:tracePt t="43341" x="6121400" y="3729038"/>
          <p14:tracePt t="43350" x="5883275" y="3767138"/>
          <p14:tracePt t="43359" x="5545138" y="3879850"/>
          <p14:tracePt t="43369" x="5145088" y="3979863"/>
          <p14:tracePt t="43379" x="4794250" y="4079875"/>
          <p14:tracePt t="43391" x="4468813" y="4154488"/>
          <p14:tracePt t="43399" x="4192588" y="4230688"/>
          <p14:tracePt t="43409" x="4017963" y="4292600"/>
          <p14:tracePt t="43420" x="3879850" y="4341813"/>
          <p14:tracePt t="43431" x="3756025" y="4379913"/>
          <p14:tracePt t="43441" x="3654425" y="4443413"/>
          <p14:tracePt t="43451" x="3541713" y="4479925"/>
          <p14:tracePt t="43459" x="3492500" y="4505325"/>
          <p14:tracePt t="43473" x="3441700" y="4518025"/>
          <p14:tracePt t="43480" x="3417888" y="4530725"/>
          <p14:tracePt t="43492" x="3417888" y="4543425"/>
          <p14:tracePt t="43501" x="3392488" y="4543425"/>
          <p14:tracePt t="43551" x="3379788" y="4543425"/>
          <p14:tracePt t="43561" x="3354388" y="4543425"/>
          <p14:tracePt t="43574" x="3341688" y="4543425"/>
          <p14:tracePt t="43582" x="3292475" y="4518025"/>
          <p14:tracePt t="43591" x="3216275" y="4479925"/>
          <p14:tracePt t="43603" x="3154363" y="4430713"/>
          <p14:tracePt t="43612" x="3041650" y="4379913"/>
          <p14:tracePt t="43624" x="2941638" y="4354513"/>
          <p14:tracePt t="43633" x="2767013" y="4292600"/>
          <p14:tracePt t="43643" x="2667000" y="4254500"/>
          <p14:tracePt t="43653" x="2578100" y="4230688"/>
          <p14:tracePt t="43663" x="2490788" y="4192588"/>
          <p14:tracePt t="43674" x="2403475" y="4167188"/>
          <p14:tracePt t="43683" x="2328863" y="4141788"/>
          <p14:tracePt t="43693" x="2303463" y="4129088"/>
          <p14:tracePt t="43704" x="2278063" y="4117975"/>
          <p14:tracePt t="43713" x="2278063" y="4105275"/>
          <p14:tracePt t="43724" x="2265363" y="4105275"/>
          <p14:tracePt t="43734" x="2265363" y="4092575"/>
          <p14:tracePt t="43744" x="2265363" y="4054475"/>
          <p14:tracePt t="43758" x="2265363" y="4017963"/>
          <p14:tracePt t="43764" x="2265363" y="3992563"/>
          <p14:tracePt t="43774" x="2278063" y="3954463"/>
          <p14:tracePt t="43784" x="2278063" y="3929063"/>
          <p14:tracePt t="43795" x="2278063" y="3916363"/>
          <p14:tracePt t="43808" x="2290763" y="3892550"/>
          <p14:tracePt t="43815" x="2303463" y="3892550"/>
          <p14:tracePt t="43825" x="2303463" y="3879850"/>
          <p14:tracePt t="43836" x="2303463" y="3867150"/>
          <p14:tracePt t="43845" x="2316163" y="3854450"/>
          <p14:tracePt t="43857" x="2352675" y="3829050"/>
          <p14:tracePt t="43865" x="2416175" y="3779838"/>
          <p14:tracePt t="43887" x="2628900" y="3679825"/>
          <p14:tracePt t="43896" x="2816225" y="3616325"/>
          <p14:tracePt t="43909" x="2954338" y="3590925"/>
          <p14:tracePt t="43916" x="3092450" y="3567113"/>
          <p14:tracePt t="43926" x="3205163" y="3567113"/>
          <p14:tracePt t="43941" x="3328988" y="3567113"/>
          <p14:tracePt t="43946" x="3405188" y="3567113"/>
          <p14:tracePt t="43957" x="3479800" y="3567113"/>
          <p14:tracePt t="43967" x="3541713" y="3567113"/>
          <p14:tracePt t="43977" x="3617913" y="3567113"/>
          <p14:tracePt t="43991" x="3743325" y="3603625"/>
          <p14:tracePt t="43997" x="3905250" y="3641725"/>
          <p14:tracePt t="44009" x="4056063" y="3679825"/>
          <p14:tracePt t="44018" x="4305300" y="3754438"/>
          <p14:tracePt t="44028" x="4581525" y="3841750"/>
          <p14:tracePt t="44040" x="4794250" y="3929063"/>
          <p14:tracePt t="44048" x="4906963" y="3992563"/>
          <p14:tracePt t="44059" x="4994275" y="4041775"/>
          <p14:tracePt t="44068" x="5068888" y="4079875"/>
          <p14:tracePt t="44078" x="5132388" y="4117975"/>
          <p14:tracePt t="44091" x="5181600" y="4154488"/>
          <p14:tracePt t="44098" x="5219700" y="4179888"/>
          <p14:tracePt t="44110" x="5257800" y="4217988"/>
          <p14:tracePt t="44119" x="5307013" y="4241800"/>
          <p14:tracePt t="44129" x="5319713" y="4267200"/>
          <p14:tracePt t="44141" x="5345113" y="4318000"/>
          <p14:tracePt t="44149" x="5383213" y="4354513"/>
          <p14:tracePt t="44159" x="5407025" y="4379913"/>
          <p14:tracePt t="44174" x="5407025" y="4418013"/>
          <p14:tracePt t="44179" x="5407025" y="4443413"/>
          <p14:tracePt t="44190" x="5407025" y="4467225"/>
          <p14:tracePt t="44200" x="5407025" y="4479925"/>
          <p14:tracePt t="44209" x="5407025" y="4505325"/>
          <p14:tracePt t="44224" x="5370513" y="4530725"/>
          <p14:tracePt t="44230" x="5319713" y="4554538"/>
          <p14:tracePt t="44241" x="5245100" y="4592638"/>
          <p14:tracePt t="44251" x="5181600" y="4618038"/>
          <p14:tracePt t="44261" x="5145088" y="4618038"/>
          <p14:tracePt t="44274" x="5081588" y="4643438"/>
          <p14:tracePt t="44281" x="5045075" y="4656138"/>
          <p14:tracePt t="44291" x="4994275" y="4656138"/>
          <p14:tracePt t="44302" x="4956175" y="4667250"/>
          <p14:tracePt t="44311" x="4919663" y="4667250"/>
          <p14:tracePt t="44324" x="4894263" y="4667250"/>
          <p14:tracePt t="44332" x="4856163" y="4667250"/>
          <p14:tracePt t="44341" x="4843463" y="4656138"/>
          <p14:tracePt t="44357" x="4832350" y="4656138"/>
          <p14:tracePt t="44362" x="4819650" y="4618038"/>
          <p14:tracePt t="44374" x="4806950" y="4592638"/>
          <p14:tracePt t="44382" x="4806950" y="4554538"/>
          <p14:tracePt t="44392" x="4806950" y="4530725"/>
          <p14:tracePt t="44407" x="4806950" y="4505325"/>
          <p14:tracePt t="44413" x="4806950" y="4492625"/>
          <p14:tracePt t="44423" x="4806950" y="4467225"/>
          <p14:tracePt t="44443" x="4806950" y="4454525"/>
          <p14:tracePt t="44484" x="4794250" y="4454525"/>
          <p14:tracePt t="44506" x="4781550" y="4454525"/>
          <p14:tracePt t="44514" x="4768850" y="4454525"/>
          <p14:tracePt t="44525" x="4732338" y="4454525"/>
          <p14:tracePt t="44536" x="4719638" y="4454525"/>
          <p14:tracePt t="44544" x="4706938" y="4454525"/>
          <p14:tracePt t="44556" x="4694238" y="4454525"/>
          <p14:tracePt t="44564" x="4681538" y="4454525"/>
          <p14:tracePt t="44588" x="4656138" y="4454525"/>
          <p14:tracePt t="44606" x="4643438" y="4454525"/>
          <p14:tracePt t="44625" x="4630738" y="4454525"/>
          <p14:tracePt t="44639" x="4619625" y="4454525"/>
          <p14:tracePt t="44676" x="4606925" y="4454525"/>
          <p14:tracePt t="44798" x="4619625" y="4454525"/>
          <p14:tracePt t="44821" x="4643438" y="4454525"/>
          <p14:tracePt t="44828" x="4668838" y="4454525"/>
          <p14:tracePt t="44839" x="4706938" y="4454525"/>
          <p14:tracePt t="44849" x="4719638" y="4454525"/>
          <p14:tracePt t="44859" x="4768850" y="4454525"/>
          <p14:tracePt t="44872" x="4806950" y="4443413"/>
          <p14:tracePt t="44879" x="4856163" y="4418013"/>
          <p14:tracePt t="44890" x="4932363" y="4405313"/>
          <p14:tracePt t="44899" x="4994275" y="4392613"/>
          <p14:tracePt t="44910" x="5068888" y="4379913"/>
          <p14:tracePt t="44923" x="5145088" y="4367213"/>
          <p14:tracePt t="44930" x="5219700" y="4341813"/>
          <p14:tracePt t="44941" x="5270500" y="4330700"/>
          <p14:tracePt t="44950" x="5294313" y="4318000"/>
          <p14:tracePt t="44960" x="5319713" y="4305300"/>
          <p14:tracePt t="44975" x="5345113" y="4292600"/>
          <p14:tracePt t="44987" x="5357813" y="4292600"/>
          <p14:tracePt t="44992" x="5370513" y="4279900"/>
          <p14:tracePt t="45001" x="5383213" y="4279900"/>
          <p14:tracePt t="45022" x="5407025" y="4279900"/>
          <p14:tracePt t="45031" x="5432425" y="4267200"/>
          <p14:tracePt t="45041" x="5457825" y="4267200"/>
          <p14:tracePt t="45061" x="5483225" y="4267200"/>
          <p14:tracePt t="45082" x="5495925" y="4267200"/>
          <p14:tracePt t="45104" x="5507038" y="4267200"/>
          <p14:tracePt t="45132" x="5519738" y="4267200"/>
          <p14:tracePt t="45154" x="5532438" y="4267200"/>
          <p14:tracePt t="45285" x="5519738" y="4267200"/>
          <p14:tracePt t="45306" x="5507038" y="4267200"/>
          <p14:tracePt t="45315" x="5495925" y="4267200"/>
          <p14:tracePt t="45325" x="5470525" y="4267200"/>
          <p14:tracePt t="45338" x="5445125" y="4267200"/>
          <p14:tracePt t="45345" x="5383213" y="4267200"/>
          <p14:tracePt t="45355" x="5332413" y="4267200"/>
          <p14:tracePt t="45365" x="5270500" y="4267200"/>
          <p14:tracePt t="45379" x="5232400" y="4267200"/>
          <p14:tracePt t="45388" x="5207000" y="4267200"/>
          <p14:tracePt t="45396" x="5170488" y="4267200"/>
          <p14:tracePt t="45406" x="5145088" y="4267200"/>
          <p14:tracePt t="45417" x="5132388" y="4267200"/>
          <p14:tracePt t="45426" x="5106988" y="4267200"/>
          <p14:tracePt t="45438" x="5094288" y="4267200"/>
          <p14:tracePt t="45447" x="5045075" y="4267200"/>
          <p14:tracePt t="45456" x="5032375" y="4254500"/>
          <p14:tracePt t="45467" x="5006975" y="4254500"/>
          <p14:tracePt t="45477" x="4994275" y="4254500"/>
          <p14:tracePt t="45488" x="4981575" y="4254500"/>
          <p14:tracePt t="45498" x="4981575" y="4241800"/>
          <p14:tracePt t="45508" x="4956175" y="4241800"/>
          <p14:tracePt t="45538" x="4945063" y="4241800"/>
          <p14:tracePt t="45548" x="4945063" y="4230688"/>
          <p14:tracePt t="45557" x="4932363" y="4230688"/>
          <p14:tracePt t="45571" x="4906963" y="4179888"/>
          <p14:tracePt t="45578" x="4906963" y="4129088"/>
          <p14:tracePt t="45588" x="4881563" y="4067175"/>
          <p14:tracePt t="45600" x="4856163" y="4017963"/>
          <p14:tracePt t="45609" x="4832350" y="3979863"/>
          <p14:tracePt t="45622" x="4832350" y="3941763"/>
          <p14:tracePt t="45629" x="4819650" y="3916363"/>
          <p14:tracePt t="45649" x="4806950" y="3892550"/>
          <p14:tracePt t="45671" x="4794250" y="3892550"/>
          <p14:tracePt t="45690" x="4794250" y="3879850"/>
          <p14:tracePt t="45751" x="4794250" y="3867150"/>
          <p14:tracePt t="45863" x="4819650" y="3841750"/>
          <p14:tracePt t="45872" x="4881563" y="3829050"/>
          <p14:tracePt t="45885" x="4956175" y="3803650"/>
          <p14:tracePt t="45896" x="5045075" y="3779838"/>
          <p14:tracePt t="45905" x="5094288" y="3779838"/>
          <p14:tracePt t="45913" x="5132388" y="3767138"/>
          <p14:tracePt t="45923" x="5170488" y="3767138"/>
          <p14:tracePt t="45933" x="5194300" y="3741738"/>
          <p14:tracePt t="45943" x="5232400" y="3729038"/>
          <p14:tracePt t="45954" x="5270500" y="3729038"/>
          <p14:tracePt t="45964" x="5332413" y="3729038"/>
          <p14:tracePt t="45974" x="5419725" y="3703638"/>
          <p14:tracePt t="45987" x="5483225" y="3679825"/>
          <p14:tracePt t="45994" x="5570538" y="3667125"/>
          <p14:tracePt t="46006" x="5695950" y="3654425"/>
          <p14:tracePt t="46014" x="5795963" y="3641725"/>
          <p14:tracePt t="46024" x="5883275" y="3641725"/>
          <p14:tracePt t="46038" x="5945188" y="3629025"/>
          <p14:tracePt t="46045" x="6021388" y="3629025"/>
          <p14:tracePt t="46054" x="6070600" y="3629025"/>
          <p14:tracePt t="46065" x="6121400" y="3629025"/>
          <p14:tracePt t="46075" x="6208713" y="3629025"/>
          <p14:tracePt t="46088" x="6270625" y="3629025"/>
          <p14:tracePt t="46095" x="6346825" y="3667125"/>
          <p14:tracePt t="46105" x="6408738" y="3679825"/>
          <p14:tracePt t="46116" x="6434138" y="3716338"/>
          <p14:tracePt t="46126" x="6483350" y="3741738"/>
          <p14:tracePt t="46139" x="6508750" y="3779838"/>
          <p14:tracePt t="46146" x="6521450" y="3792538"/>
          <p14:tracePt t="46156" x="6534150" y="3803650"/>
          <p14:tracePt t="46167" x="6546850" y="3829050"/>
          <p14:tracePt t="46176" x="6546850" y="3841750"/>
          <p14:tracePt t="46188" x="6546850" y="3854450"/>
          <p14:tracePt t="46198" x="6559550" y="3879850"/>
          <p14:tracePt t="46207" x="6572250" y="3916363"/>
          <p14:tracePt t="46221" x="6596063" y="3967163"/>
          <p14:tracePt t="46227" x="6596063" y="4017963"/>
          <p14:tracePt t="46238" x="6596063" y="4079875"/>
          <p14:tracePt t="46247" x="6596063" y="4129088"/>
          <p14:tracePt t="46257" x="6584950" y="4192588"/>
          <p14:tracePt t="46271" x="6572250" y="4254500"/>
          <p14:tracePt t="46277" x="6546850" y="4292600"/>
          <p14:tracePt t="46288" x="6521450" y="4330700"/>
          <p14:tracePt t="46298" x="6472238" y="4379913"/>
          <p14:tracePt t="46308" x="6421438" y="4430713"/>
          <p14:tracePt t="46321" x="6370638" y="4467225"/>
          <p14:tracePt t="46329" x="6321425" y="4492625"/>
          <p14:tracePt t="46339" x="6246813" y="4530725"/>
          <p14:tracePt t="46349" x="6170613" y="4567238"/>
          <p14:tracePt t="46359" x="6121400" y="4592638"/>
          <p14:tracePt t="46373" x="6008688" y="4630738"/>
          <p14:tracePt t="46380" x="5908675" y="4656138"/>
          <p14:tracePt t="46389" x="5795963" y="4667250"/>
          <p14:tracePt t="46400" x="5607050" y="4667250"/>
          <p14:tracePt t="46409" x="5445125" y="4667250"/>
          <p14:tracePt t="46421" x="5294313" y="4656138"/>
          <p14:tracePt t="46430" x="5170488" y="4630738"/>
          <p14:tracePt t="46440" x="5068888" y="4605338"/>
          <p14:tracePt t="46454" x="4994275" y="4579938"/>
          <p14:tracePt t="46460" x="4945063" y="4567238"/>
          <p14:tracePt t="46472" x="4881563" y="4543425"/>
          <p14:tracePt t="46481" x="4843463" y="4530725"/>
          <p14:tracePt t="46503" x="4819650" y="4530725"/>
          <p14:tracePt t="46511" x="4806950" y="4530725"/>
          <p14:tracePt t="46521" x="4794250" y="4518025"/>
          <p14:tracePt t="46542" x="4781550" y="4505325"/>
          <p14:tracePt t="46554" x="4768850" y="4505325"/>
          <p14:tracePt t="46561" x="4756150" y="4505325"/>
          <p14:tracePt t="46573" x="4743450" y="4505325"/>
          <p14:tracePt t="46582" x="4719638" y="4505325"/>
          <p14:tracePt t="46603" x="4706938" y="4505325"/>
          <p14:tracePt t="46612" x="4706938" y="4492625"/>
          <p14:tracePt t="46622" x="4694238" y="4492625"/>
          <p14:tracePt t="46633" x="4681538" y="4492625"/>
          <p14:tracePt t="46653" x="4668838" y="4492625"/>
          <p14:tracePt t="46674" x="4643438" y="4492625"/>
          <p14:tracePt t="46693" x="4630738" y="4492625"/>
          <p14:tracePt t="46703" x="4619625" y="4492625"/>
          <p14:tracePt t="46714" x="4594225" y="4492625"/>
          <p14:tracePt t="46736" x="4568825" y="4492625"/>
          <p14:tracePt t="46754" x="4556125" y="4492625"/>
          <p14:tracePt t="46764" x="4543425" y="4492625"/>
          <p14:tracePt t="46774" x="4518025" y="4492625"/>
          <p14:tracePt t="46786" x="4506913" y="4492625"/>
          <p14:tracePt t="46794" x="4481513" y="4492625"/>
          <p14:tracePt t="46804" x="4456113" y="4492625"/>
          <p14:tracePt t="46816" x="4418013" y="4492625"/>
          <p14:tracePt t="46825" x="4381500" y="4492625"/>
          <p14:tracePt t="46836" x="4330700" y="4492625"/>
          <p14:tracePt t="46846" x="4305300" y="4492625"/>
          <p14:tracePt t="46855" x="4268788" y="4492625"/>
          <p14:tracePt t="46886" x="4181475" y="4492625"/>
          <p14:tracePt t="46896" x="4156075" y="4492625"/>
          <p14:tracePt t="46906" x="4117975" y="4492625"/>
          <p14:tracePt t="46920" x="4081463" y="4467225"/>
          <p14:tracePt t="46926" x="4056063" y="4443413"/>
          <p14:tracePt t="46937" x="4030663" y="4443413"/>
          <p14:tracePt t="46947" x="4017963" y="4430713"/>
          <p14:tracePt t="46957" x="4005263" y="4430713"/>
          <p14:tracePt t="46977" x="3992563" y="4430713"/>
          <p14:tracePt t="46987" x="3992563" y="4405313"/>
          <p14:tracePt t="46998" x="3979863" y="4405313"/>
          <p14:tracePt t="47007" x="3979863" y="4379913"/>
          <p14:tracePt t="47020" x="3979863" y="4341813"/>
          <p14:tracePt t="47028" x="3979863" y="4292600"/>
          <p14:tracePt t="47038" x="3979863" y="4254500"/>
          <p14:tracePt t="47048" x="3979863" y="4230688"/>
          <p14:tracePt t="47058" x="3979863" y="4205288"/>
          <p14:tracePt t="47070" x="3979863" y="4179888"/>
          <p14:tracePt t="47088" x="3979863" y="4167188"/>
          <p14:tracePt t="47099" x="3979863" y="4154488"/>
          <p14:tracePt t="47109" x="3979863" y="4141788"/>
          <p14:tracePt t="47139" x="3992563" y="4117975"/>
          <p14:tracePt t="47151" x="4030663" y="4079875"/>
          <p14:tracePt t="47160" x="4068763" y="4054475"/>
          <p14:tracePt t="47170" x="4143375" y="4005263"/>
          <p14:tracePt t="47180" x="4268788" y="3916363"/>
          <p14:tracePt t="47190" x="4406900" y="3854450"/>
          <p14:tracePt t="47203" x="4556125" y="3779838"/>
          <p14:tracePt t="47210" x="4668838" y="3729038"/>
          <p14:tracePt t="47222" x="4781550" y="3692525"/>
          <p14:tracePt t="47230" x="4856163" y="3654425"/>
          <p14:tracePt t="47241" x="4919663" y="3629025"/>
          <p14:tracePt t="47253" x="4981575" y="3616325"/>
          <p14:tracePt t="47261" x="5006975" y="3603625"/>
          <p14:tracePt t="47271" x="5045075" y="3590925"/>
          <p14:tracePt t="47281" x="5068888" y="3590925"/>
          <p14:tracePt t="47291" x="5106988" y="3579813"/>
          <p14:tracePt t="47303" x="5132388" y="3579813"/>
          <p14:tracePt t="47311" x="5207000" y="3579813"/>
          <p14:tracePt t="47321" x="5270500" y="3579813"/>
          <p14:tracePt t="47336" x="5332413" y="3579813"/>
          <p14:tracePt t="47342" x="5370513" y="3579813"/>
          <p14:tracePt t="47352" x="5419725" y="3579813"/>
          <p14:tracePt t="47362" x="5445125" y="3579813"/>
          <p14:tracePt t="47372" x="5483225" y="3579813"/>
          <p14:tracePt t="47386" x="5519738" y="3579813"/>
          <p14:tracePt t="47393" x="5570538" y="3579813"/>
          <p14:tracePt t="47402" x="5595938" y="3579813"/>
          <p14:tracePt t="47413" x="5632450" y="3579813"/>
          <p14:tracePt t="47423" x="5657850" y="3579813"/>
          <p14:tracePt t="47436" x="5695950" y="3579813"/>
          <p14:tracePt t="47443" x="5708650" y="3579813"/>
          <p14:tracePt t="47454" x="5732463" y="3579813"/>
          <p14:tracePt t="47464" x="5745163" y="3590925"/>
          <p14:tracePt t="47474" x="5783263" y="3590925"/>
          <p14:tracePt t="47485" x="5795963" y="3603625"/>
          <p14:tracePt t="47493" x="5821363" y="3603625"/>
          <p14:tracePt t="47503" x="5832475" y="3603625"/>
          <p14:tracePt t="47513" x="5857875" y="3629025"/>
          <p14:tracePt t="47523" x="5883275" y="3629025"/>
          <p14:tracePt t="47533" x="5932488" y="3654425"/>
          <p14:tracePt t="47543" x="5995988" y="3703638"/>
          <p14:tracePt t="47554" x="6021388" y="3729038"/>
          <p14:tracePt t="47567" x="6070600" y="3792538"/>
          <p14:tracePt t="47574" x="6108700" y="3829050"/>
          <p14:tracePt t="47586" x="6134100" y="3892550"/>
          <p14:tracePt t="47595" x="6157913" y="3929063"/>
          <p14:tracePt t="47605" x="6183313" y="3992563"/>
          <p14:tracePt t="47620" x="6196013" y="4005263"/>
          <p14:tracePt t="47626" x="6196013" y="4029075"/>
          <p14:tracePt t="47636" x="6208713" y="4054475"/>
          <p14:tracePt t="47648" x="6208713" y="4067175"/>
          <p14:tracePt t="47656" x="6221413" y="4079875"/>
          <p14:tracePt t="47669" x="6221413" y="4092575"/>
          <p14:tracePt t="47676" x="6234113" y="4117975"/>
          <p14:tracePt t="47687" x="6246813" y="4154488"/>
          <p14:tracePt t="47697" x="6246813" y="4192588"/>
          <p14:tracePt t="47707" x="6246813" y="4241800"/>
          <p14:tracePt t="47719" x="6246813" y="4279900"/>
          <p14:tracePt t="47727" x="6246813" y="4318000"/>
          <p14:tracePt t="47737" x="6221413" y="4354513"/>
          <p14:tracePt t="47751" x="6208713" y="4405313"/>
          <p14:tracePt t="47757" x="6196013" y="4443413"/>
          <p14:tracePt t="47769" x="6170613" y="4467225"/>
          <p14:tracePt t="47778" x="6157913" y="4505325"/>
          <p14:tracePt t="47788" x="6121400" y="4543425"/>
          <p14:tracePt t="47803" x="6108700" y="4554538"/>
          <p14:tracePt t="47808" x="6083300" y="4567238"/>
          <p14:tracePt t="47820" x="6057900" y="4592638"/>
          <p14:tracePt t="47828" x="6045200" y="4605338"/>
          <p14:tracePt t="47838" x="6034088" y="4605338"/>
          <p14:tracePt t="47853" x="6008688" y="4618038"/>
          <p14:tracePt t="47859" x="5995988" y="4630738"/>
          <p14:tracePt t="47869" x="5970588" y="4630738"/>
          <p14:tracePt t="47879" x="5932488" y="4643438"/>
          <p14:tracePt t="47889" x="5883275" y="4656138"/>
          <p14:tracePt t="47902" x="5808663" y="4667250"/>
          <p14:tracePt t="47909" x="5770563" y="4679950"/>
          <p14:tracePt t="47920" x="5719763" y="4679950"/>
          <p14:tracePt t="47930" x="5695950" y="4679950"/>
          <p14:tracePt t="47940" x="5657850" y="4679950"/>
          <p14:tracePt t="47953" x="5645150" y="4679950"/>
          <p14:tracePt t="47960" x="5619750" y="4679950"/>
          <p14:tracePt t="47972" x="5595938" y="4679950"/>
          <p14:tracePt t="47981" x="5570538" y="4679950"/>
          <p14:tracePt t="47991" x="5557838" y="4679950"/>
          <p14:tracePt t="48002" x="5532438" y="4679950"/>
          <p14:tracePt t="48011" x="5495925" y="4679950"/>
          <p14:tracePt t="48021" x="5457825" y="4679950"/>
          <p14:tracePt t="48051" x="5345113" y="4618038"/>
          <p14:tracePt t="48061" x="5294313" y="4592638"/>
          <p14:tracePt t="48072" x="5207000" y="4543425"/>
          <p14:tracePt t="48086" x="5157788" y="4492625"/>
          <p14:tracePt t="48092" x="5094288" y="4467225"/>
          <p14:tracePt t="48103" x="5045075" y="4405313"/>
          <p14:tracePt t="48112" x="4981575" y="4305300"/>
          <p14:tracePt t="48122" x="4945063" y="4254500"/>
          <p14:tracePt t="48136" x="4932363" y="4192588"/>
          <p14:tracePt t="48143" x="4919663" y="4105275"/>
          <p14:tracePt t="48153" x="4906963" y="4054475"/>
          <p14:tracePt t="48164" x="4906963" y="4017963"/>
          <p14:tracePt t="48173" x="4894263" y="3992563"/>
          <p14:tracePt t="48185" x="4881563" y="3979863"/>
          <p14:tracePt t="48193" x="4881563" y="3967163"/>
          <p14:tracePt t="48204" x="4881563" y="3954463"/>
          <p14:tracePt t="48234" x="4881563" y="3941763"/>
          <p14:tracePt t="48244" x="4881563" y="3929063"/>
          <p14:tracePt t="48254" x="4919663" y="3879850"/>
          <p14:tracePt t="48268" x="4956175" y="3829050"/>
          <p14:tracePt t="48274" x="4981575" y="3803650"/>
          <p14:tracePt t="48286" x="4994275" y="3779838"/>
          <p14:tracePt t="48295" x="4994275" y="3767138"/>
          <p14:tracePt t="48308" x="5006975" y="3767138"/>
          <p14:tracePt t="48335" x="5019675" y="3767138"/>
          <p14:tracePt t="48345" x="5019675" y="3754438"/>
          <p14:tracePt t="48356" x="5032375" y="3754438"/>
          <p14:tracePt t="48368" x="5057775" y="3741738"/>
          <p14:tracePt t="48376" x="5081588" y="3741738"/>
          <p14:tracePt t="48387" x="5094288" y="3741738"/>
          <p14:tracePt t="48397" x="5119688" y="3741738"/>
          <p14:tracePt t="48406" x="5132388" y="3741738"/>
          <p14:tracePt t="48418" x="5157788" y="3741738"/>
          <p14:tracePt t="48428" x="5170488" y="3741738"/>
          <p14:tracePt t="48436" x="5194300" y="3741738"/>
          <p14:tracePt t="48451" x="5232400" y="3741738"/>
          <p14:tracePt t="48457" x="5294313" y="3741738"/>
          <p14:tracePt t="48468" x="5383213" y="3741738"/>
          <p14:tracePt t="48477" x="5470525" y="3754438"/>
          <p14:tracePt t="48487" x="5570538" y="3779838"/>
          <p14:tracePt t="48501" x="5657850" y="3779838"/>
          <p14:tracePt t="48508" x="5732463" y="3792538"/>
          <p14:tracePt t="48519" x="5770563" y="3792538"/>
          <p14:tracePt t="48528" x="5808663" y="3803650"/>
          <p14:tracePt t="48538" x="5821363" y="3816350"/>
          <p14:tracePt t="48552" x="5870575" y="3829050"/>
          <p14:tracePt t="48558" x="5908675" y="3841750"/>
          <p14:tracePt t="48569" x="5970588" y="3879850"/>
          <p14:tracePt t="48579" x="5983288" y="3892550"/>
          <p14:tracePt t="48588" x="6021388" y="3905250"/>
          <p14:tracePt t="48603" x="6045200" y="3929063"/>
          <p14:tracePt t="48609" x="6057900" y="3967163"/>
          <p14:tracePt t="48620" x="6070600" y="3979863"/>
          <p14:tracePt t="48629" x="6083300" y="3992563"/>
          <p14:tracePt t="48639" x="6083300" y="4005263"/>
          <p14:tracePt t="48670" x="6083300" y="4017963"/>
          <p14:tracePt t="48682" x="6083300" y="4029075"/>
          <p14:tracePt t="48741" x="6083300" y="4041775"/>
          <p14:tracePt t="48832" x="6083300" y="4054475"/>
          <p14:tracePt t="48842" x="6096000" y="4054475"/>
          <p14:tracePt t="48863" x="6096000" y="4067175"/>
          <p14:tracePt t="48875" x="6108700" y="4067175"/>
          <p14:tracePt t="48893" x="6121400" y="4079875"/>
          <p14:tracePt t="48923" x="6121400" y="4092575"/>
          <p14:tracePt t="48934" x="6134100" y="4092575"/>
          <p14:tracePt t="48944" x="6134100" y="4105275"/>
          <p14:tracePt t="48966" x="6134100" y="4117975"/>
          <p14:tracePt t="48974" x="6134100" y="4129088"/>
          <p14:tracePt t="49015" x="6134100" y="4141788"/>
          <p14:tracePt t="49045" x="6146800" y="4141788"/>
          <p14:tracePt t="49075" x="6146800" y="4154488"/>
          <p14:tracePt t="49126" x="6146800" y="4167188"/>
          <p14:tracePt t="49156" x="6146800" y="4179888"/>
          <p14:tracePt t="49197" x="6157913" y="4179888"/>
          <p14:tracePt t="49207" x="6170613" y="4192588"/>
          <p14:tracePt t="49237" x="6183313" y="4205288"/>
          <p14:tracePt t="49268" x="6196013" y="4217988"/>
          <p14:tracePt t="49298" x="6208713" y="4230688"/>
          <p14:tracePt t="49349" x="6208713" y="4241800"/>
          <p14:tracePt t="49430" x="6246813" y="4267200"/>
          <p14:tracePt t="49440" x="6321425" y="4292600"/>
          <p14:tracePt t="49450" x="6396038" y="4341813"/>
          <p14:tracePt t="49460" x="6472238" y="4367213"/>
          <p14:tracePt t="49470" x="6521450" y="4392613"/>
          <p14:tracePt t="49485" x="6572250" y="4418013"/>
          <p14:tracePt t="49491" x="6596063" y="4430713"/>
          <p14:tracePt t="49502" x="6608763" y="4430713"/>
          <p14:tracePt t="49511" x="6621463" y="4430713"/>
          <p14:tracePt t="49521" x="6621463" y="4443413"/>
          <p14:tracePt t="49542" x="6634163" y="4443413"/>
          <p14:tracePt t="50109" x="6646863" y="4443413"/>
          <p14:tracePt t="50131" x="6672263" y="4443413"/>
          <p14:tracePt t="50139" x="6684963" y="4443413"/>
          <p14:tracePt t="50149" x="6734175" y="4443413"/>
          <p14:tracePt t="50159" x="6772275" y="4443413"/>
          <p14:tracePt t="50170" x="6834188" y="4443413"/>
          <p14:tracePt t="50183" x="6921500" y="4443413"/>
          <p14:tracePt t="50190" x="6985000" y="4443413"/>
          <p14:tracePt t="50200" x="7072313" y="4430713"/>
          <p14:tracePt t="50211" x="7146925" y="4405313"/>
          <p14:tracePt t="50221" x="7197725" y="4392613"/>
          <p14:tracePt t="50232" x="7285038" y="4392613"/>
          <p14:tracePt t="50241" x="7372350" y="4392613"/>
          <p14:tracePt t="50251" x="7423150" y="4379913"/>
          <p14:tracePt t="50266" x="7485063" y="4379913"/>
          <p14:tracePt t="50271" x="7523163" y="4379913"/>
          <p14:tracePt t="50283" x="7561263" y="4379913"/>
          <p14:tracePt t="50291" x="7585075" y="4379913"/>
          <p14:tracePt t="50301" x="7610475" y="4367213"/>
          <p14:tracePt t="50322" x="7623175" y="4354513"/>
          <p14:tracePt t="50333" x="7635875" y="4354513"/>
          <p14:tracePt t="50372" x="7635875" y="4341813"/>
          <p14:tracePt t="50393" x="7635875" y="4318000"/>
          <p14:tracePt t="50403" x="7635875" y="4305300"/>
          <p14:tracePt t="50415" x="7635875" y="4292600"/>
          <p14:tracePt t="50423" x="7635875" y="4267200"/>
          <p14:tracePt t="50444" x="7635875" y="4254500"/>
          <p14:tracePt t="50454" x="7635875" y="4230688"/>
          <p14:tracePt t="50474" x="7635875" y="4217988"/>
          <p14:tracePt t="50496" x="7635875" y="4192588"/>
          <p14:tracePt t="50504" x="7635875" y="4167188"/>
          <p14:tracePt t="50515" x="7635875" y="4129088"/>
          <p14:tracePt t="50525" x="7635875" y="4105275"/>
          <p14:tracePt t="50535" x="7623175" y="4092575"/>
          <p14:tracePt t="50548" x="7623175" y="4079875"/>
          <p14:tracePt t="50555" x="7610475" y="4067175"/>
          <p14:tracePt t="50576" x="7610475" y="4054475"/>
          <p14:tracePt t="50606" x="7610475" y="4041775"/>
          <p14:tracePt t="50636" x="7597775" y="4041775"/>
          <p14:tracePt t="50667" x="7597775" y="4029075"/>
          <p14:tracePt t="50680" x="7585075" y="4029075"/>
          <p14:tracePt t="50870" x="7572375" y="4029075"/>
          <p14:tracePt t="50889" x="7572375" y="4017963"/>
          <p14:tracePt t="50920" x="7561263" y="4005263"/>
          <p14:tracePt t="50931" x="7548563" y="4005263"/>
          <p14:tracePt t="50940" x="7523163" y="4005263"/>
          <p14:tracePt t="50950" x="7510463" y="3992563"/>
          <p14:tracePt t="50964" x="7472363" y="3979863"/>
          <p14:tracePt t="50971" x="7435850" y="3979863"/>
          <p14:tracePt t="50982" x="7348538" y="3967163"/>
          <p14:tracePt t="50991" x="7259638" y="3941763"/>
          <p14:tracePt t="51012" x="7123113" y="3929063"/>
          <p14:tracePt t="51016" x="7021513" y="3929063"/>
          <p14:tracePt t="51021" x="6910388" y="3905250"/>
          <p14:tracePt t="51033" x="6759575" y="3892550"/>
          <p14:tracePt t="51041" x="6634163" y="3867150"/>
          <p14:tracePt t="51051" x="6521450" y="3854450"/>
          <p14:tracePt t="51065" x="6408738" y="3841750"/>
          <p14:tracePt t="51072" x="6321425" y="3816350"/>
          <p14:tracePt t="51083" x="6270625" y="3803650"/>
          <p14:tracePt t="51092" x="6196013" y="3792538"/>
          <p14:tracePt t="51102" x="6157913" y="3792538"/>
          <p14:tracePt t="51115" x="6108700" y="3792538"/>
          <p14:tracePt t="51122" x="6070600" y="3779838"/>
          <p14:tracePt t="51132" x="6021388" y="3779838"/>
          <p14:tracePt t="51144" x="5995988" y="3767138"/>
          <p14:tracePt t="51153" x="5970588" y="3767138"/>
          <p14:tracePt t="51165" x="5945188" y="3767138"/>
          <p14:tracePt t="51173" x="5921375" y="3767138"/>
          <p14:tracePt t="51184" x="5908675" y="3767138"/>
          <p14:tracePt t="51196" x="5883275" y="3767138"/>
          <p14:tracePt t="51204" x="5857875" y="3767138"/>
          <p14:tracePt t="51214" x="5821363" y="3767138"/>
          <p14:tracePt t="51224" x="5770563" y="3767138"/>
          <p14:tracePt t="51237" x="5695950" y="3767138"/>
          <p14:tracePt t="51247" x="5645150" y="3779838"/>
          <p14:tracePt t="51254" x="5595938" y="3779838"/>
          <p14:tracePt t="51265" x="5532438" y="3792538"/>
          <p14:tracePt t="51275" x="5519738" y="3792538"/>
          <p14:tracePt t="51285" x="5507038" y="3792538"/>
          <p14:tracePt t="51297" x="5483225" y="3803650"/>
          <p14:tracePt t="51305" x="5457825" y="3803650"/>
          <p14:tracePt t="51315" x="5445125" y="3816350"/>
          <p14:tracePt t="51326" x="5432425" y="3816350"/>
          <p14:tracePt t="51335" x="5419725" y="3829050"/>
          <p14:tracePt t="51348" x="5407025" y="3841750"/>
          <p14:tracePt t="51357" x="5394325" y="3854450"/>
          <p14:tracePt t="51377" x="5383213" y="3867150"/>
          <p14:tracePt t="51396" x="5383213" y="3892550"/>
          <p14:tracePt t="51416" x="5383213" y="3905250"/>
          <p14:tracePt t="51429" x="5383213" y="3929063"/>
          <p14:tracePt t="51436" x="5383213" y="3954463"/>
          <p14:tracePt t="51447" x="5383213" y="3967163"/>
          <p14:tracePt t="51457" x="5383213" y="3979863"/>
          <p14:tracePt t="51467" x="5383213" y="3992563"/>
          <p14:tracePt t="51480" x="5383213" y="4017963"/>
          <p14:tracePt t="51487" x="5394325" y="4029075"/>
          <p14:tracePt t="51497" x="5407025" y="4067175"/>
          <p14:tracePt t="51508" x="5432425" y="4092575"/>
          <p14:tracePt t="51517" x="5483225" y="4141788"/>
          <p14:tracePt t="51531" x="5507038" y="4192588"/>
          <p14:tracePt t="51538" x="5545138" y="4217988"/>
          <p14:tracePt t="51548" x="5570538" y="4241800"/>
          <p14:tracePt t="51559" x="5570538" y="4254500"/>
          <p14:tracePt t="51568" x="5595938" y="4267200"/>
          <p14:tracePt t="51599" x="5607050" y="4279900"/>
          <p14:tracePt t="51609" x="5607050" y="4292600"/>
          <p14:tracePt t="51619" x="5619750" y="4305300"/>
          <p14:tracePt t="51630" x="5645150" y="4318000"/>
          <p14:tracePt t="51639" x="5683250" y="4341813"/>
          <p14:tracePt t="51650" x="5732463" y="4392613"/>
          <p14:tracePt t="51664" x="5795963" y="4418013"/>
          <p14:tracePt t="51670" x="5821363" y="4454525"/>
          <p14:tracePt t="51682" x="5870575" y="4467225"/>
          <p14:tracePt t="51690" x="5908675" y="4492625"/>
          <p14:tracePt t="51700" x="5921375" y="4505325"/>
          <p14:tracePt t="51713" x="5957888" y="4505325"/>
          <p14:tracePt t="51720" x="5983288" y="4505325"/>
          <p14:tracePt t="51731" x="6045200" y="4530725"/>
          <p14:tracePt t="51741" x="6083300" y="4530725"/>
          <p14:tracePt t="51754" x="6146800" y="4543425"/>
          <p14:tracePt t="51764" x="6234113" y="4554538"/>
          <p14:tracePt t="51771" x="6308725" y="4567238"/>
          <p14:tracePt t="51781" x="6359525" y="4579938"/>
          <p14:tracePt t="51792" x="6396038" y="4579938"/>
          <p14:tracePt t="51802" x="6459538" y="4605338"/>
          <p14:tracePt t="51814" x="6534150" y="4605338"/>
          <p14:tracePt t="51822" x="6584950" y="4605338"/>
          <p14:tracePt t="51832" x="6646863" y="4605338"/>
          <p14:tracePt t="51843" x="6696075" y="4605338"/>
          <p14:tracePt t="51852" x="6746875" y="4605338"/>
          <p14:tracePt t="51863" x="6834188" y="4605338"/>
          <p14:tracePt t="51877" x="6921500" y="4605338"/>
          <p14:tracePt t="51883" x="7021513" y="4592638"/>
          <p14:tracePt t="51897" x="7110413" y="4579938"/>
          <p14:tracePt t="51903" x="7185025" y="4554538"/>
          <p14:tracePt t="51914" x="7235825" y="4530725"/>
          <p14:tracePt t="51923" x="7297738" y="4505325"/>
          <p14:tracePt t="51933" x="7335838" y="4492625"/>
          <p14:tracePt t="51947" x="7372350" y="4479925"/>
          <p14:tracePt t="51954" x="7410450" y="4454525"/>
          <p14:tracePt t="51964" x="7435850" y="4443413"/>
          <p14:tracePt t="51974" x="7459663" y="4443413"/>
          <p14:tracePt t="51984" x="7485063" y="4430713"/>
          <p14:tracePt t="51997" x="7497763" y="4418013"/>
          <p14:tracePt t="52004" x="7535863" y="4418013"/>
          <p14:tracePt t="52015" x="7548563" y="4405313"/>
          <p14:tracePt t="52025" x="7561263" y="4392613"/>
          <p14:tracePt t="52035" x="7585075" y="4379913"/>
          <p14:tracePt t="52047" x="7585075" y="4367213"/>
          <p14:tracePt t="52055" x="7610475" y="4367213"/>
          <p14:tracePt t="52065" x="7623175" y="4354513"/>
          <p14:tracePt t="52076" x="7635875" y="4341813"/>
          <p14:tracePt t="52086" x="7648575" y="4330700"/>
          <p14:tracePt t="52097" x="7661275" y="4318000"/>
          <p14:tracePt t="52116" x="7673975" y="4305300"/>
          <p14:tracePt t="52146" x="7673975" y="4292600"/>
          <p14:tracePt t="52156" x="7673975" y="4279900"/>
          <p14:tracePt t="52178" x="7673975" y="4267200"/>
          <p14:tracePt t="52197" x="7673975" y="4254500"/>
          <p14:tracePt t="52207" x="7673975" y="4241800"/>
          <p14:tracePt t="52219" x="7673975" y="4230688"/>
          <p14:tracePt t="52230" x="7673975" y="4217988"/>
          <p14:tracePt t="52238" x="7673975" y="4205288"/>
          <p14:tracePt t="52247" x="7673975" y="4192588"/>
          <p14:tracePt t="52258" x="7673975" y="4179888"/>
          <p14:tracePt t="52279" x="7673975" y="4154488"/>
          <p14:tracePt t="52288" x="7661275" y="4141788"/>
          <p14:tracePt t="52298" x="7635875" y="4129088"/>
          <p14:tracePt t="52309" x="7623175" y="4105275"/>
          <p14:tracePt t="52318" x="7610475" y="4092575"/>
          <p14:tracePt t="52330" x="7597775" y="4067175"/>
          <p14:tracePt t="52339" x="7585075" y="4054475"/>
          <p14:tracePt t="52350" x="7561263" y="4029075"/>
          <p14:tracePt t="52363" x="7535863" y="4017963"/>
          <p14:tracePt t="52369" x="7510463" y="4005263"/>
          <p14:tracePt t="52381" x="7485063" y="3992563"/>
          <p14:tracePt t="52390" x="7459663" y="3967163"/>
          <p14:tracePt t="52399" x="7435850" y="3954463"/>
          <p14:tracePt t="52413" x="7397750" y="3929063"/>
          <p14:tracePt t="52420" x="7372350" y="3916363"/>
          <p14:tracePt t="52431" x="7335838" y="3892550"/>
          <p14:tracePt t="52441" x="7323138" y="3892550"/>
          <p14:tracePt t="52450" x="7272338" y="3867150"/>
          <p14:tracePt t="52464" x="7246938" y="3841750"/>
          <p14:tracePt t="52471" x="7197725" y="3841750"/>
          <p14:tracePt t="52481" x="7159625" y="3816350"/>
          <p14:tracePt t="52491" x="7123113" y="3803650"/>
          <p14:tracePt t="52501" x="7059613" y="3792538"/>
          <p14:tracePt t="52513" x="7010400" y="3779838"/>
          <p14:tracePt t="52521" x="6910388" y="3767138"/>
          <p14:tracePt t="52532" x="6821488" y="3754438"/>
          <p14:tracePt t="52545" x="6684963" y="3741738"/>
          <p14:tracePt t="52552" x="6584950" y="3729038"/>
          <p14:tracePt t="52562" x="6496050" y="3716338"/>
          <p14:tracePt t="52572" x="6408738" y="3716338"/>
          <p14:tracePt t="52582" x="6334125" y="3716338"/>
          <p14:tracePt t="52595" x="6208713" y="3716338"/>
          <p14:tracePt t="52602" x="6096000" y="3716338"/>
          <p14:tracePt t="52613" x="5957888" y="3716338"/>
          <p14:tracePt t="52623" x="5795963" y="3716338"/>
          <p14:tracePt t="52633" x="5657850" y="3754438"/>
          <p14:tracePt t="52645" x="5470525" y="3779838"/>
          <p14:tracePt t="52653" x="5332413" y="3803650"/>
          <p14:tracePt t="52664" x="5219700" y="3829050"/>
          <p14:tracePt t="52673" x="5119688" y="3854450"/>
          <p14:tracePt t="52683" x="5032375" y="3879850"/>
          <p14:tracePt t="52696" x="4994275" y="3892550"/>
          <p14:tracePt t="52704" x="4932363" y="3905250"/>
          <p14:tracePt t="52714" x="4906963" y="3916363"/>
          <p14:tracePt t="52730" x="4881563" y="3916363"/>
          <p14:tracePt t="52734" x="4868863" y="3916363"/>
          <p14:tracePt t="52765" x="4856163" y="3916363"/>
          <p14:tracePt t="52815" x="4856163" y="3929063"/>
          <p14:tracePt t="52828" x="4856163" y="3941763"/>
          <p14:tracePt t="52845" x="4856163" y="3954463"/>
          <p14:tracePt t="52856" x="4856163" y="3979863"/>
          <p14:tracePt t="52866" x="4856163" y="3992563"/>
          <p14:tracePt t="52878" x="4856163" y="4029075"/>
          <p14:tracePt t="52886" x="4856163" y="4041775"/>
          <p14:tracePt t="52899" x="4856163" y="4054475"/>
          <p14:tracePt t="52907" x="4856163" y="4092575"/>
          <p14:tracePt t="52916" x="4856163" y="4105275"/>
          <p14:tracePt t="52929" x="4856163" y="4129088"/>
          <p14:tracePt t="52937" x="4856163" y="4179888"/>
          <p14:tracePt t="52947" x="4881563" y="4254500"/>
          <p14:tracePt t="52958" x="4894263" y="4305300"/>
          <p14:tracePt t="52967" x="4906963" y="4367213"/>
          <p14:tracePt t="52980" x="4945063" y="4418013"/>
          <p14:tracePt t="52989" x="4994275" y="4479925"/>
          <p14:tracePt t="52997" x="5045075" y="4530725"/>
          <p14:tracePt t="53012" x="5068888" y="4567238"/>
          <p14:tracePt t="53019" x="5132388" y="4618038"/>
          <p14:tracePt t="53030" x="5194300" y="4656138"/>
          <p14:tracePt t="53039" x="5257800" y="4705350"/>
          <p14:tracePt t="53048" x="5357813" y="4768850"/>
          <p14:tracePt t="53063" x="5445125" y="4818063"/>
          <p14:tracePt t="53069" x="5557838" y="4856163"/>
          <p14:tracePt t="53080" x="5645150" y="4879975"/>
          <p14:tracePt t="53089" x="5732463" y="4930775"/>
          <p14:tracePt t="53099" x="5795963" y="4943475"/>
          <p14:tracePt t="53112" x="5857875" y="4956175"/>
          <p14:tracePt t="53120" x="5932488" y="4968875"/>
          <p14:tracePt t="53130" x="5983288" y="4981575"/>
          <p14:tracePt t="53140" x="6034088" y="4981575"/>
          <p14:tracePt t="53150" x="6070600" y="4981575"/>
          <p14:tracePt t="53162" x="6108700" y="4981575"/>
          <p14:tracePt t="53170" x="6170613" y="4981575"/>
          <p14:tracePt t="53180" x="6246813" y="4981575"/>
          <p14:tracePt t="53195" x="6308725" y="4981575"/>
          <p14:tracePt t="53200" x="6421438" y="4981575"/>
          <p14:tracePt t="53211" x="6496050" y="4981575"/>
          <p14:tracePt t="53221" x="6584950" y="4981575"/>
          <p14:tracePt t="53230" x="6646863" y="4981575"/>
          <p14:tracePt t="53244" x="6684963" y="4968875"/>
          <p14:tracePt t="53251" x="6759575" y="4956175"/>
          <p14:tracePt t="53262" x="6808788" y="4956175"/>
          <p14:tracePt t="53271" x="6872288" y="4930775"/>
          <p14:tracePt t="53281" x="6946900" y="4905375"/>
          <p14:tracePt t="53295" x="7010400" y="4868863"/>
          <p14:tracePt t="53302" x="7085013" y="4843463"/>
          <p14:tracePt t="53313" x="7159625" y="4818063"/>
          <p14:tracePt t="53322" x="7197725" y="4805363"/>
          <p14:tracePt t="53332" x="7235825" y="4805363"/>
          <p14:tracePt t="53345" x="7259638" y="4792663"/>
          <p14:tracePt t="53353" x="7285038" y="4779963"/>
          <p14:tracePt t="53373" x="7310438" y="4779963"/>
          <p14:tracePt t="53383" x="7310438" y="4768850"/>
          <p14:tracePt t="53395" x="7323138" y="4768850"/>
          <p14:tracePt t="53413" x="7323138" y="4756150"/>
          <p14:tracePt t="53424" x="7335838" y="4756150"/>
          <p14:tracePt t="53464" x="7335838" y="4743450"/>
          <p14:tracePt t="53484" x="7335838" y="4730750"/>
          <p14:tracePt t="53506" x="7323138" y="4705350"/>
          <p14:tracePt t="53527" x="7285038" y="4692650"/>
          <p14:tracePt t="53535" x="7272338" y="4679950"/>
          <p14:tracePt t="53545" x="7235825" y="4667250"/>
          <p14:tracePt t="53555" x="7197725" y="4656138"/>
          <p14:tracePt t="53565" x="7123113" y="4643438"/>
          <p14:tracePt t="53578" x="7072313" y="4630738"/>
          <p14:tracePt t="53585" x="7010400" y="4618038"/>
          <p14:tracePt t="53597" x="6946900" y="4618038"/>
          <p14:tracePt t="53611" x="6872288" y="4605338"/>
          <p14:tracePt t="53616" x="6784975" y="4592638"/>
          <p14:tracePt t="53628" x="6721475" y="4592638"/>
          <p14:tracePt t="53636" x="6672263" y="4592638"/>
          <p14:tracePt t="53646" x="6621463" y="4592638"/>
          <p14:tracePt t="53657" x="6584950" y="4592638"/>
          <p14:tracePt t="53667" x="6546850" y="4592638"/>
          <p14:tracePt t="53678" x="6521450" y="4592638"/>
          <p14:tracePt t="53687" x="6472238" y="4592638"/>
          <p14:tracePt t="53697" x="6434138" y="4592638"/>
          <p14:tracePt t="53711" x="6396038" y="4592638"/>
          <p14:tracePt t="53717" x="6383338" y="4592638"/>
          <p14:tracePt t="53728" x="6359525" y="4592638"/>
          <p14:tracePt t="53738" x="6346825" y="4592638"/>
          <p14:tracePt t="53747" x="6321425" y="4592638"/>
          <p14:tracePt t="53761" x="6308725" y="4592638"/>
          <p14:tracePt t="53778" x="6283325" y="4592638"/>
          <p14:tracePt t="53789" x="6270625" y="4592638"/>
          <p14:tracePt t="53829" x="6259513" y="4592638"/>
          <p14:tracePt t="53839" x="6246813" y="4592638"/>
          <p14:tracePt t="54022" x="6234113" y="4592638"/>
          <p14:tracePt t="54044" x="6208713" y="4592638"/>
          <p14:tracePt t="54052" x="6196013" y="4592638"/>
          <p14:tracePt t="54072" x="6183313" y="4592638"/>
          <p14:tracePt t="54094" x="6170613" y="4592638"/>
          <p14:tracePt t="54102" x="6170613" y="4579938"/>
          <p14:tracePt t="54112" x="6157913" y="4579938"/>
          <p14:tracePt t="54124" x="6146800" y="4579938"/>
          <p14:tracePt t="54133" x="6134100" y="4579938"/>
          <p14:tracePt t="54144" x="6134100" y="4567238"/>
          <p14:tracePt t="54154" x="6121400" y="4567238"/>
          <p14:tracePt t="54176" x="6108700" y="4567238"/>
          <p14:tracePt t="54193" x="6083300" y="4554538"/>
          <p14:tracePt t="54214" x="6070600" y="4543425"/>
          <p14:tracePt t="54244" x="6057900" y="4543425"/>
          <p14:tracePt t="54255" x="6045200" y="4543425"/>
          <p14:tracePt t="54265" x="6034088" y="4530725"/>
          <p14:tracePt t="54276" x="6021388" y="4530725"/>
          <p14:tracePt t="54285" x="6008688" y="4530725"/>
          <p14:tracePt t="54295" x="5995988" y="4530725"/>
          <p14:tracePt t="54306" x="5970588" y="4530725"/>
          <p14:tracePt t="54315" x="5957888" y="4518025"/>
          <p14:tracePt t="54327" x="5932488" y="4518025"/>
          <p14:tracePt t="54335" x="5921375" y="4505325"/>
          <p14:tracePt t="54347" x="5908675" y="4505325"/>
          <p14:tracePt t="54366" x="5895975" y="4505325"/>
          <p14:tracePt t="54377" x="5883275" y="4492625"/>
          <p14:tracePt t="54396" x="5870575" y="4479925"/>
          <p14:tracePt t="54411" x="5857875" y="4467225"/>
          <p14:tracePt t="54437" x="5845175" y="4467225"/>
          <p14:tracePt t="54447" x="5845175" y="4454525"/>
          <p14:tracePt t="54508" x="5845175" y="4443413"/>
          <p14:tracePt t="54569" x="5857875" y="4430713"/>
          <p14:tracePt t="54591" x="5883275" y="4418013"/>
          <p14:tracePt t="54610" x="5908675" y="4392613"/>
          <p14:tracePt t="54619" x="5932488" y="4392613"/>
          <p14:tracePt t="54629" x="5957888" y="4379913"/>
          <p14:tracePt t="54650" x="5983288" y="4367213"/>
          <p14:tracePt t="54660" x="6008688" y="4367213"/>
          <p14:tracePt t="54670" x="6034088" y="4367213"/>
          <p14:tracePt t="54683" x="6045200" y="4354513"/>
          <p14:tracePt t="54693" x="6070600" y="4354513"/>
          <p14:tracePt t="54700" x="6083300" y="4341813"/>
          <p14:tracePt t="54711" x="6096000" y="4341813"/>
          <p14:tracePt t="54721" x="6108700" y="4341813"/>
          <p14:tracePt t="54731" x="6121400" y="4341813"/>
          <p14:tracePt t="54743" x="6121400" y="4330700"/>
          <p14:tracePt t="54761" x="6134100" y="4330700"/>
          <p14:tracePt t="54782" x="6146800" y="4330700"/>
          <p14:tracePt t="54812" x="6157913" y="4330700"/>
          <p14:tracePt t="54863" x="6157913" y="4318000"/>
          <p14:tracePt t="54903" x="6170613" y="4305300"/>
          <p14:tracePt t="54924" x="6183313" y="4305300"/>
          <p14:tracePt t="54934" x="6196013" y="4292600"/>
          <p14:tracePt t="54964" x="6208713" y="4292600"/>
          <p14:tracePt t="54984" x="6208713" y="4279900"/>
          <p14:tracePt t="54995" x="6221413" y="4279900"/>
          <p14:tracePt t="55015" x="6246813" y="4279900"/>
          <p14:tracePt t="55035" x="6246813" y="4267200"/>
          <p14:tracePt t="55045" x="6259513" y="4267200"/>
          <p14:tracePt t="55058" x="6270625" y="4254500"/>
          <p14:tracePt t="55065" x="6283325" y="4254500"/>
          <p14:tracePt t="55098" x="6283325" y="4241800"/>
          <p14:tracePt t="55110" x="6296025" y="4241800"/>
          <p14:tracePt t="55136" x="6308725" y="4241800"/>
          <p14:tracePt t="55319" x="6308725" y="4230688"/>
          <p14:tracePt t="55329" x="6296025" y="4230688"/>
          <p14:tracePt t="55342" x="6296025" y="4217988"/>
          <p14:tracePt t="55349" x="6296025" y="4205288"/>
          <p14:tracePt t="55359" x="6283325" y="4205288"/>
          <p14:tracePt t="55369" x="6270625" y="4205288"/>
          <p14:tracePt t="55390" x="6270625" y="4192588"/>
          <p14:tracePt t="55400" x="6259513" y="4192588"/>
          <p14:tracePt t="55450" x="6259513" y="4179888"/>
          <p14:tracePt t="55481" x="6259513" y="4167188"/>
          <p14:tracePt t="55491" x="6259513" y="4154488"/>
          <p14:tracePt t="55501" x="6259513" y="4141788"/>
          <p14:tracePt t="55523" x="6270625" y="4129088"/>
          <p14:tracePt t="55531" x="6283325" y="4117975"/>
          <p14:tracePt t="55552" x="6296025" y="4117975"/>
          <p14:tracePt t="55562" x="6308725" y="4105275"/>
          <p14:tracePt t="55575" x="6321425" y="4105275"/>
          <p14:tracePt t="55582" x="6346825" y="4092575"/>
          <p14:tracePt t="55593" x="6370638" y="4079875"/>
          <p14:tracePt t="55602" x="6396038" y="4067175"/>
          <p14:tracePt t="55613" x="6434138" y="4054475"/>
          <p14:tracePt t="55627" x="6496050" y="4041775"/>
          <p14:tracePt t="55633" x="6534150" y="4017963"/>
          <p14:tracePt t="55644" x="6572250" y="4017963"/>
          <p14:tracePt t="55660" x="6596063" y="4005263"/>
          <p14:tracePt t="55663" x="6621463" y="4005263"/>
          <p14:tracePt t="55675" x="6659563" y="3992563"/>
          <p14:tracePt t="55683" x="6696075" y="3979863"/>
          <p14:tracePt t="55694" x="6708775" y="3979863"/>
          <p14:tracePt t="55704" x="6734175" y="3979863"/>
          <p14:tracePt t="55714" x="6746875" y="3979863"/>
          <p14:tracePt t="55725" x="6784975" y="3967163"/>
          <p14:tracePt t="55734" x="6808788" y="3967163"/>
          <p14:tracePt t="55745" x="6846888" y="3967163"/>
          <p14:tracePt t="55758" x="6872288" y="3967163"/>
          <p14:tracePt t="55765" x="6910388" y="3967163"/>
          <p14:tracePt t="55775" x="6934200" y="3967163"/>
          <p14:tracePt t="55785" x="6959600" y="3967163"/>
          <p14:tracePt t="55795" x="6985000" y="3967163"/>
          <p14:tracePt t="55808" x="7010400" y="3967163"/>
          <p14:tracePt t="55815" x="7034213" y="3967163"/>
          <p14:tracePt t="55825" x="7046913" y="3967163"/>
          <p14:tracePt t="55836" x="7059613" y="3967163"/>
          <p14:tracePt t="55846" x="7072313" y="3967163"/>
          <p14:tracePt t="55858" x="7085013" y="3967163"/>
          <p14:tracePt t="55866" x="7097713" y="3967163"/>
          <p14:tracePt t="55889" x="7110413" y="3967163"/>
          <p14:tracePt t="55897" x="7134225" y="3967163"/>
          <p14:tracePt t="55917" x="7146925" y="3967163"/>
          <p14:tracePt t="55926" x="7172325" y="3979863"/>
          <p14:tracePt t="55948" x="7197725" y="3979863"/>
          <p14:tracePt t="55967" x="7210425" y="3992563"/>
          <p14:tracePt t="55977" x="7235825" y="4005263"/>
          <p14:tracePt t="55991" x="7259638" y="4017963"/>
          <p14:tracePt t="55999" x="7272338" y="4029075"/>
          <p14:tracePt t="56009" x="7310438" y="4067175"/>
          <p14:tracePt t="56018" x="7335838" y="4079875"/>
          <p14:tracePt t="56028" x="7348538" y="4105275"/>
          <p14:tracePt t="56042" x="7359650" y="4105275"/>
          <p14:tracePt t="56049" x="7372350" y="4129088"/>
          <p14:tracePt t="56069" x="7372350" y="4154488"/>
          <p14:tracePt t="56079" x="7385050" y="4154488"/>
          <p14:tracePt t="56091" x="7385050" y="4167188"/>
          <p14:tracePt t="56099" x="7385050" y="4192588"/>
          <p14:tracePt t="56109" x="7385050" y="4230688"/>
          <p14:tracePt t="56124" x="7385050" y="4241800"/>
          <p14:tracePt t="56130" x="7385050" y="4254500"/>
          <p14:tracePt t="56141" x="7385050" y="4267200"/>
          <p14:tracePt t="56150" x="7385050" y="4279900"/>
          <p14:tracePt t="56160" x="7385050" y="4292600"/>
          <p14:tracePt t="56173" x="7385050" y="4305300"/>
          <p14:tracePt t="56180" x="7385050" y="4330700"/>
          <p14:tracePt t="56191" x="7385050" y="4341813"/>
          <p14:tracePt t="56201" x="7385050" y="4367213"/>
          <p14:tracePt t="56210" x="7359650" y="4418013"/>
          <p14:tracePt t="56224" x="7348538" y="4454525"/>
          <p14:tracePt t="56231" x="7297738" y="4505325"/>
          <p14:tracePt t="56242" x="7235825" y="4567238"/>
          <p14:tracePt t="56251" x="7172325" y="4605338"/>
          <p14:tracePt t="56261" x="7097713" y="4679950"/>
          <p14:tracePt t="56275" x="7034213" y="4718050"/>
          <p14:tracePt t="56282" x="6972300" y="4756150"/>
          <p14:tracePt t="56293" x="6897688" y="4779963"/>
          <p14:tracePt t="56303" x="6834188" y="4805363"/>
          <p14:tracePt t="56312" x="6746875" y="4818063"/>
          <p14:tracePt t="56325" x="6646863" y="4830763"/>
          <p14:tracePt t="56332" x="6559550" y="4830763"/>
          <p14:tracePt t="56342" x="6508750" y="4830763"/>
          <p14:tracePt t="56353" x="6446838" y="4830763"/>
          <p14:tracePt t="56363" x="6421438" y="4830763"/>
          <p14:tracePt t="56374" x="6383338" y="4830763"/>
          <p14:tracePt t="56383" x="6334125" y="4805363"/>
          <p14:tracePt t="56393" x="6283325" y="4779963"/>
          <p14:tracePt t="56404" x="6208713" y="4718050"/>
          <p14:tracePt t="56413" x="6134100" y="4656138"/>
          <p14:tracePt t="56425" x="6096000" y="4592638"/>
          <p14:tracePt t="56435" x="6057900" y="4554538"/>
          <p14:tracePt t="56443" x="6045200" y="4530725"/>
          <p14:tracePt t="56458" x="6034088" y="4505325"/>
          <p14:tracePt t="56464" x="6021388" y="4479925"/>
          <p14:tracePt t="56475" x="6021388" y="4454525"/>
          <p14:tracePt t="56484" x="6034088" y="4430713"/>
          <p14:tracePt t="56494" x="6034088" y="4405313"/>
          <p14:tracePt t="56507" x="6045200" y="4379913"/>
          <p14:tracePt t="56516" x="6070600" y="4330700"/>
          <p14:tracePt t="56524" x="6146800" y="4230688"/>
          <p14:tracePt t="56537" x="6259513" y="4141788"/>
          <p14:tracePt t="56545" x="6383338" y="4029075"/>
          <p14:tracePt t="56558" x="6534150" y="3892550"/>
          <p14:tracePt t="56565" x="6659563" y="3792538"/>
          <p14:tracePt t="56576" x="6721475" y="3729038"/>
          <p14:tracePt t="56586" x="6797675" y="3679825"/>
          <p14:tracePt t="56596" x="6846888" y="3654425"/>
          <p14:tracePt t="56607" x="6910388" y="3616325"/>
          <p14:tracePt t="56616" x="6959600" y="3579813"/>
          <p14:tracePt t="56626" x="7021513" y="3554413"/>
          <p14:tracePt t="56641" x="7085013" y="3541713"/>
          <p14:tracePt t="56647" x="7146925" y="3529013"/>
          <p14:tracePt t="56658" x="7223125" y="3529013"/>
          <p14:tracePt t="56667" x="7323138" y="3554413"/>
          <p14:tracePt t="56676" x="7397750" y="3567113"/>
          <p14:tracePt t="56691" x="7497763" y="3641725"/>
          <p14:tracePt t="56697" x="7597775" y="3703638"/>
          <p14:tracePt t="56708" x="7673975" y="3779838"/>
          <p14:tracePt t="56718" x="7735888" y="3841750"/>
          <p14:tracePt t="56728" x="7785100" y="3905250"/>
          <p14:tracePt t="56741" x="7823200" y="3967163"/>
          <p14:tracePt t="56748" x="7835900" y="4029075"/>
          <p14:tracePt t="56759" x="7861300" y="4079875"/>
          <p14:tracePt t="56769" x="7874000" y="4117975"/>
          <p14:tracePt t="56778" x="7874000" y="4141788"/>
          <p14:tracePt t="56791" x="7874000" y="4179888"/>
          <p14:tracePt t="56798" x="7861300" y="4205288"/>
          <p14:tracePt t="56808" x="7861300" y="4230688"/>
          <p14:tracePt t="56819" x="7835900" y="4241800"/>
          <p14:tracePt t="56840" x="7810500" y="4254500"/>
          <p14:tracePt t="56849" x="7797800" y="4254500"/>
          <p14:tracePt t="56859" x="7785100" y="4254500"/>
          <p14:tracePt t="56873" x="7773988" y="4241800"/>
          <p14:tracePt t="56880" x="7773988" y="4205288"/>
          <p14:tracePt t="56891" x="7773988" y="4167188"/>
          <p14:tracePt t="56900" x="7773988" y="4105275"/>
          <p14:tracePt t="56910" x="7785100" y="4054475"/>
          <p14:tracePt t="56923" x="7823200" y="3992563"/>
          <p14:tracePt t="56930" x="7861300" y="3954463"/>
          <p14:tracePt t="56941" x="7874000" y="3905250"/>
          <p14:tracePt t="56951" x="7897813" y="3892550"/>
          <p14:tracePt t="56961" x="7897813" y="3879850"/>
          <p14:tracePt t="56973" x="7910513" y="3879850"/>
          <p14:tracePt t="57002" x="7910513" y="3892550"/>
          <p14:tracePt t="57011" x="7874000" y="3992563"/>
          <p14:tracePt t="57023" x="7810500" y="4105275"/>
          <p14:tracePt t="57032" x="7710488" y="4230688"/>
          <p14:tracePt t="57042" x="7572375" y="4405313"/>
          <p14:tracePt t="57052" x="7448550" y="4518025"/>
          <p14:tracePt t="57062" x="7335838" y="4618038"/>
          <p14:tracePt t="57074" x="7259638" y="4667250"/>
          <p14:tracePt t="57082" x="7235825" y="4679950"/>
          <p14:tracePt t="57092" x="7210425" y="4705350"/>
          <p14:tracePt t="57133" x="7223125" y="4718050"/>
          <p14:tracePt t="57143" x="7259638" y="4718050"/>
          <p14:tracePt t="57156" x="7310438" y="4718050"/>
          <p14:tracePt t="57164" x="7348538" y="4718050"/>
          <p14:tracePt t="57174" x="7397750" y="4730750"/>
          <p14:tracePt t="57184" x="7435850" y="4730750"/>
          <p14:tracePt t="57194" x="7459663" y="4730750"/>
          <p14:tracePt t="57207" x="7485063" y="4730750"/>
          <p14:tracePt t="57214" x="7497763" y="4743450"/>
          <p14:tracePt t="57225" x="7510463" y="4743450"/>
          <p14:tracePt t="57235" x="7510463" y="4756150"/>
          <p14:tracePt t="57257" x="7510463" y="4779963"/>
          <p14:tracePt t="57265" x="7497763" y="4843463"/>
          <p14:tracePt t="57275" x="7423150" y="4930775"/>
          <p14:tracePt t="57287" x="7297738" y="5056188"/>
          <p14:tracePt t="57296" x="7097713" y="5168900"/>
          <p14:tracePt t="57307" x="6634163" y="5394325"/>
          <p14:tracePt t="57316" x="6170613" y="5594350"/>
          <p14:tracePt t="57325" x="5732463" y="5756275"/>
          <p14:tracePt t="57339" x="5257800" y="5894388"/>
          <p14:tracePt t="57346" x="4819650" y="5981700"/>
          <p14:tracePt t="57357" x="4494213" y="6032500"/>
          <p14:tracePt t="57367" x="4205288" y="6069013"/>
          <p14:tracePt t="57377" x="3979863" y="6094413"/>
          <p14:tracePt t="57390" x="3817938" y="6107113"/>
          <p14:tracePt t="57397" x="3692525" y="6107113"/>
          <p14:tracePt t="57407" x="3592513" y="6107113"/>
          <p14:tracePt t="57417" x="3505200" y="6107113"/>
          <p14:tracePt t="57427" x="3417888" y="6107113"/>
          <p14:tracePt t="57440" x="3379788" y="6107113"/>
          <p14:tracePt t="57447" x="3328988" y="6094413"/>
          <p14:tracePt t="57457" x="3305175" y="6069013"/>
          <p14:tracePt t="57468" x="3254375" y="6069013"/>
          <p14:tracePt t="57478" x="3228975" y="6045200"/>
          <p14:tracePt t="57490" x="3192463" y="6019800"/>
          <p14:tracePt t="57498" x="3179763" y="6019800"/>
          <p14:tracePt t="57509" x="3154363" y="6007100"/>
          <p14:tracePt t="57519" x="3103563" y="5981700"/>
          <p14:tracePt t="57528" x="3079750" y="5981700"/>
          <p14:tracePt t="57540" x="3054350" y="5969000"/>
          <p14:tracePt t="57549" x="3028950" y="5956300"/>
          <p14:tracePt t="57559" x="3003550" y="5956300"/>
          <p14:tracePt t="57579" x="2979738" y="5945188"/>
          <p14:tracePt t="57590" x="2954338" y="5919788"/>
          <p14:tracePt t="57599" x="2928938" y="5919788"/>
          <p14:tracePt t="57613" x="2916238" y="5907088"/>
          <p14:tracePt t="57630" x="2903538" y="5894388"/>
          <p14:tracePt t="57640" x="2903538" y="5868988"/>
          <p14:tracePt t="57651" x="2879725" y="5856288"/>
          <p14:tracePt t="57660" x="2867025" y="5832475"/>
          <p14:tracePt t="57673" x="2854325" y="5832475"/>
          <p14:tracePt t="57680" x="2854325" y="5819775"/>
          <p14:tracePt t="57690" x="2841625" y="5807075"/>
          <p14:tracePt t="57701" x="2828925" y="5781675"/>
          <p14:tracePt t="57711" x="2816225" y="5743575"/>
          <p14:tracePt t="57722" x="2790825" y="5719763"/>
          <p14:tracePt t="57731" x="2790825" y="5707063"/>
          <p14:tracePt t="57741" x="2778125" y="5681663"/>
          <p14:tracePt t="57756" x="2778125" y="5643563"/>
          <p14:tracePt t="57761" x="2778125" y="5619750"/>
          <p14:tracePt t="57773" x="2778125" y="5594350"/>
          <p14:tracePt t="57783" x="2778125" y="5581650"/>
          <p14:tracePt t="57792" x="2778125" y="5568950"/>
          <p14:tracePt t="57806" x="2778125" y="5556250"/>
          <p14:tracePt t="57812" x="2778125" y="5530850"/>
          <p14:tracePt t="57822" x="2778125" y="5481638"/>
          <p14:tracePt t="57832" x="2778125" y="5430838"/>
          <p14:tracePt t="57842" x="2778125" y="5407025"/>
          <p14:tracePt t="57856" x="2778125" y="5368925"/>
          <p14:tracePt t="57863" x="2816225" y="5305425"/>
          <p14:tracePt t="57873" x="2854325" y="5243513"/>
          <p14:tracePt t="57883" x="2867025" y="5218113"/>
          <p14:tracePt t="57893" x="2890838" y="5194300"/>
          <p14:tracePt t="57906" x="2903538" y="5181600"/>
          <p14:tracePt t="57913" x="2903538" y="5156200"/>
          <p14:tracePt t="57935" x="2916238" y="5143500"/>
          <p14:tracePt t="57964" x="2941638" y="5130800"/>
          <p14:tracePt t="57974" x="2979738" y="5092700"/>
          <p14:tracePt t="57985" x="3054350" y="5030788"/>
          <p14:tracePt t="57994" x="3141663" y="4956175"/>
          <p14:tracePt t="58007" x="3267075" y="4856163"/>
          <p14:tracePt t="58015" x="3379788" y="4792663"/>
          <p14:tracePt t="58025" x="3467100" y="4743450"/>
          <p14:tracePt t="58039" x="3567113" y="4692650"/>
          <p14:tracePt t="58045" x="3630613" y="4656138"/>
          <p14:tracePt t="58057" x="3705225" y="4630738"/>
          <p14:tracePt t="58065" x="3779838" y="4592638"/>
          <p14:tracePt t="58077" x="3879850" y="4567238"/>
          <p14:tracePt t="58089" x="3979863" y="4530725"/>
          <p14:tracePt t="58097" x="4068763" y="4505325"/>
          <p14:tracePt t="58107" x="4143375" y="4492625"/>
          <p14:tracePt t="58117" x="4230688" y="4479925"/>
          <p14:tracePt t="58126" x="4305300" y="4467225"/>
          <p14:tracePt t="58140" x="4368800" y="4467225"/>
          <p14:tracePt t="58147" x="4456113" y="4454525"/>
          <p14:tracePt t="58158" x="4506913" y="4454525"/>
          <p14:tracePt t="58168" x="4581525" y="4454525"/>
          <p14:tracePt t="58177" x="4619625" y="4454525"/>
          <p14:tracePt t="58188" x="4656138" y="4454525"/>
          <p14:tracePt t="58198" x="4681538" y="4454525"/>
          <p14:tracePt t="58208" x="4706938" y="4467225"/>
          <p14:tracePt t="58221" x="4732338" y="4492625"/>
          <p14:tracePt t="58228" x="4781550" y="4505325"/>
          <p14:tracePt t="58239" x="4832350" y="4543425"/>
          <p14:tracePt t="58248" x="4868863" y="4567238"/>
          <p14:tracePt t="58258" x="4894263" y="4605338"/>
          <p14:tracePt t="58272" x="4945063" y="4643438"/>
          <p14:tracePt t="58278" x="4981575" y="4718050"/>
          <p14:tracePt t="58290" x="5019675" y="4843463"/>
          <p14:tracePt t="58299" x="5045075" y="4981575"/>
          <p14:tracePt t="58309" x="5045075" y="5081588"/>
          <p14:tracePt t="58322" x="5045075" y="5205413"/>
          <p14:tracePt t="58329" x="5045075" y="5330825"/>
          <p14:tracePt t="58339" x="5045075" y="5407025"/>
          <p14:tracePt t="58349" x="5019675" y="5481638"/>
          <p14:tracePt t="58359" x="4994275" y="5543550"/>
          <p14:tracePt t="58373" x="4981575" y="5568950"/>
          <p14:tracePt t="58380" x="4956175" y="5594350"/>
          <p14:tracePt t="58390" x="4945063" y="5619750"/>
          <p14:tracePt t="58401" x="4919663" y="5630863"/>
          <p14:tracePt t="58410" x="4881563" y="5656263"/>
          <p14:tracePt t="58422" x="4843463" y="5668963"/>
          <p14:tracePt t="58430" x="4819650" y="5681663"/>
          <p14:tracePt t="58441" x="4781550" y="5694363"/>
          <p14:tracePt t="58451" x="4768850" y="5694363"/>
          <p14:tracePt t="58461" x="4732338" y="5694363"/>
          <p14:tracePt t="58472" x="4719638" y="5694363"/>
          <p14:tracePt t="58481" x="4706938" y="5694363"/>
          <p14:tracePt t="58491" x="4694238" y="5694363"/>
          <p14:tracePt t="58511" x="4681538" y="5694363"/>
          <p14:tracePt t="58553" x="4668838" y="5694363"/>
          <p14:tracePt t="58592" x="4668838" y="5707063"/>
          <p14:tracePt t="58604" x="4668838" y="5719763"/>
          <p14:tracePt t="58623" x="4668838" y="5732463"/>
          <p14:tracePt t="58633" x="4656138" y="5756275"/>
          <p14:tracePt t="58643" x="4656138" y="5794375"/>
          <p14:tracePt t="58654" x="4643438" y="5832475"/>
          <p14:tracePt t="58663" x="4619625" y="5868988"/>
          <p14:tracePt t="58673" x="4594225" y="5919788"/>
          <p14:tracePt t="58688" x="4556125" y="5945188"/>
          <p14:tracePt t="58694" x="4530725" y="5956300"/>
          <p14:tracePt t="58705" x="4494213" y="5981700"/>
          <p14:tracePt t="58714" x="4468813" y="6007100"/>
          <p14:tracePt t="58724" x="4406900" y="6007100"/>
          <p14:tracePt t="58738" x="4381500" y="6007100"/>
          <p14:tracePt t="58744" x="4343400" y="6019800"/>
          <p14:tracePt t="58756" x="4305300" y="6032500"/>
          <p14:tracePt t="58765" x="4256088" y="6032500"/>
          <p14:tracePt t="58775" x="4230688" y="6032500"/>
          <p14:tracePt t="58788" x="4205288" y="6032500"/>
          <p14:tracePt t="58795" x="4192588" y="6032500"/>
          <p14:tracePt t="58805" x="4168775" y="6032500"/>
          <p14:tracePt t="58815" x="4156075" y="6032500"/>
          <p14:tracePt t="58826" x="4130675" y="6019800"/>
          <p14:tracePt t="58838" x="4105275" y="6007100"/>
          <p14:tracePt t="58846" x="4081463" y="5981700"/>
          <p14:tracePt t="58856" x="4043363" y="5932488"/>
          <p14:tracePt t="58867" x="4030663" y="5907088"/>
          <p14:tracePt t="58876" x="4017963" y="5894388"/>
          <p14:tracePt t="58889" x="3992563" y="5881688"/>
          <p14:tracePt t="58896" x="3992563" y="5868988"/>
          <p14:tracePt t="58907" x="3968750" y="5868988"/>
          <p14:tracePt t="58920" x="3968750" y="5856288"/>
          <p14:tracePt t="58937" x="3956050" y="5856288"/>
          <p14:tracePt t="58957" x="3956050" y="5843588"/>
          <p14:tracePt t="58971" x="3930650" y="5843588"/>
          <p14:tracePt t="58979" x="3930650" y="5832475"/>
          <p14:tracePt t="58988" x="3917950" y="5832475"/>
          <p14:tracePt t="58998" x="3892550" y="5832475"/>
          <p14:tracePt t="59008" x="3867150" y="5832475"/>
          <p14:tracePt t="59021" x="3856038" y="5832475"/>
          <p14:tracePt t="59028" x="3843338" y="5832475"/>
          <p14:tracePt t="59038" x="3805238" y="5832475"/>
          <p14:tracePt t="59054" x="3792538" y="5832475"/>
          <p14:tracePt t="59059" x="3756025" y="5832475"/>
          <p14:tracePt t="59071" x="3743325" y="5832475"/>
          <p14:tracePt t="59079" x="3717925" y="5832475"/>
          <p14:tracePt t="59089" x="3705225" y="5843588"/>
          <p14:tracePt t="59100" x="3679825" y="5843588"/>
          <p14:tracePt t="59110" x="3667125" y="5843588"/>
          <p14:tracePt t="59121" x="3630613" y="5868988"/>
          <p14:tracePt t="59130" x="3605213" y="5881688"/>
          <p14:tracePt t="59140" x="3579813" y="5881688"/>
          <p14:tracePt t="59153" x="3579813" y="5894388"/>
          <p14:tracePt t="59160" x="3554413" y="5907088"/>
          <p14:tracePt t="59190" x="3541713" y="5907088"/>
          <p14:tracePt t="59272" x="3554413" y="5907088"/>
          <p14:tracePt t="59282" x="3567113" y="5907088"/>
          <p14:tracePt t="59292" x="3617913" y="5907088"/>
          <p14:tracePt t="59303" x="3692525" y="5919788"/>
          <p14:tracePt t="59313" x="3805238" y="5919788"/>
          <p14:tracePt t="59322" x="3968750" y="5932488"/>
          <p14:tracePt t="59333" x="4130675" y="5945188"/>
          <p14:tracePt t="59342" x="4243388" y="5956300"/>
          <p14:tracePt t="59354" x="4381500" y="5969000"/>
          <p14:tracePt t="59365" x="4481513" y="5969000"/>
          <p14:tracePt t="59373" x="4581525" y="5981700"/>
          <p14:tracePt t="59386" x="4630738" y="5981700"/>
          <p14:tracePt t="59393" x="4681538" y="5981700"/>
          <p14:tracePt t="59405" x="4706938" y="5981700"/>
          <p14:tracePt t="59414" x="4732338" y="5981700"/>
          <p14:tracePt t="59423" x="4743450" y="5981700"/>
          <p14:tracePt t="59437" x="4756150" y="5981700"/>
          <p14:tracePt t="59454" x="4768850" y="5981700"/>
          <p14:tracePt t="59567" x="4781550" y="5981700"/>
          <p14:tracePt t="59586" x="4794250" y="5981700"/>
          <p14:tracePt t="59596" x="4806950" y="5981700"/>
          <p14:tracePt t="59606" x="4819650" y="5981700"/>
          <p14:tracePt t="59626" x="4843463" y="5981700"/>
          <p14:tracePt t="59636" x="4856163" y="5981700"/>
          <p14:tracePt t="59657" x="4868863" y="5981700"/>
          <p14:tracePt t="59677" x="4881563" y="5981700"/>
          <p14:tracePt t="59707" x="4894263" y="5981700"/>
          <p14:tracePt t="59748" x="4906963" y="5981700"/>
          <p14:tracePt t="59809" x="4919663" y="5994400"/>
          <p14:tracePt t="59819" x="4932363" y="5994400"/>
          <p14:tracePt t="59829" x="4932363" y="6007100"/>
          <p14:tracePt t="59839" x="4945063" y="6007100"/>
          <p14:tracePt t="59859" x="4968875" y="6007100"/>
          <p14:tracePt t="59870" x="4994275" y="6019800"/>
          <p14:tracePt t="59880" x="5019675" y="6019800"/>
          <p14:tracePt t="59889" x="5032375" y="6019800"/>
          <p14:tracePt t="59903" x="5057775" y="6019800"/>
          <p14:tracePt t="59910" x="5081588" y="6019800"/>
          <p14:tracePt t="59921" x="5106988" y="6019800"/>
          <p14:tracePt t="59931" x="5145088" y="6019800"/>
          <p14:tracePt t="59940" x="5181600" y="6019800"/>
          <p14:tracePt t="59953" x="5207000" y="6019800"/>
          <p14:tracePt t="59960" x="5232400" y="6019800"/>
          <p14:tracePt t="59971" x="5281613" y="6019800"/>
          <p14:tracePt t="59981" x="5332413" y="6019800"/>
          <p14:tracePt t="59991" x="5357813" y="6019800"/>
          <p14:tracePt t="60002" x="5383213" y="6019800"/>
          <p14:tracePt t="60011" x="5407025" y="6032500"/>
          <p14:tracePt t="60022" x="5419725" y="6032500"/>
          <p14:tracePt t="60042" x="5445125" y="6032500"/>
          <p14:tracePt t="60053" x="5457825" y="6032500"/>
          <p14:tracePt t="60062" x="5470525" y="6045200"/>
          <p14:tracePt t="60084" x="5483225" y="6056313"/>
          <p14:tracePt t="60092" x="5483225" y="6069013"/>
          <p14:tracePt t="60153" x="5483225" y="6081713"/>
          <p14:tracePt t="60173" x="5495925" y="6081713"/>
          <p14:tracePt t="60214" x="5507038" y="6081713"/>
          <p14:tracePt t="60224" x="5532438" y="6081713"/>
          <p14:tracePt t="60245" x="5545138" y="6081713"/>
          <p14:tracePt t="60285" x="5557838" y="6081713"/>
          <p14:tracePt t="60316" x="5570538" y="6081713"/>
          <p14:tracePt t="60336" x="5583238" y="6081713"/>
          <p14:tracePt t="61633" x="5595938" y="6081713"/>
          <p14:tracePt t="61653" x="5607050" y="6081713"/>
          <p14:tracePt t="61668" x="5619750" y="6081713"/>
          <p14:tracePt t="61675" x="5645150" y="6081713"/>
          <p14:tracePt t="61687" x="5657850" y="6081713"/>
          <p14:tracePt t="61694" x="5683250" y="6094413"/>
          <p14:tracePt t="61704" x="5708650" y="6094413"/>
          <p14:tracePt t="61717" x="5745163" y="6107113"/>
          <p14:tracePt t="61724" x="5795963" y="6119813"/>
          <p14:tracePt t="61736" x="5845175" y="6132513"/>
          <p14:tracePt t="61744" x="5895975" y="6132513"/>
          <p14:tracePt t="61754" x="5983288" y="6145213"/>
          <p14:tracePt t="61767" x="6083300" y="6157913"/>
          <p14:tracePt t="61775" x="6196013" y="6157913"/>
          <p14:tracePt t="61785" x="6334125" y="6169025"/>
          <p14:tracePt t="61795" x="6483350" y="6181725"/>
          <p14:tracePt t="61805" x="6646863" y="6181725"/>
          <p14:tracePt t="61818" x="6784975" y="6194425"/>
          <p14:tracePt t="61825" x="6921500" y="6207125"/>
          <p14:tracePt t="61836" x="6985000" y="6207125"/>
          <p14:tracePt t="61846" x="7072313" y="6207125"/>
          <p14:tracePt t="61856" x="7159625" y="6207125"/>
          <p14:tracePt t="61866" x="7210425" y="6207125"/>
          <p14:tracePt t="61876" x="7259638" y="6207125"/>
          <p14:tracePt t="61886" x="7323138" y="6194425"/>
          <p14:tracePt t="61900" x="7359650" y="6194425"/>
          <p14:tracePt t="61906" x="7410450" y="6194425"/>
          <p14:tracePt t="61917" x="7448550" y="6194425"/>
          <p14:tracePt t="61927" x="7485063" y="6194425"/>
          <p14:tracePt t="61937" x="7510463" y="6194425"/>
          <p14:tracePt t="61951" x="7535863" y="6194425"/>
          <p14:tracePt t="61957" x="7548563" y="6194425"/>
          <p14:tracePt t="61987" x="7561263" y="6194425"/>
          <p14:tracePt t="62039" x="7572375" y="6194425"/>
          <p14:tracePt t="62079" x="7585075" y="6194425"/>
          <p14:tracePt t="62089" x="7597775" y="6194425"/>
          <p14:tracePt t="62130" x="7610475" y="6194425"/>
          <p14:tracePt t="62809" x="7548563" y="6194425"/>
          <p14:tracePt t="62819" x="7485063" y="6194425"/>
          <p14:tracePt t="62832" x="7385050" y="6194425"/>
          <p14:tracePt t="62839" x="7297738" y="6194425"/>
          <p14:tracePt t="62849" x="7197725" y="6194425"/>
          <p14:tracePt t="62860" x="7110413" y="6194425"/>
          <p14:tracePt t="62870" x="6997700" y="6181725"/>
          <p14:tracePt t="62882" x="6872288" y="6181725"/>
          <p14:tracePt t="62889" x="6759575" y="6181725"/>
          <p14:tracePt t="62900" x="6659563" y="6181725"/>
          <p14:tracePt t="62910" x="6572250" y="6181725"/>
          <p14:tracePt t="62920" x="6472238" y="6181725"/>
          <p14:tracePt t="62932" x="6370638" y="6181725"/>
          <p14:tracePt t="62941" x="6308725" y="6181725"/>
          <p14:tracePt t="62950" x="6234113" y="6157913"/>
          <p14:tracePt t="62961" x="6183313" y="6157913"/>
          <p14:tracePt t="62971" x="6108700" y="6157913"/>
          <p14:tracePt t="62983" x="6034088" y="6157913"/>
          <p14:tracePt t="62991" x="5957888" y="6145213"/>
          <p14:tracePt t="63001" x="5895975" y="6145213"/>
          <p14:tracePt t="63014" x="5808663" y="6119813"/>
          <p14:tracePt t="63021" x="5732463" y="6107113"/>
          <p14:tracePt t="63033" x="5645150" y="6094413"/>
          <p14:tracePt t="63042" x="5557838" y="6081713"/>
          <p14:tracePt t="63052" x="5495925" y="6069013"/>
          <p14:tracePt t="63066" x="5445125" y="6045200"/>
          <p14:tracePt t="63072" x="5394325" y="6032500"/>
          <p14:tracePt t="63083" x="5370513" y="6019800"/>
          <p14:tracePt t="63092" x="5332413" y="6007100"/>
          <p14:tracePt t="63102" x="5307013" y="5994400"/>
          <p14:tracePt t="63116" x="5294313" y="5994400"/>
          <p14:tracePt t="63123" x="5281613" y="5994400"/>
          <p14:tracePt t="63133" x="5270500" y="5981700"/>
          <p14:tracePt t="63144" x="5270500" y="5969000"/>
          <p14:tracePt t="63153" x="5245100" y="5969000"/>
          <p14:tracePt t="63166" x="5232400" y="5956300"/>
          <p14:tracePt t="63173" x="5219700" y="5956300"/>
          <p14:tracePt t="63204" x="5207000" y="5945188"/>
          <p14:tracePt t="63215" x="5194300" y="5945188"/>
          <p14:tracePt t="63224" x="5181600" y="5932488"/>
          <p14:tracePt t="63234" x="5170488" y="5932488"/>
          <p14:tracePt t="63254" x="5157788" y="5932488"/>
          <p14:tracePt t="63265" x="5157788" y="5919788"/>
          <p14:tracePt t="63275" x="5145088" y="5919788"/>
          <p14:tracePt t="63285" x="5132388" y="5919788"/>
          <p14:tracePt t="63306" x="5106988" y="5907088"/>
          <p14:tracePt t="63347" x="5094288" y="5907088"/>
          <p14:tracePt t="63377" x="5081588" y="5907088"/>
          <p14:tracePt t="63386" x="5081588" y="5894388"/>
          <p14:tracePt t="63398" x="5057775" y="5894388"/>
          <p14:tracePt t="63416" x="5032375" y="5881688"/>
          <p14:tracePt t="63428" x="5006975" y="5868988"/>
          <p14:tracePt t="63437" x="4981575" y="5856288"/>
          <p14:tracePt t="63449" x="4968875" y="5843588"/>
          <p14:tracePt t="63457" x="4956175" y="5843588"/>
          <p14:tracePt t="63467" x="4932363" y="5843588"/>
          <p14:tracePt t="63487" x="4894263" y="5832475"/>
          <p14:tracePt t="63498" x="4881563" y="5819775"/>
          <p14:tracePt t="63508" x="4843463" y="5807075"/>
          <p14:tracePt t="63518" x="4832350" y="5794375"/>
          <p14:tracePt t="63532" x="4806950" y="5781675"/>
          <p14:tracePt t="63538" x="4781550" y="5768975"/>
          <p14:tracePt t="63551" x="4768850" y="5756275"/>
          <p14:tracePt t="63559" x="4756150" y="5743575"/>
          <p14:tracePt t="63568" x="4719638" y="5732463"/>
          <p14:tracePt t="63589" x="4706938" y="5719763"/>
          <p14:tracePt t="63599" x="4681538" y="5707063"/>
          <p14:tracePt t="63609" x="4681538" y="5694363"/>
          <p14:tracePt t="63619" x="4656138" y="5681663"/>
          <p14:tracePt t="63632" x="4656138" y="5668963"/>
          <p14:tracePt t="63643" x="4630738" y="5656263"/>
          <p14:tracePt t="63661" x="4630738" y="5643563"/>
          <p14:tracePt t="63670" x="4619625" y="5643563"/>
          <p14:tracePt t="63690" x="4619625" y="5630863"/>
          <p14:tracePt t="63721" x="4619625" y="5619750"/>
          <p14:tracePt t="63731" x="4619625" y="5607050"/>
          <p14:tracePt t="63751" x="4619625" y="5594350"/>
          <p14:tracePt t="63771" x="4630738" y="5568950"/>
          <p14:tracePt t="63781" x="4656138" y="5543550"/>
          <p14:tracePt t="63792" x="4668838" y="5530850"/>
          <p14:tracePt t="63802" x="4719638" y="5481638"/>
          <p14:tracePt t="63815" x="4794250" y="5430838"/>
          <p14:tracePt t="63822" x="4843463" y="5368925"/>
          <p14:tracePt t="63833" x="4894263" y="5343525"/>
          <p14:tracePt t="63842" x="4919663" y="5318125"/>
          <p14:tracePt t="63852" x="4932363" y="5305425"/>
          <p14:tracePt t="63866" x="4945063" y="5294313"/>
          <p14:tracePt t="63895" x="4956175" y="5294313"/>
          <p14:tracePt t="63915" x="4968875" y="5281613"/>
          <p14:tracePt t="63937" x="4981575" y="5281613"/>
          <p14:tracePt t="63946" x="4994275" y="5281613"/>
          <p14:tracePt t="63953" x="5006975" y="5268913"/>
          <p14:tracePt t="63964" x="5019675" y="5256213"/>
          <p14:tracePt t="63974" x="5032375" y="5256213"/>
          <p14:tracePt t="63984" x="5045075" y="5256213"/>
          <p14:tracePt t="64004" x="5068888" y="5243513"/>
          <p14:tracePt t="64025" x="5081588" y="5243513"/>
          <p14:tracePt t="64035" x="5094288" y="5243513"/>
          <p14:tracePt t="64048" x="5106988" y="5243513"/>
          <p14:tracePt t="64055" x="5119688" y="5243513"/>
          <p14:tracePt t="64065" x="5132388" y="5243513"/>
          <p14:tracePt t="64076" x="5145088" y="5243513"/>
          <p14:tracePt t="64085" x="5157788" y="5243513"/>
          <p14:tracePt t="64098" x="5170488" y="5243513"/>
          <p14:tracePt t="64106" x="5181600" y="5243513"/>
          <p14:tracePt t="64116" x="5194300" y="5256213"/>
          <p14:tracePt t="64130" x="5207000" y="5268913"/>
          <p14:tracePt t="64136" x="5232400" y="5294313"/>
          <p14:tracePt t="64156" x="5257800" y="5318125"/>
          <p14:tracePt t="64166" x="5307013" y="5368925"/>
          <p14:tracePt t="64181" x="5357813" y="5418138"/>
          <p14:tracePt t="64187" x="5383213" y="5456238"/>
          <p14:tracePt t="64197" x="5419725" y="5518150"/>
          <p14:tracePt t="64207" x="5445125" y="5543550"/>
          <p14:tracePt t="64217" x="5457825" y="5568950"/>
          <p14:tracePt t="64232" x="5483225" y="5607050"/>
          <p14:tracePt t="64238" x="5495925" y="5630863"/>
          <p14:tracePt t="64248" x="5507038" y="5643563"/>
          <p14:tracePt t="64258" x="5519738" y="5681663"/>
          <p14:tracePt t="64268" x="5532438" y="5719763"/>
          <p14:tracePt t="64282" x="5557838" y="5768975"/>
          <p14:tracePt t="64288" x="5583238" y="5843588"/>
          <p14:tracePt t="64299" x="5595938" y="5907088"/>
          <p14:tracePt t="64309" x="5595938" y="5969000"/>
          <p14:tracePt t="64320" x="5595938" y="6019800"/>
          <p14:tracePt t="64331" x="5595938" y="6056313"/>
          <p14:tracePt t="64339" x="5595938" y="6081713"/>
          <p14:tracePt t="64349" x="5595938" y="6094413"/>
          <p14:tracePt t="64360" x="5595938" y="6119813"/>
          <p14:tracePt t="64369" x="5595938" y="6132513"/>
          <p14:tracePt t="64380" x="5595938" y="6157913"/>
          <p14:tracePt t="64390" x="5583238" y="6169025"/>
          <p14:tracePt t="64400" x="5583238" y="6181725"/>
          <p14:tracePt t="64413" x="5570538" y="6207125"/>
          <p14:tracePt t="64421" x="5545138" y="6219825"/>
          <p14:tracePt t="64431" x="5507038" y="6245225"/>
          <p14:tracePt t="64440" x="5457825" y="6257925"/>
          <p14:tracePt t="64451" x="5332413" y="6281738"/>
          <p14:tracePt t="64465" x="5170488" y="6281738"/>
          <p14:tracePt t="64471" x="4932363" y="6269038"/>
          <p14:tracePt t="64482" x="4706938" y="6245225"/>
          <p14:tracePt t="64491" x="4481513" y="6194425"/>
          <p14:tracePt t="64501" x="4330700" y="6157913"/>
          <p14:tracePt t="64514" x="4205288" y="6107113"/>
          <p14:tracePt t="64521" x="4105275" y="6069013"/>
          <p14:tracePt t="64532" x="4017963" y="6045200"/>
          <p14:tracePt t="64542" x="3943350" y="6007100"/>
          <p14:tracePt t="64553" x="3892550" y="5994400"/>
          <p14:tracePt t="64564" x="3867150" y="5969000"/>
          <p14:tracePt t="64572" x="3856038" y="5956300"/>
          <p14:tracePt t="64582" x="3830638" y="5956300"/>
          <p14:tracePt t="64592" x="3817938" y="5919788"/>
          <p14:tracePt t="64602" x="3805238" y="5907088"/>
          <p14:tracePt t="64616" x="3805238" y="5894388"/>
          <p14:tracePt t="64623" x="3805238" y="5881688"/>
          <p14:tracePt t="64643" x="3805238" y="5856288"/>
          <p14:tracePt t="64663" x="3805238" y="5843588"/>
          <p14:tracePt t="64673" x="3805238" y="5832475"/>
          <p14:tracePt t="64704" x="3805238" y="5819775"/>
          <p14:tracePt t="64734" x="3805238" y="5807075"/>
          <p14:tracePt t="64775" x="3805238" y="5794375"/>
          <p14:tracePt t="64785" x="3817938" y="5768975"/>
          <p14:tracePt t="64796" x="3843338" y="5743575"/>
          <p14:tracePt t="64805" x="3867150" y="5732463"/>
          <p14:tracePt t="64815" x="3879850" y="5707063"/>
          <p14:tracePt t="64826" x="3905250" y="5694363"/>
          <p14:tracePt t="64835" x="3930650" y="5668963"/>
          <p14:tracePt t="64846" x="3956050" y="5643563"/>
          <p14:tracePt t="64857" x="3979863" y="5630863"/>
          <p14:tracePt t="64867" x="3992563" y="5630863"/>
          <p14:tracePt t="64879" x="3992563" y="5619750"/>
          <p14:tracePt t="64897" x="4005263" y="5607050"/>
          <p14:tracePt t="64916" x="4017963" y="5594350"/>
          <p14:tracePt t="64930" x="4030663" y="5594350"/>
          <p14:tracePt t="64937" x="4056063" y="5568950"/>
          <p14:tracePt t="64947" x="4081463" y="5556250"/>
          <p14:tracePt t="64968" x="4092575" y="5543550"/>
          <p14:tracePt t="64998" x="4105275" y="5543550"/>
          <p14:tracePt t="65018" x="4105275" y="5530850"/>
          <p14:tracePt t="65030" x="4117975" y="5530850"/>
          <p14:tracePt t="65038" x="4143375" y="5518150"/>
          <p14:tracePt t="65048" x="4192588" y="5494338"/>
          <p14:tracePt t="65059" x="4243388" y="5468938"/>
          <p14:tracePt t="65069" x="4281488" y="5456238"/>
          <p14:tracePt t="65081" x="4330700" y="5443538"/>
          <p14:tracePt t="65089" x="4356100" y="5418138"/>
          <p14:tracePt t="65099" x="4381500" y="5407025"/>
          <p14:tracePt t="65112" x="4406900" y="5394325"/>
          <p14:tracePt t="65119" x="4418013" y="5381625"/>
          <p14:tracePt t="65130" x="4430713" y="5381625"/>
          <p14:tracePt t="65149" x="4443413" y="5368925"/>
          <p14:tracePt t="65180" x="4456113" y="5356225"/>
          <p14:tracePt t="65201" x="4468813" y="5356225"/>
          <p14:tracePt t="65231" x="4481513" y="5356225"/>
          <p14:tracePt t="65241" x="4494213" y="5356225"/>
          <p14:tracePt t="65251" x="4506913" y="5356225"/>
          <p14:tracePt t="65262" x="4518025" y="5356225"/>
          <p14:tracePt t="65271" x="4530725" y="5356225"/>
          <p14:tracePt t="65281" x="4543425" y="5356225"/>
          <p14:tracePt t="65292" x="4556125" y="5356225"/>
          <p14:tracePt t="65312" x="4568825" y="5356225"/>
          <p14:tracePt t="65322" x="4581525" y="5356225"/>
          <p14:tracePt t="65332" x="4594225" y="5356225"/>
          <p14:tracePt t="65345" x="4606925" y="5356225"/>
          <p14:tracePt t="65362" x="4619625" y="5356225"/>
          <p14:tracePt t="65372" x="4630738" y="5356225"/>
          <p14:tracePt t="65383" x="4643438" y="5356225"/>
          <p14:tracePt t="65403" x="4668838" y="5356225"/>
          <p14:tracePt t="65423" x="4706938" y="5356225"/>
          <p14:tracePt t="65433" x="4719638" y="5368925"/>
          <p14:tracePt t="65446" x="4743450" y="5381625"/>
          <p14:tracePt t="65454" x="4781550" y="5381625"/>
          <p14:tracePt t="65464" x="4819650" y="5394325"/>
          <p14:tracePt t="65474" x="4832350" y="5407025"/>
          <p14:tracePt t="65484" x="4856163" y="5418138"/>
          <p14:tracePt t="65497" x="4868863" y="5418138"/>
          <p14:tracePt t="65504" x="4894263" y="5430838"/>
          <p14:tracePt t="65514" x="4906963" y="5443538"/>
          <p14:tracePt t="65525" x="4932363" y="5443538"/>
          <p14:tracePt t="65535" x="4956175" y="5443538"/>
          <p14:tracePt t="65546" x="4981575" y="5456238"/>
          <p14:tracePt t="65556" x="4994275" y="5468938"/>
          <p14:tracePt t="65565" x="5019675" y="5481638"/>
          <p14:tracePt t="65579" x="5045075" y="5494338"/>
          <p14:tracePt t="65585" x="5068888" y="5507038"/>
          <p14:tracePt t="65597" x="5094288" y="5507038"/>
          <p14:tracePt t="65605" x="5132388" y="5543550"/>
          <p14:tracePt t="65616" x="5170488" y="5568950"/>
          <p14:tracePt t="65629" x="5207000" y="5607050"/>
          <p14:tracePt t="65636" x="5245100" y="5630863"/>
          <p14:tracePt t="65647" x="5257800" y="5643563"/>
          <p14:tracePt t="65656" x="5281613" y="5681663"/>
          <p14:tracePt t="65666" x="5319713" y="5707063"/>
          <p14:tracePt t="65680" x="5332413" y="5732463"/>
          <p14:tracePt t="65688" x="5345113" y="5743575"/>
          <p14:tracePt t="65697" x="5357813" y="5743575"/>
          <p14:tracePt t="65717" x="5370513" y="5756275"/>
          <p14:tracePt t="65729" x="5370513" y="5768975"/>
          <p14:tracePt t="65758" x="5370513" y="5781675"/>
          <p14:tracePt t="65767" x="5370513" y="5794375"/>
          <p14:tracePt t="65778" x="5370513" y="5807075"/>
          <p14:tracePt t="65788" x="5370513" y="5819775"/>
          <p14:tracePt t="65798" x="5370513" y="5843588"/>
          <p14:tracePt t="65811" x="5370513" y="5881688"/>
          <p14:tracePt t="65818" x="5332413" y="5894388"/>
          <p14:tracePt t="65829" x="5307013" y="5945188"/>
          <p14:tracePt t="65839" x="5257800" y="5969000"/>
          <p14:tracePt t="65849" x="5219700" y="5994400"/>
          <p14:tracePt t="65862" x="5194300" y="6007100"/>
          <p14:tracePt t="65869" x="5157788" y="6019800"/>
          <p14:tracePt t="65880" x="5106988" y="6045200"/>
          <p14:tracePt t="65890" x="5057775" y="6056313"/>
          <p14:tracePt t="65899" x="5019675" y="6069013"/>
          <p14:tracePt t="65911" x="4968875" y="6069013"/>
          <p14:tracePt t="65920" x="4932363" y="6069013"/>
          <p14:tracePt t="65930" x="4894263" y="6069013"/>
          <p14:tracePt t="65941" x="4868863" y="6069013"/>
          <p14:tracePt t="65950" x="4843463" y="6069013"/>
          <p14:tracePt t="65970" x="4832350" y="6069013"/>
          <p14:tracePt t="65981" x="4806950" y="6069013"/>
          <p14:tracePt t="65996" x="4768850" y="6069013"/>
          <p14:tracePt t="66001" x="4756150" y="6056313"/>
          <p14:tracePt t="66012" x="4706938" y="6019800"/>
          <p14:tracePt t="66021" x="4656138" y="5945188"/>
          <p14:tracePt t="66031" x="4606925" y="5881688"/>
          <p14:tracePt t="66044" x="4556125" y="5794375"/>
          <p14:tracePt t="66051" x="4530725" y="5732463"/>
          <p14:tracePt t="66064" x="4494213" y="5694363"/>
          <p14:tracePt t="66072" x="4468813" y="5656263"/>
          <p14:tracePt t="66082" x="4456113" y="5643563"/>
          <p14:tracePt t="66095" x="4456113" y="5630863"/>
          <p14:tracePt t="66103" x="4443413" y="5630863"/>
          <p14:tracePt t="66112" x="4443413" y="5619750"/>
          <p14:tracePt t="66132" x="4443413" y="5594350"/>
          <p14:tracePt t="66145" x="4443413" y="5581650"/>
          <p14:tracePt t="66153" x="4443413" y="5543550"/>
          <p14:tracePt t="66163" x="4443413" y="5481638"/>
          <p14:tracePt t="66173" x="4443413" y="5407025"/>
          <p14:tracePt t="66183" x="4468813" y="5356225"/>
          <p14:tracePt t="66195" x="4468813" y="5330825"/>
          <p14:tracePt t="66204" x="4481513" y="5305425"/>
          <p14:tracePt t="66213" x="4481513" y="5294313"/>
          <p14:tracePt t="66227" x="4494213" y="5281613"/>
          <p14:tracePt t="66234" x="4494213" y="5268913"/>
          <p14:tracePt t="66245" x="4506913" y="5268913"/>
          <p14:tracePt t="66264" x="4506913" y="5256213"/>
          <p14:tracePt t="66278" x="4518025" y="5256213"/>
          <p14:tracePt t="66285" x="4518025" y="5243513"/>
          <p14:tracePt t="66294" x="4543425" y="5230813"/>
          <p14:tracePt t="66305" x="4556125" y="5218113"/>
          <p14:tracePt t="66315" x="4594225" y="5205413"/>
          <p14:tracePt t="66329" x="4606925" y="5194300"/>
          <p14:tracePt t="66335" x="4630738" y="5194300"/>
          <p14:tracePt t="66346" x="4643438" y="5181600"/>
          <p14:tracePt t="66357" x="4681538" y="5168900"/>
          <p14:tracePt t="66365" x="4694238" y="5156200"/>
          <p14:tracePt t="66379" x="4732338" y="5156200"/>
          <p14:tracePt t="66386" x="4756150" y="5130800"/>
          <p14:tracePt t="66396" x="4794250" y="5118100"/>
          <p14:tracePt t="66407" x="4806950" y="5118100"/>
          <p14:tracePt t="66416" x="4832350" y="5118100"/>
          <p14:tracePt t="66428" x="4843463" y="5118100"/>
          <p14:tracePt t="66437" x="4868863" y="5105400"/>
          <p14:tracePt t="66446" x="4894263" y="5105400"/>
          <p14:tracePt t="66461" x="4919663" y="5105400"/>
          <p14:tracePt t="66468" x="4932363" y="5105400"/>
          <p14:tracePt t="66478" x="4956175" y="5105400"/>
          <p14:tracePt t="66488" x="4981575" y="5105400"/>
          <p14:tracePt t="66497" x="4994275" y="5105400"/>
          <p14:tracePt t="66511" x="5006975" y="5105400"/>
          <p14:tracePt t="66518" x="5019675" y="5105400"/>
          <p14:tracePt t="66528" x="5032375" y="5105400"/>
          <p14:tracePt t="66538" x="5045075" y="5105400"/>
          <p14:tracePt t="66548" x="5068888" y="5105400"/>
          <p14:tracePt t="66562" x="5106988" y="5105400"/>
          <p14:tracePt t="66572" x="5145088" y="5105400"/>
          <p14:tracePt t="66578" x="5194300" y="5130800"/>
          <p14:tracePt t="66589" x="5219700" y="5143500"/>
          <p14:tracePt t="66599" x="5270500" y="5168900"/>
          <p14:tracePt t="66612" x="5281613" y="5168900"/>
          <p14:tracePt t="66620" x="5307013" y="5181600"/>
          <p14:tracePt t="66629" x="5319713" y="5181600"/>
          <p14:tracePt t="66640" x="5332413" y="5194300"/>
          <p14:tracePt t="66649" x="5345113" y="5194300"/>
          <p14:tracePt t="66670" x="5357813" y="5205413"/>
          <p14:tracePt t="66691" x="5383213" y="5218113"/>
          <p14:tracePt t="66700" x="5383213" y="5230813"/>
          <p14:tracePt t="66712" x="5383213" y="5243513"/>
          <p14:tracePt t="66721" x="5394325" y="5243513"/>
          <p14:tracePt t="66730" x="5394325" y="5268913"/>
          <p14:tracePt t="66744" x="5407025" y="5268913"/>
          <p14:tracePt t="66751" x="5407025" y="5281613"/>
          <p14:tracePt t="66763" x="5407025" y="5294313"/>
          <p14:tracePt t="66772" x="5419725" y="5305425"/>
          <p14:tracePt t="66781" x="5445125" y="5330825"/>
          <p14:tracePt t="66795" x="5445125" y="5368925"/>
          <p14:tracePt t="66802" x="5457825" y="5418138"/>
          <p14:tracePt t="66811" x="5457825" y="5494338"/>
          <p14:tracePt t="66822" x="5457825" y="5556250"/>
          <p14:tracePt t="66832" x="5457825" y="5594350"/>
          <p14:tracePt t="66844" x="5457825" y="5619750"/>
          <p14:tracePt t="66852" x="5457825" y="5643563"/>
          <p14:tracePt t="66866" x="5457825" y="5668963"/>
          <p14:tracePt t="66874" x="5457825" y="5694363"/>
          <p14:tracePt t="66893" x="5445125" y="5719763"/>
          <p14:tracePt t="66903" x="5445125" y="5743575"/>
          <p14:tracePt t="66913" x="5432425" y="5756275"/>
          <p14:tracePt t="66926" x="5432425" y="5794375"/>
          <p14:tracePt t="66933" x="5419725" y="5819775"/>
          <p14:tracePt t="66944" x="5407025" y="5843588"/>
          <p14:tracePt t="66954" x="5407025" y="5868988"/>
          <p14:tracePt t="66964" x="5383213" y="5881688"/>
          <p14:tracePt t="66977" x="5383213" y="5894388"/>
          <p14:tracePt t="66984" x="5370513" y="5907088"/>
          <p14:tracePt t="66994" x="5370513" y="5919788"/>
          <p14:tracePt t="67004" x="5357813" y="5919788"/>
          <p14:tracePt t="67014" x="5357813" y="5932488"/>
          <p14:tracePt t="67027" x="5345113" y="5932488"/>
          <p14:tracePt t="67035" x="5345113" y="5956300"/>
          <p14:tracePt t="67045" x="5307013" y="5981700"/>
          <p14:tracePt t="67056" x="5281613" y="6007100"/>
          <p14:tracePt t="67065" x="5257800" y="6045200"/>
          <p14:tracePt t="67078" x="5194300" y="6069013"/>
          <p14:tracePt t="67085" x="5170488" y="6094413"/>
          <p14:tracePt t="67095" x="5081588" y="6119813"/>
          <p14:tracePt t="67106" x="4981575" y="6145213"/>
          <p14:tracePt t="67116" x="4868863" y="6145213"/>
          <p14:tracePt t="67128" x="4743450" y="6145213"/>
          <p14:tracePt t="67136" x="4630738" y="6107113"/>
          <p14:tracePt t="67146" x="4543425" y="6056313"/>
          <p14:tracePt t="67161" x="4481513" y="6032500"/>
          <p14:tracePt t="67166" x="4418013" y="5994400"/>
          <p14:tracePt t="67178" x="4381500" y="5969000"/>
          <p14:tracePt t="67187" x="4356100" y="5956300"/>
          <p14:tracePt t="67197" x="4318000" y="5919788"/>
          <p14:tracePt t="67211" x="4305300" y="5894388"/>
          <p14:tracePt t="67217" x="4281488" y="5881688"/>
          <p14:tracePt t="67228" x="4268788" y="5843588"/>
          <p14:tracePt t="67237" x="4243388" y="5781675"/>
          <p14:tracePt t="67247" x="4230688" y="5732463"/>
          <p14:tracePt t="67261" x="4230688" y="5681663"/>
          <p14:tracePt t="67268" x="4230688" y="5656263"/>
          <p14:tracePt t="67278" x="4230688" y="5619750"/>
          <p14:tracePt t="67288" x="4230688" y="5607050"/>
          <p14:tracePt t="67298" x="4230688" y="5594350"/>
          <p14:tracePt t="67311" x="4230688" y="5581650"/>
          <p14:tracePt t="67339" x="4230688" y="5568950"/>
          <p14:tracePt t="67379" x="4230688" y="5543550"/>
          <p14:tracePt t="67392" x="4256088" y="5518150"/>
          <p14:tracePt t="67400" x="4281488" y="5494338"/>
          <p14:tracePt t="67410" x="4343400" y="5430838"/>
          <p14:tracePt t="67420" x="4430713" y="5381625"/>
          <p14:tracePt t="67430" x="4530725" y="5318125"/>
          <p14:tracePt t="67444" x="4606925" y="5281613"/>
          <p14:tracePt t="67450" x="4656138" y="5243513"/>
          <p14:tracePt t="67461" x="4719638" y="5205413"/>
          <p14:tracePt t="67470" x="4756150" y="5181600"/>
          <p14:tracePt t="67481" x="4794250" y="5181600"/>
          <p14:tracePt t="67495" x="4819650" y="5181600"/>
          <p14:tracePt t="67501" x="4868863" y="5168900"/>
          <p14:tracePt t="67511" x="4881563" y="5168900"/>
          <p14:tracePt t="67522" x="4906963" y="5168900"/>
          <p14:tracePt t="67531" x="4919663" y="5168900"/>
          <p14:tracePt t="67544" x="4945063" y="5168900"/>
          <p14:tracePt t="67551" x="4956175" y="5168900"/>
          <p14:tracePt t="67562" x="4968875" y="5168900"/>
          <p14:tracePt t="67582" x="4981575" y="5168900"/>
          <p14:tracePt t="67602" x="4994275" y="5168900"/>
          <p14:tracePt t="67625" x="5019675" y="5168900"/>
          <p14:tracePt t="67633" x="5032375" y="5168900"/>
          <p14:tracePt t="67643" x="5068888" y="5168900"/>
          <p14:tracePt t="67653" x="5094288" y="5194300"/>
          <p14:tracePt t="67663" x="5106988" y="5194300"/>
          <p14:tracePt t="67676" x="5132388" y="5205413"/>
          <p14:tracePt t="67683" x="5132388" y="5218113"/>
          <p14:tracePt t="67693" x="5157788" y="5218113"/>
          <p14:tracePt t="67704" x="5157788" y="5230813"/>
          <p14:tracePt t="67713" x="5170488" y="5243513"/>
          <p14:tracePt t="67727" x="5181600" y="5256213"/>
          <p14:tracePt t="67734" x="5194300" y="5281613"/>
          <p14:tracePt t="67744" x="5219700" y="5318125"/>
          <p14:tracePt t="67755" x="5232400" y="5356225"/>
          <p14:tracePt t="67765" x="5245100" y="5381625"/>
          <p14:tracePt t="67777" x="5257800" y="5418138"/>
          <p14:tracePt t="67785" x="5257800" y="5430838"/>
          <p14:tracePt t="67795" x="5257800" y="5443538"/>
          <p14:tracePt t="67810" x="5257800" y="5468938"/>
          <p14:tracePt t="67826" x="5257800" y="5481638"/>
          <p14:tracePt t="67845" x="5257800" y="5494338"/>
          <p14:tracePt t="67876" x="5257800" y="5507038"/>
          <p14:tracePt t="67938" x="5257800" y="5518150"/>
          <p14:tracePt t="67998" x="5257800" y="5530850"/>
          <p14:tracePt t="76015" x="5257800" y="5507038"/>
          <p14:tracePt t="76025" x="5307013" y="5494338"/>
          <p14:tracePt t="76036" x="5357813" y="5456238"/>
          <p14:tracePt t="76049" x="5483225" y="5418138"/>
          <p14:tracePt t="76055" x="5670550" y="5381625"/>
          <p14:tracePt t="76067" x="5908675" y="5381625"/>
          <p14:tracePt t="76076" x="6234113" y="5407025"/>
          <p14:tracePt t="76086" x="6621463" y="5456238"/>
          <p14:tracePt t="76099" x="6921500" y="5543550"/>
          <p14:tracePt t="76106" x="7159625" y="5694363"/>
          <p14:tracePt t="76116" x="7297738" y="5843588"/>
          <p14:tracePt t="76127" x="7385050" y="5981700"/>
          <p14:tracePt t="76137" x="7510463" y="6245225"/>
          <p14:tracePt t="76150" x="7610475" y="6583363"/>
          <p14:tracePt t="76573" x="8123238" y="6832600"/>
          <p14:tracePt t="76582" x="8110538" y="6807200"/>
          <p14:tracePt t="76593" x="8110538" y="6796088"/>
          <p14:tracePt t="76603" x="8110538" y="6770688"/>
          <p14:tracePt t="76614" x="8110538" y="6757988"/>
          <p14:tracePt t="76633" x="8110538" y="6719888"/>
          <p14:tracePt t="76644" x="8099425" y="6683375"/>
          <p14:tracePt t="76653" x="8086725" y="6657975"/>
          <p14:tracePt t="76665" x="8074025" y="6619875"/>
          <p14:tracePt t="76675" x="8074025" y="6594475"/>
          <p14:tracePt t="76683" x="8061325" y="6570663"/>
          <p14:tracePt t="76697" x="8048625" y="6570663"/>
          <p14:tracePt t="76704" x="8048625" y="6557963"/>
          <p14:tracePt t="76725" x="8035925" y="6545263"/>
          <p14:tracePt t="76748" x="8035925" y="6532563"/>
          <p14:tracePt t="76755" x="8023225" y="6532563"/>
          <p14:tracePt t="76765" x="8023225" y="6519863"/>
          <p14:tracePt t="76776" x="8010525" y="6507163"/>
          <p14:tracePt t="76785" x="8010525" y="6494463"/>
          <p14:tracePt t="76798" x="7999413" y="6470650"/>
          <p14:tracePt t="76805" x="7999413" y="6457950"/>
          <p14:tracePt t="76826" x="7999413" y="6432550"/>
          <p14:tracePt t="76848" x="7999413" y="6419850"/>
          <p14:tracePt t="76856" x="7999413" y="6407150"/>
          <p14:tracePt t="76870" x="7999413" y="6394450"/>
          <p14:tracePt t="76886" x="7999413" y="6381750"/>
          <p14:tracePt t="76907" x="7999413" y="6370638"/>
          <p14:tracePt t="76947" x="7999413" y="6357938"/>
          <p14:tracePt t="76979" x="7999413" y="6345238"/>
          <p14:tracePt t="77657" x="7986713" y="6332538"/>
          <p14:tracePt t="77667" x="7974013" y="6332538"/>
          <p14:tracePt t="77708" x="7961313" y="6332538"/>
          <p14:tracePt t="77729" x="7948613" y="6332538"/>
          <p14:tracePt t="77738" x="7910513" y="6332538"/>
          <p14:tracePt t="77748" x="7810500" y="6345238"/>
          <p14:tracePt t="77759" x="7685088" y="6370638"/>
          <p14:tracePt t="77768" x="7510463" y="6370638"/>
          <p14:tracePt t="77780" x="7335838" y="6370638"/>
          <p14:tracePt t="77789" x="7097713" y="6345238"/>
          <p14:tracePt t="77799" x="6859588" y="6332538"/>
          <p14:tracePt t="77812" x="6608763" y="6307138"/>
          <p14:tracePt t="77819" x="6434138" y="6281738"/>
          <p14:tracePt t="77830" x="6283325" y="6269038"/>
          <p14:tracePt t="77839" x="6183313" y="6257925"/>
          <p14:tracePt t="77849" x="6083300" y="6245225"/>
          <p14:tracePt t="77865" x="5983288" y="6232525"/>
          <p14:tracePt t="77877" x="5883275" y="6232525"/>
          <p14:tracePt t="77882" x="5795963" y="6219825"/>
          <p14:tracePt t="77890" x="5719763" y="6219825"/>
          <p14:tracePt t="77900" x="5657850" y="6207125"/>
          <p14:tracePt t="77914" x="5607050" y="6194425"/>
          <p14:tracePt t="77920" x="5570538" y="6194425"/>
          <p14:tracePt t="77931" x="5545138" y="6194425"/>
          <p14:tracePt t="77941" x="5532438" y="6194425"/>
          <p14:tracePt t="77971" x="5532438" y="6181725"/>
          <p14:tracePt t="78002" x="5519738" y="6181725"/>
          <p14:tracePt t="78012" x="5495925" y="6181725"/>
          <p14:tracePt t="78021" x="5457825" y="6169025"/>
          <p14:tracePt t="78032" x="5383213" y="6157913"/>
          <p14:tracePt t="78045" x="5332413" y="6157913"/>
          <p14:tracePt t="78052" x="5219700" y="6157913"/>
          <p14:tracePt t="78063" x="5094288" y="6157913"/>
          <p14:tracePt t="78072" x="4932363" y="6157913"/>
          <p14:tracePt t="78082" x="4781550" y="6157913"/>
          <p14:tracePt t="78096" x="4630738" y="6157913"/>
          <p14:tracePt t="78103" x="4494213" y="6157913"/>
          <p14:tracePt t="78112" x="4368800" y="6157913"/>
          <p14:tracePt t="78123" x="4268788" y="6157913"/>
          <p14:tracePt t="78133" x="4168775" y="6157913"/>
          <p14:tracePt t="78146" x="4092575" y="6145213"/>
          <p14:tracePt t="78153" x="4043363" y="6132513"/>
          <p14:tracePt t="78164" x="3979863" y="6119813"/>
          <p14:tracePt t="78174" x="3956050" y="6107113"/>
          <p14:tracePt t="78184" x="3930650" y="6094413"/>
          <p14:tracePt t="78197" x="3917950" y="6094413"/>
          <p14:tracePt t="78214" x="3905250" y="6094413"/>
          <p14:tracePt t="78234" x="3905250" y="6081713"/>
          <p14:tracePt t="78286" x="3905250" y="6069013"/>
          <p14:tracePt t="78316" x="3905250" y="6056313"/>
          <p14:tracePt t="78367" x="3917950" y="6045200"/>
          <p14:tracePt t="78427" x="3930650" y="6045200"/>
          <p14:tracePt t="78559" x="3905250" y="6045200"/>
          <p14:tracePt t="78569" x="3892550" y="6045200"/>
          <p14:tracePt t="78583" x="3867150" y="6045200"/>
          <p14:tracePt t="78589" x="3843338" y="6045200"/>
          <p14:tracePt t="78599" x="3830638" y="6045200"/>
          <p14:tracePt t="78612" x="3817938" y="6045200"/>
          <p14:tracePt t="78620" x="3805238" y="6045200"/>
          <p14:tracePt t="78640" x="3779838" y="6045200"/>
          <p14:tracePt t="79309" x="3767138" y="6045200"/>
          <p14:tracePt t="79319" x="3743325" y="6019800"/>
          <p14:tracePt t="79329" x="3667125" y="5956300"/>
          <p14:tracePt t="79341" x="3505200" y="5694363"/>
          <p14:tracePt t="79349" x="3305175" y="5230813"/>
          <p14:tracePt t="79362" x="3067050" y="4743450"/>
          <p14:tracePt t="79370" x="2867025" y="4067175"/>
          <p14:tracePt t="79380" x="2690813" y="3429000"/>
          <p14:tracePt t="79390" x="2654300" y="2941638"/>
          <p14:tracePt t="79400" x="2616200" y="2640013"/>
          <p14:tracePt t="79411" x="2578100" y="2352675"/>
          <p14:tracePt t="79420" x="2578100" y="2178050"/>
          <p14:tracePt t="79430" x="2578100" y="2014538"/>
          <p14:tracePt t="79444" x="2578100" y="1876425"/>
          <p14:tracePt t="79451" x="2578100" y="1739900"/>
          <p14:tracePt t="79462" x="2616200" y="1601788"/>
          <p14:tracePt t="79471" x="2641600" y="1501775"/>
          <p14:tracePt t="79481" x="2678113" y="1414463"/>
          <p14:tracePt t="79495" x="2728913" y="1339850"/>
          <p14:tracePt t="79501" x="2754313" y="1301750"/>
          <p14:tracePt t="79512" x="2803525" y="1238250"/>
          <p14:tracePt t="79522" x="2828925" y="1189038"/>
          <p14:tracePt t="79532" x="2854325" y="1176338"/>
          <p14:tracePt t="79545" x="2854325" y="1163638"/>
          <p14:tracePt t="79555" x="2854325" y="1150938"/>
          <p14:tracePt t="79562" x="2854325" y="1138238"/>
          <p14:tracePt t="79623" x="2879725" y="1163638"/>
          <p14:tracePt t="79633" x="2890838" y="1201738"/>
          <p14:tracePt t="79643" x="2916238" y="1238250"/>
          <p14:tracePt t="79654" x="2954338" y="1301750"/>
          <p14:tracePt t="79663" x="2992438" y="1363663"/>
          <p14:tracePt t="79677" x="3016250" y="1401763"/>
          <p14:tracePt t="79684" x="3054350" y="1463675"/>
          <p14:tracePt t="79695" x="3079750" y="1527175"/>
          <p14:tracePt t="79704" x="3116263" y="1576388"/>
          <p14:tracePt t="79714" x="3167063" y="1652588"/>
          <p14:tracePt t="79728" x="3228975" y="1752600"/>
          <p14:tracePt t="79735" x="3341688" y="1852613"/>
          <p14:tracePt t="79745" x="3505200" y="1989138"/>
          <p14:tracePt t="79757" x="3843338" y="2201863"/>
          <p14:tracePt t="79765" x="4343400" y="2439988"/>
          <p14:tracePt t="79778" x="5032375" y="2716213"/>
          <p14:tracePt t="79785" x="5783263" y="3003550"/>
          <p14:tracePt t="79795" x="6684963" y="3190875"/>
          <p14:tracePt t="79806" x="7497763" y="3429000"/>
          <p14:tracePt t="79816" x="8123238" y="3554413"/>
          <p14:tracePt t="79827" x="8650288" y="3616325"/>
          <p14:tracePt t="79836" x="9024938" y="3703638"/>
          <p14:tracePt t="79846" x="9250363" y="3754438"/>
          <p14:tracePt t="79861" x="9388475" y="3767138"/>
          <p14:tracePt t="79866" x="9475788" y="3779838"/>
          <p14:tracePt t="79876" x="9525000" y="3803650"/>
          <p14:tracePt t="79887" x="9563100" y="3803650"/>
          <p14:tracePt t="79897" x="9563100" y="3816350"/>
          <p14:tracePt t="80181" x="9563100" y="3803650"/>
          <p14:tracePt t="80193" x="9588500" y="3792538"/>
          <p14:tracePt t="80201" x="9637713" y="3779838"/>
          <p14:tracePt t="80211" x="9726613" y="3767138"/>
          <p14:tracePt t="80221" x="9875838" y="3729038"/>
          <p14:tracePt t="80231" x="10064750" y="3729038"/>
          <p14:tracePt t="80243" x="10313988" y="3729038"/>
          <p14:tracePt t="80251" x="10590213" y="3741738"/>
          <p14:tracePt t="80261" x="11028363" y="3829050"/>
          <p14:tracePt t="80272" x="11353800" y="3879850"/>
          <p14:tracePt t="80282" x="11691938" y="3979863"/>
          <p14:tracePt t="80293" x="12041188" y="4105275"/>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8C14-F2EA-438A-8808-2FB6F86F34A2}"/>
              </a:ext>
            </a:extLst>
          </p:cNvPr>
          <p:cNvSpPr>
            <a:spLocks noGrp="1"/>
          </p:cNvSpPr>
          <p:nvPr>
            <p:ph type="ctrTitle"/>
          </p:nvPr>
        </p:nvSpPr>
        <p:spPr>
          <a:xfrm>
            <a:off x="1524000" y="1836994"/>
            <a:ext cx="9144000" cy="2387600"/>
          </a:xfrm>
        </p:spPr>
        <p:txBody>
          <a:bodyPr>
            <a:normAutofit/>
          </a:bodyPr>
          <a:lstStyle/>
          <a:p>
            <a:r>
              <a:rPr lang="en-US" sz="5400" b="1" dirty="0"/>
              <a:t>Hormones and their mechanism of action</a:t>
            </a:r>
          </a:p>
        </p:txBody>
      </p:sp>
    </p:spTree>
    <p:extLst>
      <p:ext uri="{BB962C8B-B14F-4D97-AF65-F5344CB8AC3E}">
        <p14:creationId xmlns:p14="http://schemas.microsoft.com/office/powerpoint/2010/main" val="813432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C8A0-E91B-4066-A443-453CA86F0EEC}"/>
              </a:ext>
            </a:extLst>
          </p:cNvPr>
          <p:cNvSpPr>
            <a:spLocks noGrp="1"/>
          </p:cNvSpPr>
          <p:nvPr>
            <p:ph type="title"/>
          </p:nvPr>
        </p:nvSpPr>
        <p:spPr>
          <a:xfrm>
            <a:off x="838200" y="1"/>
            <a:ext cx="10515600" cy="914399"/>
          </a:xfrm>
        </p:spPr>
        <p:txBody>
          <a:bodyPr>
            <a:normAutofit/>
          </a:bodyPr>
          <a:lstStyle/>
          <a:p>
            <a:r>
              <a:rPr lang="en-US" sz="3200" b="1" dirty="0"/>
              <a:t>Hormones</a:t>
            </a:r>
          </a:p>
        </p:txBody>
      </p:sp>
      <p:sp>
        <p:nvSpPr>
          <p:cNvPr id="3" name="Content Placeholder 2">
            <a:extLst>
              <a:ext uri="{FF2B5EF4-FFF2-40B4-BE49-F238E27FC236}">
                <a16:creationId xmlns:a16="http://schemas.microsoft.com/office/drawing/2014/main" id="{740B1AD8-F8F4-4686-84B8-E5FABF7835BC}"/>
              </a:ext>
            </a:extLst>
          </p:cNvPr>
          <p:cNvSpPr>
            <a:spLocks noGrp="1"/>
          </p:cNvSpPr>
          <p:nvPr>
            <p:ph idx="1"/>
          </p:nvPr>
        </p:nvSpPr>
        <p:spPr>
          <a:xfrm>
            <a:off x="838200" y="1012874"/>
            <a:ext cx="10515600" cy="5164089"/>
          </a:xfrm>
        </p:spPr>
        <p:txBody>
          <a:bodyPr>
            <a:normAutofit/>
          </a:bodyPr>
          <a:lstStyle/>
          <a:p>
            <a:pPr algn="just">
              <a:lnSpc>
                <a:spcPct val="150000"/>
              </a:lnSpc>
            </a:pPr>
            <a:r>
              <a:rPr lang="en-US" sz="2400" dirty="0"/>
              <a:t>Hormones are conventionally defined as </a:t>
            </a:r>
            <a:r>
              <a:rPr lang="en-US" sz="2400" b="1" dirty="0"/>
              <a:t>organic substances, produced in small amounts by specific tissues (endocrine glands), secreted into the blood stream to control the metabolic and biological activities in the target cells</a:t>
            </a:r>
          </a:p>
          <a:p>
            <a:pPr algn="just">
              <a:lnSpc>
                <a:spcPct val="150000"/>
              </a:lnSpc>
            </a:pPr>
            <a:r>
              <a:rPr lang="en-US" sz="2400" dirty="0"/>
              <a:t>Hormones may be </a:t>
            </a:r>
            <a:r>
              <a:rPr lang="en-US" sz="2400" b="1" dirty="0"/>
              <a:t>regarded as the chemical messengers involved in the transmission of information from one tissue to another and from cell to cell</a:t>
            </a:r>
            <a:endParaRPr lang="en-US" sz="2400" dirty="0"/>
          </a:p>
        </p:txBody>
      </p:sp>
      <p:sp>
        <p:nvSpPr>
          <p:cNvPr id="5" name="Footer Placeholder 4">
            <a:extLst>
              <a:ext uri="{FF2B5EF4-FFF2-40B4-BE49-F238E27FC236}">
                <a16:creationId xmlns:a16="http://schemas.microsoft.com/office/drawing/2014/main" id="{F9854C9A-0BDC-402D-ABD1-6CFFBB682344}"/>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0129E5B6-166A-49BB-89AF-D2CA0C213FEF}"/>
              </a:ext>
            </a:extLst>
          </p:cNvPr>
          <p:cNvSpPr>
            <a:spLocks noGrp="1"/>
          </p:cNvSpPr>
          <p:nvPr>
            <p:ph type="sldNum" sz="quarter" idx="12"/>
          </p:nvPr>
        </p:nvSpPr>
        <p:spPr/>
        <p:txBody>
          <a:bodyPr/>
          <a:lstStyle/>
          <a:p>
            <a:fld id="{4DC81108-B872-4F2B-A4DB-36A96C9FC8C9}" type="slidenum">
              <a:rPr lang="en-US" smtClean="0"/>
              <a:t>22</a:t>
            </a:fld>
            <a:endParaRPr lang="en-US"/>
          </a:p>
        </p:txBody>
      </p:sp>
      <p:sp>
        <p:nvSpPr>
          <p:cNvPr id="4" name="Date Placeholder 3">
            <a:extLst>
              <a:ext uri="{FF2B5EF4-FFF2-40B4-BE49-F238E27FC236}">
                <a16:creationId xmlns:a16="http://schemas.microsoft.com/office/drawing/2014/main" id="{B8157058-0BEC-A364-6878-BEC12F5440C0}"/>
              </a:ext>
            </a:extLst>
          </p:cNvPr>
          <p:cNvSpPr>
            <a:spLocks noGrp="1"/>
          </p:cNvSpPr>
          <p:nvPr>
            <p:ph type="dt" sz="half" idx="10"/>
          </p:nvPr>
        </p:nvSpPr>
        <p:spPr/>
        <p:txBody>
          <a:bodyPr/>
          <a:lstStyle/>
          <a:p>
            <a:fld id="{1B2C3E72-DC88-4B5D-9A39-BADA28CCA5B0}" type="datetime1">
              <a:rPr lang="en-US" smtClean="0"/>
              <a:t>5/19/2024</a:t>
            </a:fld>
            <a:endParaRPr lang="en-US"/>
          </a:p>
        </p:txBody>
      </p:sp>
    </p:spTree>
    <p:extLst>
      <p:ext uri="{BB962C8B-B14F-4D97-AF65-F5344CB8AC3E}">
        <p14:creationId xmlns:p14="http://schemas.microsoft.com/office/powerpoint/2010/main" val="2897156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86264"/>
          </a:xfrm>
        </p:spPr>
        <p:txBody>
          <a:bodyPr>
            <a:normAutofit/>
          </a:bodyPr>
          <a:lstStyle/>
          <a:p>
            <a:r>
              <a:rPr lang="en-US" altLang="en-US" sz="3200" b="1" dirty="0"/>
              <a:t>Hormone actions on target cells</a:t>
            </a:r>
            <a:endParaRPr lang="en-US" sz="3200" b="1" dirty="0"/>
          </a:p>
        </p:txBody>
      </p:sp>
      <p:sp>
        <p:nvSpPr>
          <p:cNvPr id="3" name="Content Placeholder 2"/>
          <p:cNvSpPr>
            <a:spLocks noGrp="1"/>
          </p:cNvSpPr>
          <p:nvPr>
            <p:ph idx="1"/>
          </p:nvPr>
        </p:nvSpPr>
        <p:spPr>
          <a:xfrm>
            <a:off x="838200" y="886266"/>
            <a:ext cx="10515600" cy="5584872"/>
          </a:xfrm>
        </p:spPr>
        <p:txBody>
          <a:bodyPr>
            <a:normAutofit/>
          </a:bodyPr>
          <a:lstStyle/>
          <a:p>
            <a:pPr marL="800100" lvl="1" indent="-457200" algn="just">
              <a:lnSpc>
                <a:spcPct val="150000"/>
              </a:lnSpc>
              <a:buFont typeface="+mj-lt"/>
              <a:buAutoNum type="arabicPeriod"/>
            </a:pPr>
            <a:r>
              <a:rPr lang="en-US" altLang="en-US" dirty="0"/>
              <a:t>Alter plasma membrane permeability by opening or closing ion channels and thus control the movement of molecules across the plasma membrane</a:t>
            </a:r>
          </a:p>
          <a:p>
            <a:pPr marL="800100" lvl="1" indent="-457200" algn="just">
              <a:lnSpc>
                <a:spcPct val="150000"/>
              </a:lnSpc>
              <a:buFont typeface="+mj-lt"/>
              <a:buAutoNum type="arabicPeriod"/>
            </a:pPr>
            <a:r>
              <a:rPr lang="en-US" altLang="en-US" dirty="0"/>
              <a:t>Regulating the rate of gene expression (&amp; therefore protein production)</a:t>
            </a:r>
          </a:p>
          <a:p>
            <a:pPr marL="800100" lvl="1" indent="-457200" algn="just">
              <a:lnSpc>
                <a:spcPct val="150000"/>
              </a:lnSpc>
              <a:buFont typeface="+mj-lt"/>
              <a:buAutoNum type="arabicPeriod"/>
            </a:pPr>
            <a:r>
              <a:rPr lang="en-US" altLang="en-US" dirty="0"/>
              <a:t>Altering rates of enzyme mediated reactions</a:t>
            </a:r>
          </a:p>
          <a:p>
            <a:pPr marL="800100" lvl="1" indent="-457200" algn="just">
              <a:lnSpc>
                <a:spcPct val="150000"/>
              </a:lnSpc>
              <a:buFont typeface="+mj-lt"/>
              <a:buAutoNum type="arabicPeriod"/>
            </a:pPr>
            <a:r>
              <a:rPr lang="en-US" altLang="en-US" dirty="0"/>
              <a:t>Induce secretory activity</a:t>
            </a:r>
          </a:p>
          <a:p>
            <a:pPr marL="800100" lvl="1" indent="-457200" algn="just">
              <a:lnSpc>
                <a:spcPct val="150000"/>
              </a:lnSpc>
              <a:buFont typeface="+mj-lt"/>
              <a:buAutoNum type="arabicPeriod"/>
            </a:pPr>
            <a:r>
              <a:rPr lang="en-US" altLang="en-US" dirty="0"/>
              <a:t>Stimulate mitosis</a:t>
            </a:r>
          </a:p>
          <a:p>
            <a:pPr lvl="1" algn="just">
              <a:lnSpc>
                <a:spcPct val="150000"/>
              </a:lnSpc>
            </a:pPr>
            <a:endParaRPr lang="en-US" altLang="en-US" dirty="0"/>
          </a:p>
          <a:p>
            <a:pPr marL="342900" lvl="1" indent="0" algn="just">
              <a:lnSpc>
                <a:spcPct val="150000"/>
              </a:lnSpc>
              <a:buNone/>
            </a:pPr>
            <a:endParaRPr lang="en-US" altLang="en-US" dirty="0"/>
          </a:p>
          <a:p>
            <a:pPr marL="0" indent="0">
              <a:buNone/>
            </a:pPr>
            <a:endParaRPr lang="en-US" dirty="0"/>
          </a:p>
        </p:txBody>
      </p:sp>
      <p:sp>
        <p:nvSpPr>
          <p:cNvPr id="5" name="Slide Number Placeholder 4"/>
          <p:cNvSpPr>
            <a:spLocks noGrp="1"/>
          </p:cNvSpPr>
          <p:nvPr>
            <p:ph type="sldNum" sz="quarter" idx="12"/>
          </p:nvPr>
        </p:nvSpPr>
        <p:spPr/>
        <p:txBody>
          <a:bodyPr/>
          <a:lstStyle/>
          <a:p>
            <a:fld id="{F49B783C-232F-44AC-A755-2CF48F66D4E4}" type="slidenum">
              <a:rPr lang="en-US" smtClean="0"/>
              <a:t>23</a:t>
            </a:fld>
            <a:endParaRPr lang="en-US"/>
          </a:p>
        </p:txBody>
      </p:sp>
      <p:sp>
        <p:nvSpPr>
          <p:cNvPr id="6" name="Footer Placeholder 5">
            <a:extLst>
              <a:ext uri="{FF2B5EF4-FFF2-40B4-BE49-F238E27FC236}">
                <a16:creationId xmlns:a16="http://schemas.microsoft.com/office/drawing/2014/main" id="{7CEAE2E4-D360-41DF-961E-45B2B4937E0E}"/>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28A56912-3FC6-B6D0-A91D-6557D077F069}"/>
              </a:ext>
            </a:extLst>
          </p:cNvPr>
          <p:cNvSpPr>
            <a:spLocks noGrp="1"/>
          </p:cNvSpPr>
          <p:nvPr>
            <p:ph type="dt" sz="half" idx="10"/>
          </p:nvPr>
        </p:nvSpPr>
        <p:spPr/>
        <p:txBody>
          <a:bodyPr/>
          <a:lstStyle/>
          <a:p>
            <a:fld id="{256945C4-50B9-41F7-B7E7-95CB75F8A276}" type="datetime1">
              <a:rPr lang="en-US" smtClean="0"/>
              <a:t>5/19/2024</a:t>
            </a:fld>
            <a:endParaRPr lang="en-US"/>
          </a:p>
        </p:txBody>
      </p:sp>
    </p:spTree>
    <p:extLst>
      <p:ext uri="{BB962C8B-B14F-4D97-AF65-F5344CB8AC3E}">
        <p14:creationId xmlns:p14="http://schemas.microsoft.com/office/powerpoint/2010/main" val="1777802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29203-8A9B-4605-8C27-8D6BAA719F0C}"/>
              </a:ext>
            </a:extLst>
          </p:cNvPr>
          <p:cNvSpPr>
            <a:spLocks noGrp="1"/>
          </p:cNvSpPr>
          <p:nvPr>
            <p:ph type="title"/>
          </p:nvPr>
        </p:nvSpPr>
        <p:spPr>
          <a:xfrm>
            <a:off x="838200" y="14069"/>
            <a:ext cx="10515600" cy="886264"/>
          </a:xfrm>
        </p:spPr>
        <p:txBody>
          <a:bodyPr>
            <a:normAutofit/>
          </a:bodyPr>
          <a:lstStyle/>
          <a:p>
            <a:r>
              <a:rPr lang="en-US" sz="3200" b="1" dirty="0"/>
              <a:t>Classification of hormones</a:t>
            </a:r>
          </a:p>
        </p:txBody>
      </p:sp>
      <p:sp>
        <p:nvSpPr>
          <p:cNvPr id="3" name="Content Placeholder 2">
            <a:extLst>
              <a:ext uri="{FF2B5EF4-FFF2-40B4-BE49-F238E27FC236}">
                <a16:creationId xmlns:a16="http://schemas.microsoft.com/office/drawing/2014/main" id="{CB62589D-7BD1-4B77-BE6E-799F3A9F2D5A}"/>
              </a:ext>
            </a:extLst>
          </p:cNvPr>
          <p:cNvSpPr>
            <a:spLocks noGrp="1"/>
          </p:cNvSpPr>
          <p:nvPr>
            <p:ph idx="1"/>
          </p:nvPr>
        </p:nvSpPr>
        <p:spPr>
          <a:xfrm>
            <a:off x="838200" y="1041009"/>
            <a:ext cx="10515600" cy="5135954"/>
          </a:xfrm>
        </p:spPr>
        <p:txBody>
          <a:bodyPr>
            <a:normAutofit/>
          </a:bodyPr>
          <a:lstStyle/>
          <a:p>
            <a:pPr marL="514350" indent="-514350" algn="just">
              <a:lnSpc>
                <a:spcPct val="150000"/>
              </a:lnSpc>
              <a:buFont typeface="+mj-lt"/>
              <a:buAutoNum type="arabicPeriod"/>
            </a:pPr>
            <a:r>
              <a:rPr lang="en-US" sz="2400" b="1" dirty="0"/>
              <a:t>Based on the chemical nature</a:t>
            </a:r>
          </a:p>
          <a:p>
            <a:pPr marL="514350" indent="-514350" algn="just">
              <a:lnSpc>
                <a:spcPct val="150000"/>
              </a:lnSpc>
              <a:buFont typeface="+mj-lt"/>
              <a:buAutoNum type="alphaLcPeriod"/>
            </a:pPr>
            <a:r>
              <a:rPr lang="en-US" sz="2400" b="1" dirty="0"/>
              <a:t>Protein or peptide hormones</a:t>
            </a:r>
            <a:r>
              <a:rPr lang="en-US" sz="2400" dirty="0"/>
              <a:t> (Water Soluble by hydrophilic amino acid interaction) e.g. insulin, glucagon, antidiuretic hormone, oxytocin, FSH, LH.</a:t>
            </a:r>
          </a:p>
          <a:p>
            <a:pPr lvl="1" algn="just">
              <a:lnSpc>
                <a:spcPct val="150000"/>
              </a:lnSpc>
            </a:pPr>
            <a:r>
              <a:rPr lang="en-US" sz="2000" dirty="0"/>
              <a:t>It works by 2</a:t>
            </a:r>
            <a:r>
              <a:rPr lang="en-US" sz="2000" baseline="30000" dirty="0"/>
              <a:t>nd</a:t>
            </a:r>
            <a:r>
              <a:rPr lang="en-US" sz="2000" dirty="0"/>
              <a:t> messenger system (</a:t>
            </a:r>
            <a:r>
              <a:rPr lang="en-US" sz="2000" dirty="0" err="1"/>
              <a:t>Gq</a:t>
            </a:r>
            <a:r>
              <a:rPr lang="en-US" sz="2000" dirty="0"/>
              <a:t>, </a:t>
            </a:r>
            <a:r>
              <a:rPr lang="en-US" sz="2000" dirty="0" err="1"/>
              <a:t>Gs</a:t>
            </a:r>
            <a:r>
              <a:rPr lang="en-US" sz="2000" dirty="0"/>
              <a:t>, Gi Pathways).</a:t>
            </a:r>
          </a:p>
          <a:p>
            <a:pPr marL="514350" indent="-514350" algn="just">
              <a:lnSpc>
                <a:spcPct val="150000"/>
              </a:lnSpc>
              <a:buFont typeface="+mj-lt"/>
              <a:buAutoNum type="alphaLcPeriod"/>
            </a:pPr>
            <a:r>
              <a:rPr lang="en-US" sz="2400" b="1" dirty="0"/>
              <a:t>Steroid hormones </a:t>
            </a:r>
            <a:r>
              <a:rPr lang="en-US" sz="2400" dirty="0"/>
              <a:t>(Lipid Soluble) e.g. glucocorticoids, mineralocorticoids, sex hormones</a:t>
            </a:r>
          </a:p>
          <a:p>
            <a:pPr marL="514350" indent="-514350" algn="just">
              <a:lnSpc>
                <a:spcPct val="150000"/>
              </a:lnSpc>
              <a:buFont typeface="+mj-lt"/>
              <a:buAutoNum type="alphaLcPeriod"/>
            </a:pPr>
            <a:r>
              <a:rPr lang="en-US" sz="2400" b="1" dirty="0"/>
              <a:t>Amino acid derivatives</a:t>
            </a:r>
            <a:r>
              <a:rPr lang="en-US" sz="2400" dirty="0"/>
              <a:t> e.g. epinephrine, norepinephrine, thyroxine (T</a:t>
            </a:r>
            <a:r>
              <a:rPr lang="en-US" sz="2400" baseline="-25000" dirty="0"/>
              <a:t>4</a:t>
            </a:r>
            <a:r>
              <a:rPr lang="en-US" sz="2400" dirty="0"/>
              <a:t>), triiodothyronine (T</a:t>
            </a:r>
            <a:r>
              <a:rPr lang="en-US" sz="2400" baseline="-25000" dirty="0"/>
              <a:t>3</a:t>
            </a:r>
            <a:r>
              <a:rPr lang="en-US" sz="2400" dirty="0"/>
              <a:t>)</a:t>
            </a:r>
          </a:p>
        </p:txBody>
      </p:sp>
      <p:sp>
        <p:nvSpPr>
          <p:cNvPr id="5" name="Footer Placeholder 4">
            <a:extLst>
              <a:ext uri="{FF2B5EF4-FFF2-40B4-BE49-F238E27FC236}">
                <a16:creationId xmlns:a16="http://schemas.microsoft.com/office/drawing/2014/main" id="{EC137754-F54F-481C-A7C1-7E27C2DCF772}"/>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3BE27411-FAC4-4756-BDC4-44652E26674A}"/>
              </a:ext>
            </a:extLst>
          </p:cNvPr>
          <p:cNvSpPr>
            <a:spLocks noGrp="1"/>
          </p:cNvSpPr>
          <p:nvPr>
            <p:ph type="sldNum" sz="quarter" idx="12"/>
          </p:nvPr>
        </p:nvSpPr>
        <p:spPr/>
        <p:txBody>
          <a:bodyPr/>
          <a:lstStyle/>
          <a:p>
            <a:fld id="{4DC81108-B872-4F2B-A4DB-36A96C9FC8C9}" type="slidenum">
              <a:rPr lang="en-US" smtClean="0"/>
              <a:t>24</a:t>
            </a:fld>
            <a:endParaRPr lang="en-US"/>
          </a:p>
        </p:txBody>
      </p:sp>
      <p:sp>
        <p:nvSpPr>
          <p:cNvPr id="4" name="Date Placeholder 3">
            <a:extLst>
              <a:ext uri="{FF2B5EF4-FFF2-40B4-BE49-F238E27FC236}">
                <a16:creationId xmlns:a16="http://schemas.microsoft.com/office/drawing/2014/main" id="{2546C217-F0FA-0F5C-49FD-757FE8B9C21F}"/>
              </a:ext>
            </a:extLst>
          </p:cNvPr>
          <p:cNvSpPr>
            <a:spLocks noGrp="1"/>
          </p:cNvSpPr>
          <p:nvPr>
            <p:ph type="dt" sz="half" idx="10"/>
          </p:nvPr>
        </p:nvSpPr>
        <p:spPr/>
        <p:txBody>
          <a:bodyPr/>
          <a:lstStyle/>
          <a:p>
            <a:fld id="{6A6B02CC-ACF8-446C-A5B8-18FFABE19570}" type="datetime1">
              <a:rPr lang="en-US" smtClean="0"/>
              <a:t>5/19/2024</a:t>
            </a:fld>
            <a:endParaRPr lang="en-US"/>
          </a:p>
        </p:txBody>
      </p:sp>
    </p:spTree>
    <p:extLst>
      <p:ext uri="{BB962C8B-B14F-4D97-AF65-F5344CB8AC3E}">
        <p14:creationId xmlns:p14="http://schemas.microsoft.com/office/powerpoint/2010/main" val="1672863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9897B-83AA-48F5-A965-FD66FD544533}"/>
              </a:ext>
            </a:extLst>
          </p:cNvPr>
          <p:cNvSpPr>
            <a:spLocks noGrp="1"/>
          </p:cNvSpPr>
          <p:nvPr>
            <p:ph type="title"/>
          </p:nvPr>
        </p:nvSpPr>
        <p:spPr>
          <a:xfrm>
            <a:off x="838200" y="1"/>
            <a:ext cx="10515600" cy="844061"/>
          </a:xfrm>
        </p:spPr>
        <p:txBody>
          <a:bodyPr/>
          <a:lstStyle/>
          <a:p>
            <a:r>
              <a:rPr lang="en-US" sz="3200" b="1" dirty="0">
                <a:solidFill>
                  <a:prstClr val="black"/>
                </a:solidFill>
              </a:rPr>
              <a:t>Classification of hormones</a:t>
            </a:r>
            <a:endParaRPr lang="en-US" dirty="0"/>
          </a:p>
        </p:txBody>
      </p:sp>
      <p:sp>
        <p:nvSpPr>
          <p:cNvPr id="3" name="Content Placeholder 2">
            <a:extLst>
              <a:ext uri="{FF2B5EF4-FFF2-40B4-BE49-F238E27FC236}">
                <a16:creationId xmlns:a16="http://schemas.microsoft.com/office/drawing/2014/main" id="{78512156-18DB-4C05-AB04-82A9CB60D9B0}"/>
              </a:ext>
            </a:extLst>
          </p:cNvPr>
          <p:cNvSpPr>
            <a:spLocks noGrp="1"/>
          </p:cNvSpPr>
          <p:nvPr>
            <p:ph idx="1"/>
          </p:nvPr>
        </p:nvSpPr>
        <p:spPr>
          <a:xfrm>
            <a:off x="838200" y="956603"/>
            <a:ext cx="10515600" cy="5220360"/>
          </a:xfrm>
        </p:spPr>
        <p:txBody>
          <a:bodyPr>
            <a:normAutofit lnSpcReduction="10000"/>
          </a:bodyPr>
          <a:lstStyle/>
          <a:p>
            <a:pPr marL="514350" indent="-514350" algn="just">
              <a:lnSpc>
                <a:spcPct val="150000"/>
              </a:lnSpc>
              <a:buFont typeface="+mj-lt"/>
              <a:buAutoNum type="arabicPeriod" startAt="2"/>
            </a:pPr>
            <a:r>
              <a:rPr lang="en-US" sz="2400" b="1" dirty="0"/>
              <a:t>Based on the mechanism of action: </a:t>
            </a:r>
            <a:r>
              <a:rPr lang="en-US" sz="2400" dirty="0"/>
              <a:t>Hormones are classified into two broad groups I&amp;II </a:t>
            </a:r>
            <a:r>
              <a:rPr lang="en-US" sz="2400" b="1" dirty="0"/>
              <a:t>(water soluble and lipid soluble)</a:t>
            </a:r>
            <a:r>
              <a:rPr lang="en-US" sz="2400" dirty="0"/>
              <a:t> based on the location of the receptors to which they bind, and the signals used to mediate their action.</a:t>
            </a:r>
          </a:p>
          <a:p>
            <a:pPr marL="514350" indent="-514350" algn="just">
              <a:lnSpc>
                <a:spcPct val="150000"/>
              </a:lnSpc>
              <a:buFont typeface="+mj-lt"/>
              <a:buAutoNum type="alphaLcPeriod"/>
            </a:pPr>
            <a:r>
              <a:rPr lang="en-US" sz="2400" b="1" dirty="0"/>
              <a:t>Group I hormones: </a:t>
            </a:r>
            <a:r>
              <a:rPr lang="en-US" sz="2400" dirty="0"/>
              <a:t>These hormones bind to intracellular receptors to form receptor-hormone complexes through which their biochemical functions are mediated</a:t>
            </a:r>
          </a:p>
          <a:p>
            <a:pPr algn="just">
              <a:lnSpc>
                <a:spcPct val="150000"/>
              </a:lnSpc>
            </a:pPr>
            <a:r>
              <a:rPr lang="en-US" sz="2400" dirty="0"/>
              <a:t>Group I hormones are </a:t>
            </a:r>
            <a:r>
              <a:rPr lang="en-US" sz="2400" b="1" dirty="0"/>
              <a:t>lipophilic in nature and are mostly derivatives of cholesterol (exception—T3 and T4). e.g. estrogens, androgens, glucocorticoids, calcitriol</a:t>
            </a:r>
          </a:p>
        </p:txBody>
      </p:sp>
      <p:sp>
        <p:nvSpPr>
          <p:cNvPr id="5" name="Footer Placeholder 4">
            <a:extLst>
              <a:ext uri="{FF2B5EF4-FFF2-40B4-BE49-F238E27FC236}">
                <a16:creationId xmlns:a16="http://schemas.microsoft.com/office/drawing/2014/main" id="{FFB6338F-0F07-4AAB-A49E-A739D0359AE3}"/>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54B5E3ED-733E-46D9-976B-20AD43B37389}"/>
              </a:ext>
            </a:extLst>
          </p:cNvPr>
          <p:cNvSpPr>
            <a:spLocks noGrp="1"/>
          </p:cNvSpPr>
          <p:nvPr>
            <p:ph type="sldNum" sz="quarter" idx="12"/>
          </p:nvPr>
        </p:nvSpPr>
        <p:spPr/>
        <p:txBody>
          <a:bodyPr/>
          <a:lstStyle/>
          <a:p>
            <a:fld id="{4DC81108-B872-4F2B-A4DB-36A96C9FC8C9}" type="slidenum">
              <a:rPr lang="en-US" smtClean="0"/>
              <a:t>25</a:t>
            </a:fld>
            <a:endParaRPr lang="en-US"/>
          </a:p>
        </p:txBody>
      </p:sp>
      <p:sp>
        <p:nvSpPr>
          <p:cNvPr id="4" name="Date Placeholder 3">
            <a:extLst>
              <a:ext uri="{FF2B5EF4-FFF2-40B4-BE49-F238E27FC236}">
                <a16:creationId xmlns:a16="http://schemas.microsoft.com/office/drawing/2014/main" id="{C3BDC360-83AF-6FB2-4ABE-FBC62332106D}"/>
              </a:ext>
            </a:extLst>
          </p:cNvPr>
          <p:cNvSpPr>
            <a:spLocks noGrp="1"/>
          </p:cNvSpPr>
          <p:nvPr>
            <p:ph type="dt" sz="half" idx="10"/>
          </p:nvPr>
        </p:nvSpPr>
        <p:spPr/>
        <p:txBody>
          <a:bodyPr/>
          <a:lstStyle/>
          <a:p>
            <a:fld id="{642F5F7C-3B9E-476A-8CDB-63D49AD5DE28}" type="datetime1">
              <a:rPr lang="en-US" smtClean="0"/>
              <a:t>5/19/2024</a:t>
            </a:fld>
            <a:endParaRPr lang="en-US"/>
          </a:p>
        </p:txBody>
      </p:sp>
    </p:spTree>
    <p:extLst>
      <p:ext uri="{BB962C8B-B14F-4D97-AF65-F5344CB8AC3E}">
        <p14:creationId xmlns:p14="http://schemas.microsoft.com/office/powerpoint/2010/main" val="1578087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F460F-4C44-430A-8AA2-D02D4CF7BB44}"/>
              </a:ext>
            </a:extLst>
          </p:cNvPr>
          <p:cNvSpPr>
            <a:spLocks noGrp="1"/>
          </p:cNvSpPr>
          <p:nvPr>
            <p:ph type="title"/>
          </p:nvPr>
        </p:nvSpPr>
        <p:spPr>
          <a:xfrm>
            <a:off x="838200" y="1"/>
            <a:ext cx="10515600" cy="815925"/>
          </a:xfrm>
        </p:spPr>
        <p:txBody>
          <a:bodyPr>
            <a:normAutofit/>
          </a:bodyPr>
          <a:lstStyle/>
          <a:p>
            <a:r>
              <a:rPr lang="en-US" sz="3200" b="1" dirty="0">
                <a:solidFill>
                  <a:prstClr val="black"/>
                </a:solidFill>
              </a:rPr>
              <a:t>Classification of hormones</a:t>
            </a:r>
            <a:endParaRPr lang="en-US" sz="3200" dirty="0"/>
          </a:p>
        </p:txBody>
      </p:sp>
      <p:sp>
        <p:nvSpPr>
          <p:cNvPr id="3" name="Content Placeholder 2">
            <a:extLst>
              <a:ext uri="{FF2B5EF4-FFF2-40B4-BE49-F238E27FC236}">
                <a16:creationId xmlns:a16="http://schemas.microsoft.com/office/drawing/2014/main" id="{37C51E37-C081-49E9-8424-27D8E074E6B0}"/>
              </a:ext>
            </a:extLst>
          </p:cNvPr>
          <p:cNvSpPr>
            <a:spLocks noGrp="1"/>
          </p:cNvSpPr>
          <p:nvPr>
            <p:ph idx="1"/>
          </p:nvPr>
        </p:nvSpPr>
        <p:spPr>
          <a:xfrm>
            <a:off x="838200" y="956603"/>
            <a:ext cx="10515600" cy="5220360"/>
          </a:xfrm>
        </p:spPr>
        <p:txBody>
          <a:bodyPr>
            <a:normAutofit fontScale="92500"/>
          </a:bodyPr>
          <a:lstStyle/>
          <a:p>
            <a:pPr marL="514350" indent="-514350" algn="just">
              <a:lnSpc>
                <a:spcPct val="150000"/>
              </a:lnSpc>
              <a:buFont typeface="+mj-lt"/>
              <a:buAutoNum type="alphaLcPeriod" startAt="2"/>
            </a:pPr>
            <a:r>
              <a:rPr lang="en-US" sz="2400" b="1" dirty="0"/>
              <a:t>Group II hormones: </a:t>
            </a:r>
            <a:r>
              <a:rPr lang="en-US" sz="2400" dirty="0"/>
              <a:t>These hormones bind to cell surface receptors and stimulate the release of the second messengers which, in turn, perform the biochemical functions</a:t>
            </a:r>
          </a:p>
          <a:p>
            <a:pPr algn="just">
              <a:lnSpc>
                <a:spcPct val="150000"/>
              </a:lnSpc>
            </a:pPr>
            <a:r>
              <a:rPr lang="en-US" sz="2400" dirty="0"/>
              <a:t>Thus, hormones themselves are the first messengers</a:t>
            </a:r>
          </a:p>
          <a:p>
            <a:pPr algn="just">
              <a:lnSpc>
                <a:spcPct val="150000"/>
              </a:lnSpc>
            </a:pPr>
            <a:r>
              <a:rPr lang="en-US" sz="2400" b="1" dirty="0"/>
              <a:t>Group II hormones are subdivided into three categories based on the chemical nature of the second messengers</a:t>
            </a:r>
          </a:p>
          <a:p>
            <a:pPr marL="571500" indent="-571500" algn="just">
              <a:lnSpc>
                <a:spcPct val="150000"/>
              </a:lnSpc>
              <a:buFont typeface="+mj-lt"/>
              <a:buAutoNum type="romanLcPeriod"/>
            </a:pPr>
            <a:r>
              <a:rPr lang="en-US" sz="2400" b="1" dirty="0"/>
              <a:t>The second messenger is cAMP</a:t>
            </a:r>
            <a:r>
              <a:rPr lang="en-US" sz="2400" dirty="0"/>
              <a:t> e.g. ACTH, FSH, LH, PTH, glucagon, calcitonin.</a:t>
            </a:r>
          </a:p>
          <a:p>
            <a:pPr marL="571500" indent="-571500" algn="just">
              <a:lnSpc>
                <a:spcPct val="150000"/>
              </a:lnSpc>
              <a:buFont typeface="+mj-lt"/>
              <a:buAutoNum type="romanLcPeriod"/>
            </a:pPr>
            <a:r>
              <a:rPr lang="en-US" sz="2400" b="1" dirty="0"/>
              <a:t>The second messenger is phosphatidyl-inositol/calcium</a:t>
            </a:r>
            <a:r>
              <a:rPr lang="en-US" sz="2400" dirty="0"/>
              <a:t> e.g. TRH, GnRH, gastrin, CCK</a:t>
            </a:r>
          </a:p>
          <a:p>
            <a:pPr marL="571500" indent="-571500" algn="just">
              <a:lnSpc>
                <a:spcPct val="150000"/>
              </a:lnSpc>
              <a:buFont typeface="+mj-lt"/>
              <a:buAutoNum type="romanLcPeriod"/>
            </a:pPr>
            <a:r>
              <a:rPr lang="en-US" sz="2400" b="1" dirty="0"/>
              <a:t>The second messenger is unknown </a:t>
            </a:r>
            <a:r>
              <a:rPr lang="en-US" sz="2400" dirty="0"/>
              <a:t>e.g. growth hormone, insulin, oxytocin, prolactin.</a:t>
            </a:r>
          </a:p>
        </p:txBody>
      </p:sp>
      <p:sp>
        <p:nvSpPr>
          <p:cNvPr id="5" name="Footer Placeholder 4">
            <a:extLst>
              <a:ext uri="{FF2B5EF4-FFF2-40B4-BE49-F238E27FC236}">
                <a16:creationId xmlns:a16="http://schemas.microsoft.com/office/drawing/2014/main" id="{62515857-CAF6-4661-BB90-B7DE7E586C39}"/>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0E61B652-CC5E-4613-A39D-C9FA9F1AD048}"/>
              </a:ext>
            </a:extLst>
          </p:cNvPr>
          <p:cNvSpPr>
            <a:spLocks noGrp="1"/>
          </p:cNvSpPr>
          <p:nvPr>
            <p:ph type="sldNum" sz="quarter" idx="12"/>
          </p:nvPr>
        </p:nvSpPr>
        <p:spPr/>
        <p:txBody>
          <a:bodyPr/>
          <a:lstStyle/>
          <a:p>
            <a:fld id="{4DC81108-B872-4F2B-A4DB-36A96C9FC8C9}" type="slidenum">
              <a:rPr lang="en-US" smtClean="0"/>
              <a:t>26</a:t>
            </a:fld>
            <a:endParaRPr lang="en-US"/>
          </a:p>
        </p:txBody>
      </p:sp>
      <p:sp>
        <p:nvSpPr>
          <p:cNvPr id="4" name="Date Placeholder 3">
            <a:extLst>
              <a:ext uri="{FF2B5EF4-FFF2-40B4-BE49-F238E27FC236}">
                <a16:creationId xmlns:a16="http://schemas.microsoft.com/office/drawing/2014/main" id="{D671816F-9BA9-D085-837F-8718E26EC398}"/>
              </a:ext>
            </a:extLst>
          </p:cNvPr>
          <p:cNvSpPr>
            <a:spLocks noGrp="1"/>
          </p:cNvSpPr>
          <p:nvPr>
            <p:ph type="dt" sz="half" idx="10"/>
          </p:nvPr>
        </p:nvSpPr>
        <p:spPr/>
        <p:txBody>
          <a:bodyPr/>
          <a:lstStyle/>
          <a:p>
            <a:fld id="{3AC70F1B-449F-4008-9694-4E6BE9DED0A9}" type="datetime1">
              <a:rPr lang="en-US" smtClean="0"/>
              <a:t>5/19/2024</a:t>
            </a:fld>
            <a:endParaRPr lang="en-US"/>
          </a:p>
        </p:txBody>
      </p:sp>
    </p:spTree>
    <p:extLst>
      <p:ext uri="{BB962C8B-B14F-4D97-AF65-F5344CB8AC3E}">
        <p14:creationId xmlns:p14="http://schemas.microsoft.com/office/powerpoint/2010/main" val="1798533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25D772-9128-490A-A4BE-001692A3BC3E}"/>
              </a:ext>
            </a:extLst>
          </p:cNvPr>
          <p:cNvPicPr>
            <a:picLocks noChangeAspect="1"/>
          </p:cNvPicPr>
          <p:nvPr/>
        </p:nvPicPr>
        <p:blipFill>
          <a:blip r:embed="rId2"/>
          <a:stretch>
            <a:fillRect/>
          </a:stretch>
        </p:blipFill>
        <p:spPr>
          <a:xfrm>
            <a:off x="643467" y="1351497"/>
            <a:ext cx="10905066" cy="4155004"/>
          </a:xfrm>
          <a:prstGeom prst="rect">
            <a:avLst/>
          </a:prstGeom>
        </p:spPr>
      </p:pic>
      <p:sp>
        <p:nvSpPr>
          <p:cNvPr id="6" name="Footer Placeholder 5">
            <a:extLst>
              <a:ext uri="{FF2B5EF4-FFF2-40B4-BE49-F238E27FC236}">
                <a16:creationId xmlns:a16="http://schemas.microsoft.com/office/drawing/2014/main" id="{7E9A401A-A72C-4670-BAD6-4008FF1D3335}"/>
              </a:ext>
            </a:extLst>
          </p:cNvPr>
          <p:cNvSpPr>
            <a:spLocks noGrp="1"/>
          </p:cNvSpPr>
          <p:nvPr>
            <p:ph type="ftr" sz="quarter" idx="11"/>
          </p:nvPr>
        </p:nvSpPr>
        <p:spPr/>
        <p:txBody>
          <a:bodyPr/>
          <a:lstStyle/>
          <a:p>
            <a:r>
              <a:rPr lang="en-US"/>
              <a:t>Zakir Ahmad</a:t>
            </a:r>
          </a:p>
        </p:txBody>
      </p:sp>
      <p:sp>
        <p:nvSpPr>
          <p:cNvPr id="7" name="Slide Number Placeholder 6">
            <a:extLst>
              <a:ext uri="{FF2B5EF4-FFF2-40B4-BE49-F238E27FC236}">
                <a16:creationId xmlns:a16="http://schemas.microsoft.com/office/drawing/2014/main" id="{8C51D4F1-833E-47BE-B01F-513F97069AC7}"/>
              </a:ext>
            </a:extLst>
          </p:cNvPr>
          <p:cNvSpPr>
            <a:spLocks noGrp="1"/>
          </p:cNvSpPr>
          <p:nvPr>
            <p:ph type="sldNum" sz="quarter" idx="12"/>
          </p:nvPr>
        </p:nvSpPr>
        <p:spPr/>
        <p:txBody>
          <a:bodyPr/>
          <a:lstStyle/>
          <a:p>
            <a:fld id="{4DC81108-B872-4F2B-A4DB-36A96C9FC8C9}" type="slidenum">
              <a:rPr lang="en-US" smtClean="0"/>
              <a:t>27</a:t>
            </a:fld>
            <a:endParaRPr lang="en-US"/>
          </a:p>
        </p:txBody>
      </p:sp>
      <p:sp>
        <p:nvSpPr>
          <p:cNvPr id="2" name="Date Placeholder 1">
            <a:extLst>
              <a:ext uri="{FF2B5EF4-FFF2-40B4-BE49-F238E27FC236}">
                <a16:creationId xmlns:a16="http://schemas.microsoft.com/office/drawing/2014/main" id="{30397C33-9273-8AAE-97E1-BC4FB00A3CAA}"/>
              </a:ext>
            </a:extLst>
          </p:cNvPr>
          <p:cNvSpPr>
            <a:spLocks noGrp="1"/>
          </p:cNvSpPr>
          <p:nvPr>
            <p:ph type="dt" sz="half" idx="10"/>
          </p:nvPr>
        </p:nvSpPr>
        <p:spPr/>
        <p:txBody>
          <a:bodyPr/>
          <a:lstStyle/>
          <a:p>
            <a:fld id="{CEE16568-457C-481B-A05C-01B20DBFD8B9}" type="datetime1">
              <a:rPr lang="en-US" smtClean="0"/>
              <a:t>5/19/2024</a:t>
            </a:fld>
            <a:endParaRPr lang="en-US"/>
          </a:p>
        </p:txBody>
      </p:sp>
    </p:spTree>
    <p:extLst>
      <p:ext uri="{BB962C8B-B14F-4D97-AF65-F5344CB8AC3E}">
        <p14:creationId xmlns:p14="http://schemas.microsoft.com/office/powerpoint/2010/main" val="950235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FA8949-A704-45C0-B845-17489A8AD5E5}"/>
              </a:ext>
            </a:extLst>
          </p:cNvPr>
          <p:cNvPicPr>
            <a:picLocks noChangeAspect="1"/>
          </p:cNvPicPr>
          <p:nvPr/>
        </p:nvPicPr>
        <p:blipFill>
          <a:blip r:embed="rId2"/>
          <a:stretch>
            <a:fillRect/>
          </a:stretch>
        </p:blipFill>
        <p:spPr>
          <a:xfrm>
            <a:off x="520505" y="337626"/>
            <a:ext cx="11183815" cy="6231986"/>
          </a:xfrm>
          <a:prstGeom prst="rect">
            <a:avLst/>
          </a:prstGeom>
        </p:spPr>
      </p:pic>
      <p:sp>
        <p:nvSpPr>
          <p:cNvPr id="4" name="Footer Placeholder 3">
            <a:extLst>
              <a:ext uri="{FF2B5EF4-FFF2-40B4-BE49-F238E27FC236}">
                <a16:creationId xmlns:a16="http://schemas.microsoft.com/office/drawing/2014/main" id="{11E6C2D1-019F-4266-8B3E-86F09B01FC18}"/>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F47C7E52-1E0B-4B82-898B-6DA276C3A300}"/>
              </a:ext>
            </a:extLst>
          </p:cNvPr>
          <p:cNvSpPr>
            <a:spLocks noGrp="1"/>
          </p:cNvSpPr>
          <p:nvPr>
            <p:ph type="sldNum" sz="quarter" idx="12"/>
          </p:nvPr>
        </p:nvSpPr>
        <p:spPr/>
        <p:txBody>
          <a:bodyPr/>
          <a:lstStyle/>
          <a:p>
            <a:fld id="{4DC81108-B872-4F2B-A4DB-36A96C9FC8C9}" type="slidenum">
              <a:rPr lang="en-US" smtClean="0"/>
              <a:t>28</a:t>
            </a:fld>
            <a:endParaRPr lang="en-US"/>
          </a:p>
        </p:txBody>
      </p:sp>
      <p:sp>
        <p:nvSpPr>
          <p:cNvPr id="3" name="Date Placeholder 2">
            <a:extLst>
              <a:ext uri="{FF2B5EF4-FFF2-40B4-BE49-F238E27FC236}">
                <a16:creationId xmlns:a16="http://schemas.microsoft.com/office/drawing/2014/main" id="{D4065E8F-EB76-8094-866D-F5CC5583BAD9}"/>
              </a:ext>
            </a:extLst>
          </p:cNvPr>
          <p:cNvSpPr>
            <a:spLocks noGrp="1"/>
          </p:cNvSpPr>
          <p:nvPr>
            <p:ph type="dt" sz="half" idx="10"/>
          </p:nvPr>
        </p:nvSpPr>
        <p:spPr/>
        <p:txBody>
          <a:bodyPr/>
          <a:lstStyle/>
          <a:p>
            <a:fld id="{9C9353BC-7BFB-4250-B3C4-7746FF0582AB}" type="datetime1">
              <a:rPr lang="en-US" smtClean="0"/>
              <a:t>5/19/2024</a:t>
            </a:fld>
            <a:endParaRPr lang="en-US"/>
          </a:p>
        </p:txBody>
      </p:sp>
    </p:spTree>
    <p:extLst>
      <p:ext uri="{BB962C8B-B14F-4D97-AF65-F5344CB8AC3E}">
        <p14:creationId xmlns:p14="http://schemas.microsoft.com/office/powerpoint/2010/main" val="4143818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80FE86-7899-459E-B118-4EE9943F4E65}"/>
              </a:ext>
            </a:extLst>
          </p:cNvPr>
          <p:cNvPicPr>
            <a:picLocks noChangeAspect="1"/>
          </p:cNvPicPr>
          <p:nvPr/>
        </p:nvPicPr>
        <p:blipFill>
          <a:blip r:embed="rId2"/>
          <a:stretch>
            <a:fillRect/>
          </a:stretch>
        </p:blipFill>
        <p:spPr>
          <a:xfrm>
            <a:off x="643467" y="937251"/>
            <a:ext cx="10905066" cy="4983497"/>
          </a:xfrm>
          <a:prstGeom prst="rect">
            <a:avLst/>
          </a:prstGeom>
        </p:spPr>
      </p:pic>
      <p:sp>
        <p:nvSpPr>
          <p:cNvPr id="5" name="Footer Placeholder 4">
            <a:extLst>
              <a:ext uri="{FF2B5EF4-FFF2-40B4-BE49-F238E27FC236}">
                <a16:creationId xmlns:a16="http://schemas.microsoft.com/office/drawing/2014/main" id="{17C96456-090A-4407-98B7-3D827EB02A58}"/>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6658179F-FCE8-4CD5-99FF-F7A511E21C10}"/>
              </a:ext>
            </a:extLst>
          </p:cNvPr>
          <p:cNvSpPr>
            <a:spLocks noGrp="1"/>
          </p:cNvSpPr>
          <p:nvPr>
            <p:ph type="sldNum" sz="quarter" idx="12"/>
          </p:nvPr>
        </p:nvSpPr>
        <p:spPr/>
        <p:txBody>
          <a:bodyPr/>
          <a:lstStyle/>
          <a:p>
            <a:fld id="{4DC81108-B872-4F2B-A4DB-36A96C9FC8C9}" type="slidenum">
              <a:rPr lang="en-US" smtClean="0"/>
              <a:t>29</a:t>
            </a:fld>
            <a:endParaRPr lang="en-US"/>
          </a:p>
        </p:txBody>
      </p:sp>
      <p:sp>
        <p:nvSpPr>
          <p:cNvPr id="2" name="Date Placeholder 1">
            <a:extLst>
              <a:ext uri="{FF2B5EF4-FFF2-40B4-BE49-F238E27FC236}">
                <a16:creationId xmlns:a16="http://schemas.microsoft.com/office/drawing/2014/main" id="{722C1C18-E040-5AC8-77D4-9F31447547AB}"/>
              </a:ext>
            </a:extLst>
          </p:cNvPr>
          <p:cNvSpPr>
            <a:spLocks noGrp="1"/>
          </p:cNvSpPr>
          <p:nvPr>
            <p:ph type="dt" sz="half" idx="10"/>
          </p:nvPr>
        </p:nvSpPr>
        <p:spPr/>
        <p:txBody>
          <a:bodyPr/>
          <a:lstStyle/>
          <a:p>
            <a:fld id="{0CD765A0-43C1-4D3F-B6F9-ED9DBBC72E54}" type="datetime1">
              <a:rPr lang="en-US" smtClean="0"/>
              <a:t>5/19/2024</a:t>
            </a:fld>
            <a:endParaRPr lang="en-US"/>
          </a:p>
        </p:txBody>
      </p:sp>
    </p:spTree>
    <p:extLst>
      <p:ext uri="{BB962C8B-B14F-4D97-AF65-F5344CB8AC3E}">
        <p14:creationId xmlns:p14="http://schemas.microsoft.com/office/powerpoint/2010/main" val="4253981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773722"/>
          </a:xfrm>
        </p:spPr>
        <p:txBody>
          <a:bodyPr>
            <a:normAutofit/>
          </a:bodyPr>
          <a:lstStyle/>
          <a:p>
            <a:r>
              <a:rPr lang="en-US" altLang="en-US" sz="3200" b="1" dirty="0"/>
              <a:t>Mechanisms of Hormone Action</a:t>
            </a:r>
            <a:endParaRPr lang="en-US" sz="3200" dirty="0"/>
          </a:p>
        </p:txBody>
      </p:sp>
      <p:sp>
        <p:nvSpPr>
          <p:cNvPr id="3" name="Content Placeholder 2"/>
          <p:cNvSpPr>
            <a:spLocks noGrp="1"/>
          </p:cNvSpPr>
          <p:nvPr>
            <p:ph idx="1"/>
          </p:nvPr>
        </p:nvSpPr>
        <p:spPr>
          <a:xfrm>
            <a:off x="838200" y="773723"/>
            <a:ext cx="10515600" cy="5403240"/>
          </a:xfrm>
        </p:spPr>
        <p:txBody>
          <a:bodyPr>
            <a:normAutofit/>
          </a:bodyPr>
          <a:lstStyle/>
          <a:p>
            <a:pPr marL="495300" indent="-495300" algn="just">
              <a:lnSpc>
                <a:spcPct val="150000"/>
              </a:lnSpc>
            </a:pPr>
            <a:r>
              <a:rPr lang="en-US" altLang="en-US" sz="2600" b="1" dirty="0"/>
              <a:t>Two mechanisms</a:t>
            </a:r>
            <a:r>
              <a:rPr lang="en-US" altLang="en-US" sz="2600" dirty="0"/>
              <a:t>, depending on </a:t>
            </a:r>
            <a:r>
              <a:rPr lang="en-US" altLang="en-US" sz="2600" b="1" dirty="0"/>
              <a:t>chemical nature of hormones</a:t>
            </a:r>
          </a:p>
          <a:p>
            <a:pPr marL="803275" lvl="1" indent="-457200" algn="just">
              <a:lnSpc>
                <a:spcPct val="150000"/>
              </a:lnSpc>
              <a:buFont typeface="Times" panose="02020603050405020304" pitchFamily="18" charset="0"/>
              <a:buAutoNum type="arabicPeriod"/>
            </a:pPr>
            <a:r>
              <a:rPr lang="en-US" altLang="en-US" b="1" dirty="0"/>
              <a:t>Water-soluble hormones (all amino acid-based hormones except thyroid hormone). </a:t>
            </a:r>
            <a:r>
              <a:rPr lang="en-US" altLang="en-US" sz="2400" dirty="0"/>
              <a:t>Act on </a:t>
            </a:r>
            <a:r>
              <a:rPr lang="en-US" altLang="en-US" sz="2400" b="1" dirty="0"/>
              <a:t>cell surface receptors</a:t>
            </a:r>
          </a:p>
          <a:p>
            <a:pPr marL="879475" lvl="1" indent="-533400" algn="just">
              <a:lnSpc>
                <a:spcPct val="150000"/>
              </a:lnSpc>
              <a:buFont typeface="Times" panose="02020603050405020304" pitchFamily="18" charset="0"/>
              <a:buAutoNum type="arabicPeriod" startAt="2"/>
            </a:pPr>
            <a:r>
              <a:rPr lang="en-US" altLang="en-US" b="1" dirty="0"/>
              <a:t>Lipid-soluble hormones (steroid and thyroid hormones). </a:t>
            </a:r>
            <a:r>
              <a:rPr lang="en-US" altLang="en-US" sz="2400" dirty="0"/>
              <a:t>Act on</a:t>
            </a:r>
            <a:r>
              <a:rPr lang="en-US" altLang="en-US" sz="2400" b="1" dirty="0"/>
              <a:t> intracellular receptors that directly activate or suppress certain processes.</a:t>
            </a:r>
          </a:p>
          <a:p>
            <a:pPr marL="0" indent="0">
              <a:buNone/>
            </a:pPr>
            <a:endParaRPr lang="en-US" dirty="0"/>
          </a:p>
        </p:txBody>
      </p:sp>
      <p:sp>
        <p:nvSpPr>
          <p:cNvPr id="5" name="Slide Number Placeholder 4"/>
          <p:cNvSpPr>
            <a:spLocks noGrp="1"/>
          </p:cNvSpPr>
          <p:nvPr>
            <p:ph type="sldNum" sz="quarter" idx="12"/>
          </p:nvPr>
        </p:nvSpPr>
        <p:spPr/>
        <p:txBody>
          <a:bodyPr/>
          <a:lstStyle/>
          <a:p>
            <a:fld id="{F49B783C-232F-44AC-A755-2CF48F66D4E4}" type="slidenum">
              <a:rPr lang="en-US" smtClean="0"/>
              <a:t>30</a:t>
            </a:fld>
            <a:endParaRPr lang="en-US"/>
          </a:p>
        </p:txBody>
      </p:sp>
      <p:sp>
        <p:nvSpPr>
          <p:cNvPr id="6" name="Footer Placeholder 5">
            <a:extLst>
              <a:ext uri="{FF2B5EF4-FFF2-40B4-BE49-F238E27FC236}">
                <a16:creationId xmlns:a16="http://schemas.microsoft.com/office/drawing/2014/main" id="{D728B735-9C09-43D6-85D8-4D4DEEBADDCF}"/>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E6BB281F-4312-B1CD-C43E-BB7375D24976}"/>
              </a:ext>
            </a:extLst>
          </p:cNvPr>
          <p:cNvSpPr>
            <a:spLocks noGrp="1"/>
          </p:cNvSpPr>
          <p:nvPr>
            <p:ph type="dt" sz="half" idx="10"/>
          </p:nvPr>
        </p:nvSpPr>
        <p:spPr/>
        <p:txBody>
          <a:bodyPr/>
          <a:lstStyle/>
          <a:p>
            <a:fld id="{3F2C2A0E-E55C-4795-94F8-DD7F6E95981E}" type="datetime1">
              <a:rPr lang="en-US" smtClean="0"/>
              <a:t>5/19/2024</a:t>
            </a:fld>
            <a:endParaRPr lang="en-US"/>
          </a:p>
        </p:txBody>
      </p:sp>
    </p:spTree>
    <p:extLst>
      <p:ext uri="{BB962C8B-B14F-4D97-AF65-F5344CB8AC3E}">
        <p14:creationId xmlns:p14="http://schemas.microsoft.com/office/powerpoint/2010/main" val="1734710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6C0A1D-1F5F-497B-BDE2-E1DE90EBADA1}"/>
              </a:ext>
            </a:extLst>
          </p:cNvPr>
          <p:cNvSpPr>
            <a:spLocks noGrp="1"/>
          </p:cNvSpPr>
          <p:nvPr>
            <p:ph type="sldNum" sz="quarter" idx="12"/>
          </p:nvPr>
        </p:nvSpPr>
        <p:spPr/>
        <p:txBody>
          <a:bodyPr/>
          <a:lstStyle/>
          <a:p>
            <a:fld id="{F49B783C-232F-44AC-A755-2CF48F66D4E4}" type="slidenum">
              <a:rPr lang="en-US" smtClean="0"/>
              <a:t>31</a:t>
            </a:fld>
            <a:endParaRPr lang="en-US"/>
          </a:p>
        </p:txBody>
      </p:sp>
      <p:pic>
        <p:nvPicPr>
          <p:cNvPr id="4" name="Picture 3">
            <a:extLst>
              <a:ext uri="{FF2B5EF4-FFF2-40B4-BE49-F238E27FC236}">
                <a16:creationId xmlns:a16="http://schemas.microsoft.com/office/drawing/2014/main" id="{15A15FB9-B8AF-42F5-86F5-D55903E67136}"/>
              </a:ext>
            </a:extLst>
          </p:cNvPr>
          <p:cNvPicPr>
            <a:picLocks noChangeAspect="1"/>
          </p:cNvPicPr>
          <p:nvPr/>
        </p:nvPicPr>
        <p:blipFill>
          <a:blip r:embed="rId2"/>
          <a:stretch>
            <a:fillRect/>
          </a:stretch>
        </p:blipFill>
        <p:spPr>
          <a:xfrm>
            <a:off x="3891475" y="349445"/>
            <a:ext cx="4409049" cy="6006905"/>
          </a:xfrm>
          <a:prstGeom prst="rect">
            <a:avLst/>
          </a:prstGeom>
        </p:spPr>
      </p:pic>
      <p:sp>
        <p:nvSpPr>
          <p:cNvPr id="5" name="Footer Placeholder 4">
            <a:extLst>
              <a:ext uri="{FF2B5EF4-FFF2-40B4-BE49-F238E27FC236}">
                <a16:creationId xmlns:a16="http://schemas.microsoft.com/office/drawing/2014/main" id="{C38D7629-224A-4F94-B495-A46E85A1C2F0}"/>
              </a:ext>
            </a:extLst>
          </p:cNvPr>
          <p:cNvSpPr>
            <a:spLocks noGrp="1"/>
          </p:cNvSpPr>
          <p:nvPr>
            <p:ph type="ftr" sz="quarter" idx="11"/>
          </p:nvPr>
        </p:nvSpPr>
        <p:spPr/>
        <p:txBody>
          <a:bodyPr/>
          <a:lstStyle/>
          <a:p>
            <a:r>
              <a:rPr lang="en-US"/>
              <a:t>Zakir Ahmad</a:t>
            </a:r>
          </a:p>
        </p:txBody>
      </p:sp>
      <p:sp>
        <p:nvSpPr>
          <p:cNvPr id="2" name="Date Placeholder 1">
            <a:extLst>
              <a:ext uri="{FF2B5EF4-FFF2-40B4-BE49-F238E27FC236}">
                <a16:creationId xmlns:a16="http://schemas.microsoft.com/office/drawing/2014/main" id="{0D93A866-376E-5377-102E-03FFDABBF25C}"/>
              </a:ext>
            </a:extLst>
          </p:cNvPr>
          <p:cNvSpPr>
            <a:spLocks noGrp="1"/>
          </p:cNvSpPr>
          <p:nvPr>
            <p:ph type="dt" sz="half" idx="10"/>
          </p:nvPr>
        </p:nvSpPr>
        <p:spPr/>
        <p:txBody>
          <a:bodyPr/>
          <a:lstStyle/>
          <a:p>
            <a:fld id="{9DF70F88-DA2A-419C-8A35-D8615B2B3EE4}" type="datetime1">
              <a:rPr lang="en-US" smtClean="0"/>
              <a:t>5/19/2024</a:t>
            </a:fld>
            <a:endParaRPr lang="en-US"/>
          </a:p>
        </p:txBody>
      </p:sp>
    </p:spTree>
    <p:extLst>
      <p:ext uri="{BB962C8B-B14F-4D97-AF65-F5344CB8AC3E}">
        <p14:creationId xmlns:p14="http://schemas.microsoft.com/office/powerpoint/2010/main" val="2634527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23DDD0-67C1-48F5-AE8D-8BEED9D5A37E}"/>
              </a:ext>
            </a:extLst>
          </p:cNvPr>
          <p:cNvSpPr>
            <a:spLocks noGrp="1"/>
          </p:cNvSpPr>
          <p:nvPr>
            <p:ph type="sldNum" sz="quarter" idx="12"/>
          </p:nvPr>
        </p:nvSpPr>
        <p:spPr/>
        <p:txBody>
          <a:bodyPr/>
          <a:lstStyle/>
          <a:p>
            <a:fld id="{F49B783C-232F-44AC-A755-2CF48F66D4E4}" type="slidenum">
              <a:rPr lang="en-US" smtClean="0"/>
              <a:t>32</a:t>
            </a:fld>
            <a:endParaRPr lang="en-US"/>
          </a:p>
        </p:txBody>
      </p:sp>
      <p:pic>
        <p:nvPicPr>
          <p:cNvPr id="6" name="Content Placeholder 5">
            <a:extLst>
              <a:ext uri="{FF2B5EF4-FFF2-40B4-BE49-F238E27FC236}">
                <a16:creationId xmlns:a16="http://schemas.microsoft.com/office/drawing/2014/main" id="{8348B4A0-F973-4DB6-AED2-7C80B26260DE}"/>
              </a:ext>
            </a:extLst>
          </p:cNvPr>
          <p:cNvPicPr>
            <a:picLocks noGrp="1" noChangeAspect="1"/>
          </p:cNvPicPr>
          <p:nvPr>
            <p:ph idx="4294967295"/>
          </p:nvPr>
        </p:nvPicPr>
        <p:blipFill>
          <a:blip r:embed="rId2"/>
          <a:stretch>
            <a:fillRect/>
          </a:stretch>
        </p:blipFill>
        <p:spPr>
          <a:xfrm>
            <a:off x="1846384" y="1981249"/>
            <a:ext cx="8499231" cy="2895502"/>
          </a:xfrm>
          <a:prstGeom prst="rect">
            <a:avLst/>
          </a:prstGeom>
        </p:spPr>
      </p:pic>
      <p:sp>
        <p:nvSpPr>
          <p:cNvPr id="2" name="Footer Placeholder 1">
            <a:extLst>
              <a:ext uri="{FF2B5EF4-FFF2-40B4-BE49-F238E27FC236}">
                <a16:creationId xmlns:a16="http://schemas.microsoft.com/office/drawing/2014/main" id="{C15FACEE-6018-4DF3-9CF6-1CDBC0BB291A}"/>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9D50D247-D729-77EC-5F34-9CBD03218814}"/>
              </a:ext>
            </a:extLst>
          </p:cNvPr>
          <p:cNvSpPr>
            <a:spLocks noGrp="1"/>
          </p:cNvSpPr>
          <p:nvPr>
            <p:ph type="dt" sz="half" idx="10"/>
          </p:nvPr>
        </p:nvSpPr>
        <p:spPr/>
        <p:txBody>
          <a:bodyPr/>
          <a:lstStyle/>
          <a:p>
            <a:fld id="{6CA2352B-47F9-49D8-8781-EC4C4B504AD7}" type="datetime1">
              <a:rPr lang="en-US" smtClean="0"/>
              <a:t>5/19/2024</a:t>
            </a:fld>
            <a:endParaRPr lang="en-US"/>
          </a:p>
        </p:txBody>
      </p:sp>
    </p:spTree>
    <p:extLst>
      <p:ext uri="{BB962C8B-B14F-4D97-AF65-F5344CB8AC3E}">
        <p14:creationId xmlns:p14="http://schemas.microsoft.com/office/powerpoint/2010/main" val="818700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86BD0BC-63C5-43E5-A775-FA5389EBD093}"/>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8AA7264D-4B42-4999-9BBA-F47614FC426D}"/>
              </a:ext>
            </a:extLst>
          </p:cNvPr>
          <p:cNvSpPr>
            <a:spLocks noGrp="1"/>
          </p:cNvSpPr>
          <p:nvPr>
            <p:ph type="sldNum" sz="quarter" idx="12"/>
          </p:nvPr>
        </p:nvSpPr>
        <p:spPr/>
        <p:txBody>
          <a:bodyPr/>
          <a:lstStyle/>
          <a:p>
            <a:fld id="{99DD7854-44FB-44E0-95A2-F323E40DB6E9}" type="slidenum">
              <a:rPr lang="en-US" smtClean="0"/>
              <a:t>33</a:t>
            </a:fld>
            <a:endParaRPr lang="en-US"/>
          </a:p>
        </p:txBody>
      </p:sp>
      <p:pic>
        <p:nvPicPr>
          <p:cNvPr id="1026" name="Picture 2" descr="Corticoid Receptor Binding">
            <a:extLst>
              <a:ext uri="{FF2B5EF4-FFF2-40B4-BE49-F238E27FC236}">
                <a16:creationId xmlns:a16="http://schemas.microsoft.com/office/drawing/2014/main" id="{2CAADA21-5529-401E-97E2-321872B099A6}"/>
              </a:ext>
            </a:extLst>
          </p:cNvPr>
          <p:cNvPicPr>
            <a:picLocks noGrp="1" noChangeAspect="1" noChangeArrowheads="1" noCrop="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869809" y="319088"/>
            <a:ext cx="6203853" cy="5561208"/>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C0D92923-F072-AD77-2689-B5E8C24F1AF6}"/>
              </a:ext>
            </a:extLst>
          </p:cNvPr>
          <p:cNvSpPr>
            <a:spLocks noGrp="1"/>
          </p:cNvSpPr>
          <p:nvPr>
            <p:ph type="dt" sz="half" idx="10"/>
          </p:nvPr>
        </p:nvSpPr>
        <p:spPr/>
        <p:txBody>
          <a:bodyPr/>
          <a:lstStyle/>
          <a:p>
            <a:fld id="{6D529437-CAA9-4C1C-90F0-0105B2CC24CB}" type="datetime1">
              <a:rPr lang="en-US" smtClean="0"/>
              <a:t>5/19/2024</a:t>
            </a:fld>
            <a:endParaRPr lang="en-US"/>
          </a:p>
        </p:txBody>
      </p:sp>
    </p:spTree>
    <p:extLst>
      <p:ext uri="{BB962C8B-B14F-4D97-AF65-F5344CB8AC3E}">
        <p14:creationId xmlns:p14="http://schemas.microsoft.com/office/powerpoint/2010/main" val="1328082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42E6B-986A-1196-F721-DA9095EDB524}"/>
              </a:ext>
            </a:extLst>
          </p:cNvPr>
          <p:cNvSpPr>
            <a:spLocks noGrp="1"/>
          </p:cNvSpPr>
          <p:nvPr>
            <p:ph type="title"/>
          </p:nvPr>
        </p:nvSpPr>
        <p:spPr/>
        <p:txBody>
          <a:bodyPr/>
          <a:lstStyle/>
          <a:p>
            <a:r>
              <a:rPr lang="en-US" b="1" dirty="0"/>
              <a:t>Basic terminologies</a:t>
            </a:r>
          </a:p>
        </p:txBody>
      </p:sp>
      <p:sp>
        <p:nvSpPr>
          <p:cNvPr id="3" name="Content Placeholder 2">
            <a:extLst>
              <a:ext uri="{FF2B5EF4-FFF2-40B4-BE49-F238E27FC236}">
                <a16:creationId xmlns:a16="http://schemas.microsoft.com/office/drawing/2014/main" id="{C8B7AEFA-02F0-2BF1-7B2D-D81CA1A859F0}"/>
              </a:ext>
            </a:extLst>
          </p:cNvPr>
          <p:cNvSpPr>
            <a:spLocks noGrp="1"/>
          </p:cNvSpPr>
          <p:nvPr>
            <p:ph idx="1"/>
          </p:nvPr>
        </p:nvSpPr>
        <p:spPr/>
        <p:txBody>
          <a:bodyPr>
            <a:normAutofit/>
          </a:bodyPr>
          <a:lstStyle/>
          <a:p>
            <a:pPr algn="just"/>
            <a:r>
              <a:rPr lang="en-US" b="1" dirty="0"/>
              <a:t>Ligands</a:t>
            </a:r>
          </a:p>
          <a:p>
            <a:pPr lvl="1" algn="just"/>
            <a:r>
              <a:rPr lang="en-US" dirty="0"/>
              <a:t>Substances which binds with the receptors</a:t>
            </a:r>
          </a:p>
          <a:p>
            <a:pPr lvl="2" algn="just"/>
            <a:r>
              <a:rPr lang="en-US" dirty="0"/>
              <a:t>Hormones, Neurotransmitters, Drugs, Toxins other chemical substances</a:t>
            </a:r>
          </a:p>
          <a:p>
            <a:pPr marL="228600" lvl="2" algn="just">
              <a:spcBef>
                <a:spcPts val="1000"/>
              </a:spcBef>
            </a:pPr>
            <a:r>
              <a:rPr lang="en-US" sz="2800" b="1" dirty="0"/>
              <a:t>Receptors </a:t>
            </a:r>
          </a:p>
          <a:p>
            <a:pPr lvl="1" algn="just"/>
            <a:r>
              <a:rPr lang="en-US" dirty="0"/>
              <a:t>Receptors are macromolecules to which ligand binds and perform some biological function (if no function is performed so are not receptor </a:t>
            </a:r>
            <a:r>
              <a:rPr lang="en-US" dirty="0" err="1"/>
              <a:t>i.e</a:t>
            </a:r>
            <a:r>
              <a:rPr lang="en-US" dirty="0"/>
              <a:t> plasma proteins)</a:t>
            </a:r>
          </a:p>
          <a:p>
            <a:pPr marL="228600" lvl="2" algn="just">
              <a:lnSpc>
                <a:spcPct val="100000"/>
              </a:lnSpc>
              <a:spcBef>
                <a:spcPts val="1000"/>
              </a:spcBef>
            </a:pPr>
            <a:r>
              <a:rPr lang="en-US" sz="2800" b="1" dirty="0"/>
              <a:t>Ligand Binding Domain</a:t>
            </a:r>
          </a:p>
          <a:p>
            <a:pPr marL="685800" lvl="3" algn="just">
              <a:lnSpc>
                <a:spcPct val="100000"/>
              </a:lnSpc>
              <a:spcBef>
                <a:spcPts val="1000"/>
              </a:spcBef>
            </a:pPr>
            <a:r>
              <a:rPr lang="en-US" sz="2600" dirty="0"/>
              <a:t>Location on receptors where ligand binds</a:t>
            </a:r>
          </a:p>
        </p:txBody>
      </p:sp>
      <p:sp>
        <p:nvSpPr>
          <p:cNvPr id="4" name="Footer Placeholder 3">
            <a:extLst>
              <a:ext uri="{FF2B5EF4-FFF2-40B4-BE49-F238E27FC236}">
                <a16:creationId xmlns:a16="http://schemas.microsoft.com/office/drawing/2014/main" id="{6D5F37A3-9182-9D97-F691-5BD4D0AE50EB}"/>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5013A54E-ECC6-47E9-E151-AA05B10CE557}"/>
              </a:ext>
            </a:extLst>
          </p:cNvPr>
          <p:cNvSpPr>
            <a:spLocks noGrp="1"/>
          </p:cNvSpPr>
          <p:nvPr>
            <p:ph type="sldNum" sz="quarter" idx="12"/>
          </p:nvPr>
        </p:nvSpPr>
        <p:spPr/>
        <p:txBody>
          <a:bodyPr/>
          <a:lstStyle/>
          <a:p>
            <a:fld id="{99DD7854-44FB-44E0-95A2-F323E40DB6E9}" type="slidenum">
              <a:rPr lang="en-US" smtClean="0"/>
              <a:t>34</a:t>
            </a:fld>
            <a:endParaRPr lang="en-US"/>
          </a:p>
        </p:txBody>
      </p:sp>
      <p:sp>
        <p:nvSpPr>
          <p:cNvPr id="6" name="Date Placeholder 5">
            <a:extLst>
              <a:ext uri="{FF2B5EF4-FFF2-40B4-BE49-F238E27FC236}">
                <a16:creationId xmlns:a16="http://schemas.microsoft.com/office/drawing/2014/main" id="{C8727048-646D-5A90-8C07-48BEAC64DE7D}"/>
              </a:ext>
            </a:extLst>
          </p:cNvPr>
          <p:cNvSpPr>
            <a:spLocks noGrp="1"/>
          </p:cNvSpPr>
          <p:nvPr>
            <p:ph type="dt" sz="half" idx="10"/>
          </p:nvPr>
        </p:nvSpPr>
        <p:spPr/>
        <p:txBody>
          <a:bodyPr/>
          <a:lstStyle/>
          <a:p>
            <a:fld id="{E613A016-3410-4C3A-881B-E48E4722E7F2}" type="datetime1">
              <a:rPr lang="en-US" smtClean="0"/>
              <a:t>5/19/2024</a:t>
            </a:fld>
            <a:endParaRPr lang="en-US"/>
          </a:p>
        </p:txBody>
      </p:sp>
    </p:spTree>
    <p:extLst>
      <p:ext uri="{BB962C8B-B14F-4D97-AF65-F5344CB8AC3E}">
        <p14:creationId xmlns:p14="http://schemas.microsoft.com/office/powerpoint/2010/main" val="3603217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8C66-2737-61F2-B7B9-3752BCCC89A8}"/>
              </a:ext>
            </a:extLst>
          </p:cNvPr>
          <p:cNvSpPr>
            <a:spLocks noGrp="1"/>
          </p:cNvSpPr>
          <p:nvPr>
            <p:ph type="title"/>
          </p:nvPr>
        </p:nvSpPr>
        <p:spPr/>
        <p:txBody>
          <a:bodyPr/>
          <a:lstStyle/>
          <a:p>
            <a:r>
              <a:rPr lang="en-US" b="1" dirty="0"/>
              <a:t>Receptors classification</a:t>
            </a:r>
          </a:p>
        </p:txBody>
      </p:sp>
      <p:sp>
        <p:nvSpPr>
          <p:cNvPr id="3" name="Content Placeholder 2">
            <a:extLst>
              <a:ext uri="{FF2B5EF4-FFF2-40B4-BE49-F238E27FC236}">
                <a16:creationId xmlns:a16="http://schemas.microsoft.com/office/drawing/2014/main" id="{FA4DA58C-9BBC-E6EA-46E3-AD734C925941}"/>
              </a:ext>
            </a:extLst>
          </p:cNvPr>
          <p:cNvSpPr>
            <a:spLocks noGrp="1"/>
          </p:cNvSpPr>
          <p:nvPr>
            <p:ph idx="1"/>
          </p:nvPr>
        </p:nvSpPr>
        <p:spPr/>
        <p:txBody>
          <a:bodyPr>
            <a:normAutofit lnSpcReduction="10000"/>
          </a:bodyPr>
          <a:lstStyle/>
          <a:p>
            <a:pPr algn="just"/>
            <a:r>
              <a:rPr lang="en-US" dirty="0"/>
              <a:t>Based on which molecule they interact receptors are divided into two groups mainly</a:t>
            </a:r>
          </a:p>
          <a:p>
            <a:pPr algn="just"/>
            <a:endParaRPr lang="en-US" dirty="0"/>
          </a:p>
          <a:p>
            <a:pPr algn="just"/>
            <a:r>
              <a:rPr lang="en-US" dirty="0"/>
              <a:t>For molecules which are large in size, polar or lipid insoluble as they can not pass the cell membrane so receptors for such molecules must lie on the membrane such receptors are called </a:t>
            </a:r>
            <a:r>
              <a:rPr lang="en-US" b="1" dirty="0"/>
              <a:t>Cell surface receptors.</a:t>
            </a:r>
          </a:p>
          <a:p>
            <a:pPr algn="just"/>
            <a:endParaRPr lang="en-US" dirty="0"/>
          </a:p>
          <a:p>
            <a:pPr algn="just"/>
            <a:r>
              <a:rPr lang="en-US" dirty="0"/>
              <a:t>For those molecules which can pass the cell membrane receptors  must lie inside the cell such receptors are called </a:t>
            </a:r>
            <a:r>
              <a:rPr lang="en-US" b="1" dirty="0"/>
              <a:t>Intra cellular receptors.</a:t>
            </a:r>
          </a:p>
          <a:p>
            <a:pPr algn="just"/>
            <a:endParaRPr lang="en-US" dirty="0"/>
          </a:p>
        </p:txBody>
      </p:sp>
      <p:sp>
        <p:nvSpPr>
          <p:cNvPr id="4" name="Footer Placeholder 3">
            <a:extLst>
              <a:ext uri="{FF2B5EF4-FFF2-40B4-BE49-F238E27FC236}">
                <a16:creationId xmlns:a16="http://schemas.microsoft.com/office/drawing/2014/main" id="{BDBA2F1A-3C91-6088-2301-7995C0CD2542}"/>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F24E072C-8FBD-928E-F007-11341528DDE5}"/>
              </a:ext>
            </a:extLst>
          </p:cNvPr>
          <p:cNvSpPr>
            <a:spLocks noGrp="1"/>
          </p:cNvSpPr>
          <p:nvPr>
            <p:ph type="sldNum" sz="quarter" idx="12"/>
          </p:nvPr>
        </p:nvSpPr>
        <p:spPr/>
        <p:txBody>
          <a:bodyPr/>
          <a:lstStyle/>
          <a:p>
            <a:fld id="{99DD7854-44FB-44E0-95A2-F323E40DB6E9}" type="slidenum">
              <a:rPr lang="en-US" smtClean="0"/>
              <a:t>35</a:t>
            </a:fld>
            <a:endParaRPr lang="en-US"/>
          </a:p>
        </p:txBody>
      </p:sp>
      <p:sp>
        <p:nvSpPr>
          <p:cNvPr id="6" name="Date Placeholder 5">
            <a:extLst>
              <a:ext uri="{FF2B5EF4-FFF2-40B4-BE49-F238E27FC236}">
                <a16:creationId xmlns:a16="http://schemas.microsoft.com/office/drawing/2014/main" id="{D9243114-F163-C555-4183-F7E8548BF420}"/>
              </a:ext>
            </a:extLst>
          </p:cNvPr>
          <p:cNvSpPr>
            <a:spLocks noGrp="1"/>
          </p:cNvSpPr>
          <p:nvPr>
            <p:ph type="dt" sz="half" idx="10"/>
          </p:nvPr>
        </p:nvSpPr>
        <p:spPr/>
        <p:txBody>
          <a:bodyPr/>
          <a:lstStyle/>
          <a:p>
            <a:fld id="{4EAB73A5-D5B5-41FC-A157-E0C8ECD50CD1}" type="datetime1">
              <a:rPr lang="en-US" smtClean="0"/>
              <a:t>5/19/2024</a:t>
            </a:fld>
            <a:endParaRPr lang="en-US"/>
          </a:p>
        </p:txBody>
      </p:sp>
    </p:spTree>
    <p:extLst>
      <p:ext uri="{BB962C8B-B14F-4D97-AF65-F5344CB8AC3E}">
        <p14:creationId xmlns:p14="http://schemas.microsoft.com/office/powerpoint/2010/main" val="703152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B5BEEB88-0EEF-B8F0-AFCB-81E3078BDE67}"/>
              </a:ext>
            </a:extLst>
          </p:cNvPr>
          <p:cNvGraphicFramePr>
            <a:graphicFrameLocks noGrp="1"/>
          </p:cNvGraphicFramePr>
          <p:nvPr>
            <p:ph idx="1"/>
            <p:extLst>
              <p:ext uri="{D42A27DB-BD31-4B8C-83A1-F6EECF244321}">
                <p14:modId xmlns:p14="http://schemas.microsoft.com/office/powerpoint/2010/main" val="922570571"/>
              </p:ext>
            </p:extLst>
          </p:nvPr>
        </p:nvGraphicFramePr>
        <p:xfrm>
          <a:off x="838200" y="542260"/>
          <a:ext cx="10889512" cy="58140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CFCC242A-9BAF-0615-AAE6-968447107984}"/>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EBBE89C2-2F69-65D7-06C5-0756FF7A37DA}"/>
              </a:ext>
            </a:extLst>
          </p:cNvPr>
          <p:cNvSpPr>
            <a:spLocks noGrp="1"/>
          </p:cNvSpPr>
          <p:nvPr>
            <p:ph type="sldNum" sz="quarter" idx="12"/>
          </p:nvPr>
        </p:nvSpPr>
        <p:spPr/>
        <p:txBody>
          <a:bodyPr/>
          <a:lstStyle/>
          <a:p>
            <a:fld id="{99DD7854-44FB-44E0-95A2-F323E40DB6E9}" type="slidenum">
              <a:rPr lang="en-US" smtClean="0"/>
              <a:t>36</a:t>
            </a:fld>
            <a:endParaRPr lang="en-US"/>
          </a:p>
        </p:txBody>
      </p:sp>
      <p:sp>
        <p:nvSpPr>
          <p:cNvPr id="2" name="Date Placeholder 1">
            <a:extLst>
              <a:ext uri="{FF2B5EF4-FFF2-40B4-BE49-F238E27FC236}">
                <a16:creationId xmlns:a16="http://schemas.microsoft.com/office/drawing/2014/main" id="{1827C46F-32B9-C7A4-4F44-EFB9744213A0}"/>
              </a:ext>
            </a:extLst>
          </p:cNvPr>
          <p:cNvSpPr>
            <a:spLocks noGrp="1"/>
          </p:cNvSpPr>
          <p:nvPr>
            <p:ph type="dt" sz="half" idx="10"/>
          </p:nvPr>
        </p:nvSpPr>
        <p:spPr/>
        <p:txBody>
          <a:bodyPr/>
          <a:lstStyle/>
          <a:p>
            <a:fld id="{F00557AA-CB06-43CC-B4BA-1F323A76EE16}" type="datetime1">
              <a:rPr lang="en-US" smtClean="0"/>
              <a:t>5/19/2024</a:t>
            </a:fld>
            <a:endParaRPr lang="en-US"/>
          </a:p>
        </p:txBody>
      </p:sp>
    </p:spTree>
    <p:extLst>
      <p:ext uri="{BB962C8B-B14F-4D97-AF65-F5344CB8AC3E}">
        <p14:creationId xmlns:p14="http://schemas.microsoft.com/office/powerpoint/2010/main" val="2381220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91C25-1615-4336-A250-99C798EE2F96}"/>
              </a:ext>
            </a:extLst>
          </p:cNvPr>
          <p:cNvSpPr>
            <a:spLocks noGrp="1"/>
          </p:cNvSpPr>
          <p:nvPr>
            <p:ph type="title"/>
          </p:nvPr>
        </p:nvSpPr>
        <p:spPr>
          <a:xfrm>
            <a:off x="838200" y="1"/>
            <a:ext cx="10515600" cy="795129"/>
          </a:xfrm>
        </p:spPr>
        <p:txBody>
          <a:bodyPr>
            <a:normAutofit/>
          </a:bodyPr>
          <a:lstStyle/>
          <a:p>
            <a:r>
              <a:rPr lang="en-US" sz="3200" b="1" i="0" dirty="0">
                <a:effectLst/>
              </a:rPr>
              <a:t>Cell-Surface Receptors</a:t>
            </a:r>
            <a:endParaRPr lang="en-US" sz="3200" b="1" dirty="0"/>
          </a:p>
        </p:txBody>
      </p:sp>
      <p:sp>
        <p:nvSpPr>
          <p:cNvPr id="3" name="Content Placeholder 2">
            <a:extLst>
              <a:ext uri="{FF2B5EF4-FFF2-40B4-BE49-F238E27FC236}">
                <a16:creationId xmlns:a16="http://schemas.microsoft.com/office/drawing/2014/main" id="{67A13D00-E66D-4AB1-8DA9-463ECEC56C1D}"/>
              </a:ext>
            </a:extLst>
          </p:cNvPr>
          <p:cNvSpPr>
            <a:spLocks noGrp="1"/>
          </p:cNvSpPr>
          <p:nvPr>
            <p:ph idx="1"/>
          </p:nvPr>
        </p:nvSpPr>
        <p:spPr>
          <a:xfrm>
            <a:off x="838200" y="795130"/>
            <a:ext cx="10515600" cy="5381833"/>
          </a:xfrm>
        </p:spPr>
        <p:txBody>
          <a:bodyPr>
            <a:normAutofit/>
          </a:bodyPr>
          <a:lstStyle/>
          <a:p>
            <a:pPr algn="just">
              <a:lnSpc>
                <a:spcPct val="150000"/>
              </a:lnSpc>
            </a:pPr>
            <a:r>
              <a:rPr lang="en-US" sz="2400" b="0" i="0" dirty="0">
                <a:effectLst/>
              </a:rPr>
              <a:t>Cell-surface receptors, also known as </a:t>
            </a:r>
            <a:r>
              <a:rPr lang="en-US" sz="2400" b="1" i="0" dirty="0">
                <a:effectLst/>
              </a:rPr>
              <a:t>transmembrane receptors, are cell surface, membrane-anchored, or integral proteins that bind to external ligand molecules</a:t>
            </a:r>
          </a:p>
          <a:p>
            <a:pPr algn="just">
              <a:lnSpc>
                <a:spcPct val="150000"/>
              </a:lnSpc>
            </a:pPr>
            <a:r>
              <a:rPr lang="en-US" sz="2400" b="0" i="0" dirty="0">
                <a:effectLst/>
              </a:rPr>
              <a:t>This type of receptor spans the plasma membrane and performs signal transduction, converting an extracellular signal into an intracellular signal </a:t>
            </a:r>
          </a:p>
          <a:p>
            <a:pPr algn="just">
              <a:lnSpc>
                <a:spcPct val="150000"/>
              </a:lnSpc>
            </a:pPr>
            <a:r>
              <a:rPr lang="en-US" sz="2400" b="0" i="0" dirty="0">
                <a:effectLst/>
              </a:rPr>
              <a:t>Ligands that interact with cell-surface receptors cannot pass through the cell membrane freely</a:t>
            </a:r>
          </a:p>
          <a:p>
            <a:pPr algn="just">
              <a:lnSpc>
                <a:spcPct val="150000"/>
              </a:lnSpc>
            </a:pPr>
            <a:r>
              <a:rPr lang="en-US" sz="2400" b="0" i="0" dirty="0">
                <a:effectLst/>
              </a:rPr>
              <a:t>Each cell-surface receptor has </a:t>
            </a:r>
            <a:r>
              <a:rPr lang="en-US" sz="2400" b="1" i="0" dirty="0">
                <a:effectLst/>
              </a:rPr>
              <a:t>three main components: an extracellular domain, a hydrophobic membrane-spanning region, and an intracellular domain inside the cell</a:t>
            </a:r>
          </a:p>
        </p:txBody>
      </p:sp>
      <p:sp>
        <p:nvSpPr>
          <p:cNvPr id="5" name="Slide Number Placeholder 4">
            <a:extLst>
              <a:ext uri="{FF2B5EF4-FFF2-40B4-BE49-F238E27FC236}">
                <a16:creationId xmlns:a16="http://schemas.microsoft.com/office/drawing/2014/main" id="{6F3CC216-6AFD-4925-BD98-63639A4EBAE0}"/>
              </a:ext>
            </a:extLst>
          </p:cNvPr>
          <p:cNvSpPr>
            <a:spLocks noGrp="1"/>
          </p:cNvSpPr>
          <p:nvPr>
            <p:ph type="sldNum" sz="quarter" idx="12"/>
          </p:nvPr>
        </p:nvSpPr>
        <p:spPr/>
        <p:txBody>
          <a:bodyPr/>
          <a:lstStyle/>
          <a:p>
            <a:fld id="{263732EB-A410-453E-8DB1-1DF47A6BB1E8}" type="slidenum">
              <a:rPr lang="en-US" smtClean="0"/>
              <a:t>37</a:t>
            </a:fld>
            <a:endParaRPr lang="en-US"/>
          </a:p>
        </p:txBody>
      </p:sp>
      <p:sp>
        <p:nvSpPr>
          <p:cNvPr id="6" name="Footer Placeholder 5">
            <a:extLst>
              <a:ext uri="{FF2B5EF4-FFF2-40B4-BE49-F238E27FC236}">
                <a16:creationId xmlns:a16="http://schemas.microsoft.com/office/drawing/2014/main" id="{E22CE0F8-DA82-40E1-85C4-918F8CA9F649}"/>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BDFC62D1-53AC-B75D-C0D1-A6BE8F0A8C47}"/>
              </a:ext>
            </a:extLst>
          </p:cNvPr>
          <p:cNvSpPr>
            <a:spLocks noGrp="1"/>
          </p:cNvSpPr>
          <p:nvPr>
            <p:ph type="dt" sz="half" idx="10"/>
          </p:nvPr>
        </p:nvSpPr>
        <p:spPr/>
        <p:txBody>
          <a:bodyPr/>
          <a:lstStyle/>
          <a:p>
            <a:fld id="{F889E3EF-CF49-4FF3-AB7D-6397B675D8EF}" type="datetime1">
              <a:rPr lang="en-US" smtClean="0"/>
              <a:t>5/19/2024</a:t>
            </a:fld>
            <a:endParaRPr lang="en-US"/>
          </a:p>
        </p:txBody>
      </p:sp>
    </p:spTree>
    <p:extLst>
      <p:ext uri="{BB962C8B-B14F-4D97-AF65-F5344CB8AC3E}">
        <p14:creationId xmlns:p14="http://schemas.microsoft.com/office/powerpoint/2010/main" val="2078310701"/>
      </p:ext>
    </p:extLst>
  </p:cSld>
  <p:clrMapOvr>
    <a:masterClrMapping/>
  </p:clrMapOvr>
  <mc:AlternateContent xmlns:mc="http://schemas.openxmlformats.org/markup-compatibility/2006" xmlns:p14="http://schemas.microsoft.com/office/powerpoint/2010/main">
    <mc:Choice Requires="p14">
      <p:transition spd="slow" p14:dur="2000" advTm="194013"/>
    </mc:Choice>
    <mc:Fallback xmlns="">
      <p:transition spd="slow" advTm="194013"/>
    </mc:Fallback>
  </mc:AlternateContent>
  <p:extLst>
    <p:ext uri="{3A86A75C-4F4B-4683-9AE1-C65F6400EC91}">
      <p14:laserTraceLst xmlns:p14="http://schemas.microsoft.com/office/powerpoint/2010/main">
        <p14:tracePtLst>
          <p14:tracePt t="63176" x="3490913" y="6134100"/>
          <p14:tracePt t="63450" x="1965325" y="6507163"/>
          <p14:tracePt t="63462" x="1739900" y="6081713"/>
          <p14:tracePt t="63470" x="1489075" y="5456238"/>
          <p14:tracePt t="63480" x="1314450" y="4656138"/>
          <p14:tracePt t="63491" x="1150938" y="3854450"/>
          <p14:tracePt t="63500" x="1101725" y="3103563"/>
          <p14:tracePt t="63512" x="1101725" y="2527300"/>
          <p14:tracePt t="63521" x="1139825" y="2065338"/>
          <p14:tracePt t="63531" x="1252538" y="1752600"/>
          <p14:tracePt t="63544" x="1352550" y="1527175"/>
          <p14:tracePt t="63551" x="1527175" y="1339850"/>
          <p14:tracePt t="63561" x="1665288" y="1189038"/>
          <p14:tracePt t="63571" x="1939925" y="989013"/>
          <p14:tracePt t="63582" x="2303463" y="801688"/>
          <p14:tracePt t="63596" x="2667000" y="638175"/>
          <p14:tracePt t="63602" x="2992438" y="487363"/>
          <p14:tracePt t="63623" x="3279775" y="438150"/>
          <p14:tracePt t="63637" x="3643313" y="438150"/>
          <p14:tracePt t="63645" x="3805238" y="450850"/>
          <p14:tracePt t="63653" x="3956050" y="487363"/>
          <p14:tracePt t="63662" x="4092575" y="563563"/>
          <p14:tracePt t="63673" x="4256088" y="612775"/>
          <p14:tracePt t="63683" x="4394200" y="676275"/>
          <p14:tracePt t="63697" x="4530725" y="712788"/>
          <p14:tracePt t="63703" x="4643438" y="750888"/>
          <p14:tracePt t="63713" x="4794250" y="788988"/>
          <p14:tracePt t="63724" x="4968875" y="812800"/>
          <p14:tracePt t="63734" x="5132388" y="825500"/>
          <p14:tracePt t="63745" x="5345113" y="838200"/>
          <p14:tracePt t="63754" x="5595938" y="850900"/>
          <p14:tracePt t="63765" x="5832475" y="876300"/>
          <p14:tracePt t="63779" x="5995988" y="901700"/>
          <p14:tracePt t="63784" x="6108700" y="938213"/>
          <p14:tracePt t="63794" x="6196013" y="976313"/>
          <p14:tracePt t="63805" x="6259513" y="989013"/>
          <p14:tracePt t="63815" x="6296025" y="1014413"/>
          <p14:tracePt t="63829" x="6321425" y="1025525"/>
          <p14:tracePt t="63835" x="6346825" y="1025525"/>
          <p14:tracePt t="63846" x="6383338" y="1063625"/>
          <p14:tracePt t="63855" x="6396038" y="1101725"/>
          <p14:tracePt t="63866" x="6421438" y="1125538"/>
          <p14:tracePt t="63878" x="6434138" y="1176338"/>
          <p14:tracePt t="63895" x="6434138" y="1227138"/>
          <p14:tracePt t="63898" x="6434138" y="1263650"/>
          <p14:tracePt t="63907" x="6408738" y="1327150"/>
          <p14:tracePt t="63917" x="6396038" y="1350963"/>
          <p14:tracePt t="63928" x="6359525" y="1376363"/>
          <p14:tracePt t="63937" x="6334125" y="1401763"/>
          <p14:tracePt t="63946" x="6321425" y="1439863"/>
          <p14:tracePt t="63957" x="6296025" y="1463675"/>
          <p14:tracePt t="63967" x="6270625" y="1476375"/>
          <p14:tracePt t="63979" x="6270625" y="1501775"/>
          <p14:tracePt t="63988" x="6246813" y="1514475"/>
          <p14:tracePt t="63998" x="6246813" y="1527175"/>
          <p14:tracePt t="64011" x="6246813" y="1552575"/>
          <p14:tracePt t="64018" x="6246813" y="1563688"/>
          <p14:tracePt t="64028" x="6246813" y="1589088"/>
          <p14:tracePt t="64039" x="6283325" y="1652588"/>
          <p14:tracePt t="64048" x="6359525" y="1727200"/>
          <p14:tracePt t="64061" x="6472238" y="1814513"/>
          <p14:tracePt t="64069" x="6608763" y="1901825"/>
          <p14:tracePt t="64079" x="6746875" y="1978025"/>
          <p14:tracePt t="64089" x="6859588" y="2027238"/>
          <p14:tracePt t="64099" x="6946900" y="2065338"/>
          <p14:tracePt t="64112" x="7021513" y="2078038"/>
          <p14:tracePt t="64119" x="7072313" y="2101850"/>
          <p14:tracePt t="64130" x="7134225" y="2101850"/>
          <p14:tracePt t="64140" x="7197725" y="2114550"/>
          <p14:tracePt t="64149" x="7246938" y="2114550"/>
          <p14:tracePt t="64162" x="7323138" y="2127250"/>
          <p14:tracePt t="64171" x="7359650" y="2127250"/>
          <p14:tracePt t="64179" x="7410450" y="2127250"/>
          <p14:tracePt t="64191" x="7448550" y="2139950"/>
          <p14:tracePt t="64200" x="7497763" y="2139950"/>
          <p14:tracePt t="64211" x="7523163" y="2139950"/>
          <p14:tracePt t="64220" x="7548563" y="2139950"/>
          <p14:tracePt t="64230" x="7561263" y="2139950"/>
          <p14:tracePt t="64244" x="7572375" y="2152650"/>
          <p14:tracePt t="64261" x="7585075" y="2152650"/>
          <p14:tracePt t="64312" x="7585075" y="2165350"/>
          <p14:tracePt t="67141" x="7510463" y="2152650"/>
          <p14:tracePt t="67151" x="7197725" y="2065338"/>
          <p14:tracePt t="67162" x="6884988" y="1965325"/>
          <p14:tracePt t="67173" x="6596063" y="1852613"/>
          <p14:tracePt t="67181" x="6246813" y="1714500"/>
          <p14:tracePt t="67192" x="5957888" y="1601788"/>
          <p14:tracePt t="67203" x="5645150" y="1476375"/>
          <p14:tracePt t="67212" x="5207000" y="1350963"/>
          <p14:tracePt t="67225" x="4668838" y="1201738"/>
          <p14:tracePt t="67232" x="3930650" y="1076325"/>
          <p14:tracePt t="67242" x="3341688" y="1014413"/>
          <p14:tracePt t="67256" x="2741613" y="912813"/>
          <p14:tracePt t="67263" x="2216150" y="838200"/>
          <p14:tracePt t="67274" x="1665288" y="801688"/>
          <p14:tracePt t="67283" x="1227138" y="801688"/>
          <p14:tracePt t="67293" x="814388" y="801688"/>
          <p14:tracePt t="67306" x="438150" y="801688"/>
          <p14:tracePt t="67314" x="100013" y="801688"/>
          <p14:tracePt t="67527" x="138113" y="1114425"/>
          <p14:tracePt t="67539" x="200025" y="1114425"/>
          <p14:tracePt t="67547" x="250825" y="1101725"/>
          <p14:tracePt t="67557" x="287338" y="1101725"/>
          <p14:tracePt t="67567" x="312738" y="1101725"/>
          <p14:tracePt t="67577" x="350838" y="1089025"/>
          <p14:tracePt t="67589" x="376238" y="1076325"/>
          <p14:tracePt t="67597" x="400050" y="1076325"/>
          <p14:tracePt t="67608" x="412750" y="1076325"/>
          <p14:tracePt t="67618" x="425450" y="1076325"/>
          <p14:tracePt t="67640" x="438150" y="1076325"/>
          <p14:tracePt t="68105" x="450850" y="1076325"/>
          <p14:tracePt t="68115" x="450850" y="1063625"/>
          <p14:tracePt t="68125" x="463550" y="1063625"/>
          <p14:tracePt t="68138" x="476250" y="1050925"/>
          <p14:tracePt t="68145" x="488950" y="1050925"/>
          <p14:tracePt t="68156" x="500063" y="1050925"/>
          <p14:tracePt t="68166" x="512763" y="1050925"/>
          <p14:tracePt t="68175" x="525463" y="1050925"/>
          <p14:tracePt t="68189" x="550863" y="1025525"/>
          <p14:tracePt t="68196" x="612775" y="1014413"/>
          <p14:tracePt t="68206" x="725488" y="989013"/>
          <p14:tracePt t="68216" x="850900" y="963613"/>
          <p14:tracePt t="68226" x="1101725" y="912813"/>
          <p14:tracePt t="68239" x="1389063" y="863600"/>
          <p14:tracePt t="68246" x="1801813" y="838200"/>
          <p14:tracePt t="68257" x="2090738" y="825500"/>
          <p14:tracePt t="68268" x="2303463" y="812800"/>
          <p14:tracePt t="68277" x="2516188" y="812800"/>
          <p14:tracePt t="68289" x="2690813" y="812800"/>
          <p14:tracePt t="68297" x="2841625" y="812800"/>
          <p14:tracePt t="68307" x="3067050" y="812800"/>
          <p14:tracePt t="68318" x="3379788" y="812800"/>
          <p14:tracePt t="68328" x="3654425" y="812800"/>
          <p14:tracePt t="68339" x="3892550" y="812800"/>
          <p14:tracePt t="68348" x="4105275" y="812800"/>
          <p14:tracePt t="68358" x="4256088" y="812800"/>
          <p14:tracePt t="68372" x="4394200" y="825500"/>
          <p14:tracePt t="68378" x="4494213" y="825500"/>
          <p14:tracePt t="68389" x="4581525" y="825500"/>
          <p14:tracePt t="68399" x="4630738" y="825500"/>
          <p14:tracePt t="68409" x="4694238" y="825500"/>
          <p14:tracePt t="68422" x="4719638" y="825500"/>
          <p14:tracePt t="68429" x="4756150" y="825500"/>
          <p14:tracePt t="68438" x="4768850" y="825500"/>
          <p14:tracePt t="68449" x="4781550" y="825500"/>
          <p14:tracePt t="68471" x="4794250" y="825500"/>
          <p14:tracePt t="68855" x="4781550" y="825500"/>
          <p14:tracePt t="68865" x="4756150" y="812800"/>
          <p14:tracePt t="68875" x="4732338" y="812800"/>
          <p14:tracePt t="68888" x="4694238" y="812800"/>
          <p14:tracePt t="68895" x="4594225" y="850900"/>
          <p14:tracePt t="68906" x="4330700" y="963613"/>
          <p14:tracePt t="68917" x="3943350" y="1163638"/>
          <p14:tracePt t="68926" x="3643313" y="1339850"/>
          <p14:tracePt t="68939" x="3367088" y="1514475"/>
          <p14:tracePt t="68947" x="3092450" y="1739900"/>
          <p14:tracePt t="68956" x="2828925" y="1952625"/>
          <p14:tracePt t="68967" x="2590800" y="2139950"/>
          <p14:tracePt t="68976" x="2428875" y="2303463"/>
          <p14:tracePt t="68989" x="2303463" y="2403475"/>
          <p14:tracePt t="68997" x="2239963" y="2478088"/>
          <p14:tracePt t="69007" x="2178050" y="2516188"/>
          <p14:tracePt t="69017" x="2152650" y="2552700"/>
          <p14:tracePt t="69027" x="2116138" y="2578100"/>
          <p14:tracePt t="69039" x="2116138" y="2590800"/>
          <p14:tracePt t="69055" x="2116138" y="2616200"/>
          <p14:tracePt t="69057" x="2103438" y="2627313"/>
          <p14:tracePt t="69072" x="2103438" y="2640013"/>
          <p14:tracePt t="69078" x="2103438" y="2652713"/>
          <p14:tracePt t="69108" x="2103438" y="2665413"/>
          <p14:tracePt t="69121" x="2103438" y="2678113"/>
          <p14:tracePt t="69129" x="2116138" y="2678113"/>
          <p14:tracePt t="69149" x="2127250" y="2690813"/>
          <p14:tracePt t="69159" x="2152650" y="2716213"/>
          <p14:tracePt t="69172" x="2152650" y="2740025"/>
          <p14:tracePt t="69179" x="2152650" y="2752725"/>
          <p14:tracePt t="69189" x="2152650" y="2790825"/>
          <p14:tracePt t="69210" x="2152650" y="2803525"/>
          <p14:tracePt t="69230" x="2152650" y="2816225"/>
          <p14:tracePt t="69423" x="2165350" y="2816225"/>
          <p14:tracePt t="69453" x="2178050" y="2816225"/>
          <p14:tracePt t="69494" x="2190750" y="2816225"/>
          <p14:tracePt t="69504" x="2203450" y="2816225"/>
          <p14:tracePt t="69524" x="2216150" y="2816225"/>
          <p14:tracePt t="69544" x="2239963" y="2816225"/>
          <p14:tracePt t="69555" x="2252663" y="2816225"/>
          <p14:tracePt t="69565" x="2278063" y="2816225"/>
          <p14:tracePt t="69575" x="2290763" y="2816225"/>
          <p14:tracePt t="69587" x="2316163" y="2816225"/>
          <p14:tracePt t="69595" x="2339975" y="2816225"/>
          <p14:tracePt t="69605" x="2352675" y="2816225"/>
          <p14:tracePt t="69616" x="2378075" y="2816225"/>
          <p14:tracePt t="69625" x="2403475" y="2816225"/>
          <p14:tracePt t="69637" x="2428875" y="2816225"/>
          <p14:tracePt t="69646" x="2441575" y="2803525"/>
          <p14:tracePt t="69656" x="2503488" y="2803525"/>
          <p14:tracePt t="69670" x="2541588" y="2803525"/>
          <p14:tracePt t="69676" x="2628900" y="2790825"/>
          <p14:tracePt t="69688" x="2703513" y="2790825"/>
          <p14:tracePt t="69697" x="2841625" y="2778125"/>
          <p14:tracePt t="69706" x="2967038" y="2765425"/>
          <p14:tracePt t="69722" x="3103563" y="2765425"/>
          <p14:tracePt t="69730" x="3205163" y="2752725"/>
          <p14:tracePt t="69738" x="3305175" y="2740025"/>
          <p14:tracePt t="69747" x="3379788" y="2740025"/>
          <p14:tracePt t="69757" x="3417888" y="2728913"/>
          <p14:tracePt t="69771" x="3467100" y="2728913"/>
          <p14:tracePt t="69778" x="3505200" y="2728913"/>
          <p14:tracePt t="69788" x="3592513" y="2716213"/>
          <p14:tracePt t="69799" x="3717925" y="2716213"/>
          <p14:tracePt t="69808" x="3817938" y="2703513"/>
          <p14:tracePt t="69821" x="3867150" y="2690813"/>
          <p14:tracePt t="69829" x="3917950" y="2690813"/>
          <p14:tracePt t="69838" x="3956050" y="2690813"/>
          <p14:tracePt t="69849" x="3979863" y="2690813"/>
          <p14:tracePt t="69870" x="3992563" y="2690813"/>
          <p14:tracePt t="69901" x="4005263" y="2690813"/>
          <p14:tracePt t="69904" x="4017963" y="2690813"/>
          <p14:tracePt t="71076" x="4005263" y="2690813"/>
          <p14:tracePt t="71167" x="4030663" y="2690813"/>
          <p14:tracePt t="71177" x="4056063" y="2690813"/>
          <p14:tracePt t="71187" x="4105275" y="2690813"/>
          <p14:tracePt t="71200" x="4130675" y="2690813"/>
          <p14:tracePt t="71207" x="4168775" y="2690813"/>
          <p14:tracePt t="71218" x="4205288" y="2703513"/>
          <p14:tracePt t="71228" x="4256088" y="2703513"/>
          <p14:tracePt t="71237" x="4294188" y="2716213"/>
          <p14:tracePt t="71252" x="4368800" y="2728913"/>
          <p14:tracePt t="71258" x="4430713" y="2728913"/>
          <p14:tracePt t="71269" x="4506913" y="2740025"/>
          <p14:tracePt t="71279" x="4606925" y="2752725"/>
          <p14:tracePt t="71289" x="4706938" y="2752725"/>
          <p14:tracePt t="71302" x="4806950" y="2765425"/>
          <p14:tracePt t="71309" x="4881563" y="2778125"/>
          <p14:tracePt t="71319" x="4956175" y="2790825"/>
          <p14:tracePt t="71329" x="5045075" y="2803525"/>
          <p14:tracePt t="71339" x="5106988" y="2803525"/>
          <p14:tracePt t="71352" x="5170488" y="2816225"/>
          <p14:tracePt t="71360" x="5245100" y="2828925"/>
          <p14:tracePt t="71370" x="5294313" y="2840038"/>
          <p14:tracePt t="71380" x="5370513" y="2840038"/>
          <p14:tracePt t="71390" x="5457825" y="2852738"/>
          <p14:tracePt t="71402" x="5519738" y="2852738"/>
          <p14:tracePt t="71411" x="5607050" y="2852738"/>
          <p14:tracePt t="71420" x="5683250" y="2852738"/>
          <p14:tracePt t="71431" x="5770563" y="2852738"/>
          <p14:tracePt t="71441" x="5857875" y="2852738"/>
          <p14:tracePt t="71452" x="5945188" y="2852738"/>
          <p14:tracePt t="71461" x="5995988" y="2852738"/>
          <p14:tracePt t="71471" x="6057900" y="2865438"/>
          <p14:tracePt t="71485" x="6108700" y="2865438"/>
          <p14:tracePt t="71491" x="6146800" y="2865438"/>
          <p14:tracePt t="71502" x="6196013" y="2865438"/>
          <p14:tracePt t="71511" x="6234113" y="2865438"/>
          <p14:tracePt t="71522" x="6270625" y="2865438"/>
          <p14:tracePt t="71534" x="6308725" y="2865438"/>
          <p14:tracePt t="71542" x="6359525" y="2865438"/>
          <p14:tracePt t="71552" x="6408738" y="2865438"/>
          <p14:tracePt t="71562" x="6472238" y="2865438"/>
          <p14:tracePt t="71573" x="6508750" y="2852738"/>
          <p14:tracePt t="71586" x="6572250" y="2852738"/>
          <p14:tracePt t="71593" x="6596063" y="2852738"/>
          <p14:tracePt t="71603" x="6634163" y="2852738"/>
          <p14:tracePt t="71613" x="6659563" y="2852738"/>
          <p14:tracePt t="71623" x="6696075" y="2852738"/>
          <p14:tracePt t="71635" x="6721475" y="2852738"/>
          <p14:tracePt t="71643" x="6759575" y="2852738"/>
          <p14:tracePt t="71653" x="6784975" y="2852738"/>
          <p14:tracePt t="71664" x="6821488" y="2840038"/>
          <p14:tracePt t="71674" x="6846888" y="2840038"/>
          <p14:tracePt t="71685" x="6884988" y="2828925"/>
          <p14:tracePt t="71694" x="6910388" y="2828925"/>
          <p14:tracePt t="71704" x="6934200" y="2816225"/>
          <p14:tracePt t="71718" x="6946900" y="2816225"/>
          <p14:tracePt t="71725" x="6972300" y="2816225"/>
          <p14:tracePt t="71735" x="6985000" y="2816225"/>
          <p14:tracePt t="71745" x="7010400" y="2803525"/>
          <p14:tracePt t="71755" x="7021513" y="2803525"/>
          <p14:tracePt t="71767" x="7046913" y="2790825"/>
          <p14:tracePt t="71775" x="7059613" y="2790825"/>
          <p14:tracePt t="71786" x="7085013" y="2790825"/>
          <p14:tracePt t="71797" x="7097713" y="2778125"/>
          <p14:tracePt t="71805" x="7146925" y="2778125"/>
          <p14:tracePt t="71818" x="7210425" y="2765425"/>
          <p14:tracePt t="71826" x="7297738" y="2740025"/>
          <p14:tracePt t="71836" x="7335838" y="2728913"/>
          <p14:tracePt t="71846" x="7397750" y="2728913"/>
          <p14:tracePt t="71856" x="7448550" y="2728913"/>
          <p14:tracePt t="71868" x="7485063" y="2716213"/>
          <p14:tracePt t="71877" x="7572375" y="2703513"/>
          <p14:tracePt t="71886" x="7685088" y="2678113"/>
          <p14:tracePt t="71900" x="7748588" y="2652713"/>
          <p14:tracePt t="71907" x="7823200" y="2640013"/>
          <p14:tracePt t="71918" x="7897813" y="2616200"/>
          <p14:tracePt t="71928" x="7935913" y="2603500"/>
          <p14:tracePt t="71937" x="8035925" y="2590800"/>
          <p14:tracePt t="71951" x="8123238" y="2578100"/>
          <p14:tracePt t="71958" x="8235950" y="2552700"/>
          <p14:tracePt t="71969" x="8312150" y="2527300"/>
          <p14:tracePt t="71987" x="8386763" y="2503488"/>
          <p14:tracePt t="71989" x="8435975" y="2490788"/>
          <p14:tracePt t="72002" x="8474075" y="2490788"/>
          <p14:tracePt t="72008" x="8524875" y="2478088"/>
          <p14:tracePt t="72019" x="8537575" y="2478088"/>
          <p14:tracePt t="72029" x="8574088" y="2452688"/>
          <p14:tracePt t="72039" x="8612188" y="2439988"/>
          <p14:tracePt t="72051" x="8650288" y="2439988"/>
          <p14:tracePt t="72059" x="8674100" y="2439988"/>
          <p14:tracePt t="72069" x="8699500" y="2439988"/>
          <p14:tracePt t="72080" x="8724900" y="2427288"/>
          <p14:tracePt t="72089" x="8750300" y="2414588"/>
          <p14:tracePt t="72100" x="8763000" y="2414588"/>
          <p14:tracePt t="72110" x="8786813" y="2414588"/>
          <p14:tracePt t="72120" x="8824913" y="2414588"/>
          <p14:tracePt t="72133" x="8874125" y="2403475"/>
          <p14:tracePt t="72140" x="8912225" y="2403475"/>
          <p14:tracePt t="72151" x="8950325" y="2403475"/>
          <p14:tracePt t="72160" x="8963025" y="2403475"/>
          <p14:tracePt t="72171" x="9024938" y="2403475"/>
          <p14:tracePt t="72184" x="9050338" y="2403475"/>
          <p14:tracePt t="72191" x="9088438" y="2403475"/>
          <p14:tracePt t="72201" x="9099550" y="2403475"/>
          <p14:tracePt t="72212" x="9124950" y="2403475"/>
          <p14:tracePt t="72221" x="9150350" y="2403475"/>
          <p14:tracePt t="72234" x="9163050" y="2403475"/>
          <p14:tracePt t="72242" x="9175750" y="2403475"/>
          <p14:tracePt t="72251" x="9188450" y="2403475"/>
          <p14:tracePt t="72262" x="9199563" y="2403475"/>
          <p14:tracePt t="72272" x="9212263" y="2403475"/>
          <p14:tracePt t="72292" x="9224963" y="2403475"/>
          <p14:tracePt t="72323" x="9237663" y="2403475"/>
          <p14:tracePt t="72404" x="9237663" y="2414588"/>
          <p14:tracePt t="72445" x="9237663" y="2427288"/>
          <p14:tracePt t="72454" x="9212263" y="2427288"/>
          <p14:tracePt t="72466" x="9175750" y="2439988"/>
          <p14:tracePt t="72475" x="9099550" y="2452688"/>
          <p14:tracePt t="72486" x="9024938" y="2465388"/>
          <p14:tracePt t="72495" x="8950325" y="2478088"/>
          <p14:tracePt t="72505" x="8837613" y="2503488"/>
          <p14:tracePt t="72517" x="8750300" y="2516188"/>
          <p14:tracePt t="72526" x="8686800" y="2527300"/>
          <p14:tracePt t="72536" x="8624888" y="2540000"/>
          <p14:tracePt t="72550" x="8561388" y="2540000"/>
          <p14:tracePt t="72556" x="8524875" y="2552700"/>
          <p14:tracePt t="72567" x="8474075" y="2552700"/>
          <p14:tracePt t="72576" x="8412163" y="2565400"/>
          <p14:tracePt t="72586" x="8361363" y="2590800"/>
          <p14:tracePt t="72600" x="8335963" y="2590800"/>
          <p14:tracePt t="72606" x="8299450" y="2603500"/>
          <p14:tracePt t="72627" x="8286750" y="2603500"/>
          <p14:tracePt t="72637" x="8274050" y="2603500"/>
          <p14:tracePt t="72678" x="8261350" y="2603500"/>
          <p14:tracePt t="72687" x="8248650" y="2603500"/>
          <p14:tracePt t="72831" x="8235950" y="2603500"/>
          <p14:tracePt t="72860" x="8212138" y="2603500"/>
          <p14:tracePt t="72870" x="8186738" y="2616200"/>
          <p14:tracePt t="72885" x="8086725" y="2640013"/>
          <p14:tracePt t="72892" x="7886700" y="2690813"/>
          <p14:tracePt t="72901" x="7735888" y="2728913"/>
          <p14:tracePt t="72911" x="7623175" y="2740025"/>
          <p14:tracePt t="72921" x="7535863" y="2765425"/>
          <p14:tracePt t="72935" x="7497763" y="2778125"/>
          <p14:tracePt t="72941" x="7397750" y="2778125"/>
          <p14:tracePt t="72955" x="7210425" y="2803525"/>
          <p14:tracePt t="72962" x="6897688" y="2803525"/>
          <p14:tracePt t="72971" x="6621463" y="2803525"/>
          <p14:tracePt t="72983" x="6246813" y="2803525"/>
          <p14:tracePt t="72992" x="5770563" y="2803525"/>
          <p14:tracePt t="73002" x="5157788" y="2803525"/>
          <p14:tracePt t="73015" x="4443413" y="2828925"/>
          <p14:tracePt t="73022" x="3654425" y="2941638"/>
          <p14:tracePt t="73033" x="3054350" y="3028950"/>
          <p14:tracePt t="73042" x="2603500" y="3090863"/>
          <p14:tracePt t="73052" x="2239963" y="3141663"/>
          <p14:tracePt t="73066" x="1952625" y="3165475"/>
          <p14:tracePt t="73073" x="1727200" y="3203575"/>
          <p14:tracePt t="73084" x="1577975" y="3216275"/>
          <p14:tracePt t="73093" x="1439863" y="3228975"/>
          <p14:tracePt t="73103" x="1327150" y="3228975"/>
          <p14:tracePt t="73117" x="1227138" y="3228975"/>
          <p14:tracePt t="73123" x="1127125" y="3228975"/>
          <p14:tracePt t="73134" x="1027113" y="3228975"/>
          <p14:tracePt t="73145" x="938213" y="3228975"/>
          <p14:tracePt t="73154" x="876300" y="3228975"/>
          <p14:tracePt t="73166" x="801688" y="3228975"/>
          <p14:tracePt t="73174" x="763588" y="3228975"/>
          <p14:tracePt t="73185" x="725488" y="3228975"/>
          <p14:tracePt t="73195" x="712788" y="3228975"/>
          <p14:tracePt t="73204" x="701675" y="3228975"/>
          <p14:tracePt t="73225" x="688975" y="3228975"/>
          <p14:tracePt t="73248" x="676275" y="3228975"/>
          <p14:tracePt t="73255" x="625475" y="3228975"/>
          <p14:tracePt t="73266" x="576263" y="3228975"/>
          <p14:tracePt t="73276" x="550863" y="3228975"/>
          <p14:tracePt t="73286" x="525463" y="3228975"/>
          <p14:tracePt t="73300" x="500063" y="3228975"/>
          <p14:tracePt t="73306" x="488950" y="3228975"/>
          <p14:tracePt t="73326" x="476250" y="3228975"/>
          <p14:tracePt t="73448" x="512763" y="3228975"/>
          <p14:tracePt t="73458" x="550863" y="3228975"/>
          <p14:tracePt t="73468" x="625475" y="3216275"/>
          <p14:tracePt t="73481" x="701675" y="3203575"/>
          <p14:tracePt t="73489" x="750888" y="3203575"/>
          <p14:tracePt t="73499" x="801688" y="3203575"/>
          <p14:tracePt t="73509" x="889000" y="3203575"/>
          <p14:tracePt t="73519" x="938213" y="3190875"/>
          <p14:tracePt t="73533" x="1014413" y="3178175"/>
          <p14:tracePt t="73540" x="1050925" y="3178175"/>
          <p14:tracePt t="73550" x="1101725" y="3178175"/>
          <p14:tracePt t="73559" x="1127125" y="3178175"/>
          <p14:tracePt t="73570" x="1163638" y="3178175"/>
          <p14:tracePt t="73582" x="1176338" y="3178175"/>
          <p14:tracePt t="73590" x="1201738" y="3178175"/>
          <p14:tracePt t="73611" x="1227138" y="3178175"/>
          <p14:tracePt t="73641" x="1239838" y="3178175"/>
          <p14:tracePt t="73681" x="1252538" y="3178175"/>
          <p14:tracePt t="73823" x="1263650" y="3178175"/>
          <p14:tracePt t="73854" x="1276350" y="3178175"/>
          <p14:tracePt t="73884" x="1289050" y="3178175"/>
          <p14:tracePt t="73897" x="1301750" y="3178175"/>
          <p14:tracePt t="73904" x="1327150" y="3178175"/>
          <p14:tracePt t="73915" x="1363663" y="3178175"/>
          <p14:tracePt t="73924" x="1414463" y="3178175"/>
          <p14:tracePt t="73935" x="1452563" y="3178175"/>
          <p14:tracePt t="73948" x="1539875" y="3190875"/>
          <p14:tracePt t="73955" x="1627188" y="3190875"/>
          <p14:tracePt t="73966" x="1739900" y="3216275"/>
          <p14:tracePt t="73975" x="1839913" y="3216275"/>
          <p14:tracePt t="73985" x="1914525" y="3228975"/>
          <p14:tracePt t="73999" x="1978025" y="3228975"/>
          <p14:tracePt t="74006" x="2014538" y="3228975"/>
          <p14:tracePt t="74015" x="2065338" y="3228975"/>
          <p14:tracePt t="74027" x="2103438" y="3228975"/>
          <p14:tracePt t="74036" x="2139950" y="3228975"/>
          <p14:tracePt t="74049" x="2152650" y="3228975"/>
          <p14:tracePt t="74056" x="2165350" y="3228975"/>
          <p14:tracePt t="74066" x="2178050" y="3228975"/>
          <p14:tracePt t="74077" x="2190750" y="3228975"/>
          <p14:tracePt t="74097" x="2203450" y="3228975"/>
          <p14:tracePt t="74634" x="2203450" y="3241675"/>
          <p14:tracePt t="74654" x="2216150" y="3241675"/>
          <p14:tracePt t="74664" x="2228850" y="3254375"/>
          <p14:tracePt t="74675" x="2228850" y="3267075"/>
          <p14:tracePt t="74685" x="2252663" y="3267075"/>
          <p14:tracePt t="74697" x="2265363" y="3267075"/>
          <p14:tracePt t="74706" x="2278063" y="3278188"/>
          <p14:tracePt t="74715" x="2290763" y="3278188"/>
          <p14:tracePt t="74726" x="2316163" y="3278188"/>
          <p14:tracePt t="74736" x="2328863" y="3278188"/>
          <p14:tracePt t="74747" x="2352675" y="3290888"/>
          <p14:tracePt t="74756" x="2378075" y="3290888"/>
          <p14:tracePt t="74766" x="2441575" y="3303588"/>
          <p14:tracePt t="74780" x="2478088" y="3303588"/>
          <p14:tracePt t="74786" x="2528888" y="3316288"/>
          <p14:tracePt t="74798" x="2565400" y="3328988"/>
          <p14:tracePt t="74806" x="2616200" y="3328988"/>
          <p14:tracePt t="74816" x="2654300" y="3328988"/>
          <p14:tracePt t="74830" x="2703513" y="3328988"/>
          <p14:tracePt t="74837" x="2741613" y="3328988"/>
          <p14:tracePt t="74847" x="2790825" y="3328988"/>
          <p14:tracePt t="74857" x="2828925" y="3328988"/>
          <p14:tracePt t="74867" x="2879725" y="3328988"/>
          <p14:tracePt t="74880" x="2928938" y="3328988"/>
          <p14:tracePt t="74888" x="3003550" y="3328988"/>
          <p14:tracePt t="74899" x="3067050" y="3328988"/>
          <p14:tracePt t="74914" x="3103563" y="3328988"/>
          <p14:tracePt t="74917" x="3154363" y="3328988"/>
          <p14:tracePt t="74930" x="3192463" y="3328988"/>
          <p14:tracePt t="74938" x="3228975" y="3328988"/>
          <p14:tracePt t="74948" x="3241675" y="3328988"/>
          <p14:tracePt t="74959" x="3267075" y="3328988"/>
          <p14:tracePt t="74970" x="3279775" y="3328988"/>
          <p14:tracePt t="74980" x="3317875" y="3328988"/>
          <p14:tracePt t="74989" x="3354388" y="3316288"/>
          <p14:tracePt t="75000" x="3405188" y="3316288"/>
          <p14:tracePt t="75013" x="3454400" y="3303588"/>
          <p14:tracePt t="75019" x="3479800" y="3303588"/>
          <p14:tracePt t="75031" x="3517900" y="3303588"/>
          <p14:tracePt t="75040" x="3541713" y="3303588"/>
          <p14:tracePt t="75050" x="3554413" y="3303588"/>
          <p14:tracePt t="75063" x="3567113" y="3303588"/>
          <p14:tracePt t="75070" x="3592513" y="3303588"/>
          <p14:tracePt t="75080" x="3630613" y="3303588"/>
          <p14:tracePt t="75091" x="3717925" y="3303588"/>
          <p14:tracePt t="75102" x="3792538" y="3303588"/>
          <p14:tracePt t="75113" x="3879850" y="3303588"/>
          <p14:tracePt t="75121" x="3930650" y="3303588"/>
          <p14:tracePt t="75131" x="4005263" y="3303588"/>
          <p14:tracePt t="75142" x="4043363" y="3303588"/>
          <p14:tracePt t="75151" x="4092575" y="3303588"/>
          <p14:tracePt t="75163" x="4117975" y="3303588"/>
          <p14:tracePt t="75172" x="4143375" y="3303588"/>
          <p14:tracePt t="75182" x="4168775" y="3303588"/>
          <p14:tracePt t="75192" x="4230688" y="3303588"/>
          <p14:tracePt t="75202" x="4294188" y="3303588"/>
          <p14:tracePt t="75213" x="4418013" y="3303588"/>
          <p14:tracePt t="75223" x="4518025" y="3303588"/>
          <p14:tracePt t="75232" x="4606925" y="3290888"/>
          <p14:tracePt t="75246" x="4668838" y="3290888"/>
          <p14:tracePt t="75253" x="4706938" y="3278188"/>
          <p14:tracePt t="75264" x="4743450" y="3278188"/>
          <p14:tracePt t="75273" x="4768850" y="3278188"/>
          <p14:tracePt t="75283" x="4806950" y="3278188"/>
          <p14:tracePt t="75297" x="4843463" y="3267075"/>
          <p14:tracePt t="75303" x="4881563" y="3254375"/>
          <p14:tracePt t="75315" x="4919663" y="3254375"/>
          <p14:tracePt t="75324" x="5006975" y="3241675"/>
          <p14:tracePt t="75334" x="5094288" y="3241675"/>
          <p14:tracePt t="75347" x="5157788" y="3228975"/>
          <p14:tracePt t="75354" x="5219700" y="3216275"/>
          <p14:tracePt t="75364" x="5257800" y="3216275"/>
          <p14:tracePt t="75374" x="5281613" y="3216275"/>
          <p14:tracePt t="75384" x="5294313" y="3216275"/>
          <p14:tracePt t="75397" x="5307013" y="3203575"/>
          <p14:tracePt t="75415" x="5319713" y="3203575"/>
          <p14:tracePt t="75426" x="5332413" y="3203575"/>
          <p14:tracePt t="75456" x="5332413" y="3190875"/>
          <p14:tracePt t="76368" x="5345113" y="3190875"/>
          <p14:tracePt t="76379" x="5370513" y="3190875"/>
          <p14:tracePt t="76388" x="5394325" y="3190875"/>
          <p14:tracePt t="76399" x="5419725" y="3190875"/>
          <p14:tracePt t="76411" x="5470525" y="3190875"/>
          <p14:tracePt t="76419" x="5507038" y="3190875"/>
          <p14:tracePt t="76429" x="5583238" y="3203575"/>
          <p14:tracePt t="76439" x="5619750" y="3216275"/>
          <p14:tracePt t="76449" x="5670550" y="3228975"/>
          <p14:tracePt t="76462" x="5695950" y="3228975"/>
          <p14:tracePt t="76469" x="5732463" y="3228975"/>
          <p14:tracePt t="76480" x="5770563" y="3241675"/>
          <p14:tracePt t="76490" x="5808663" y="3241675"/>
          <p14:tracePt t="76500" x="5845175" y="3254375"/>
          <p14:tracePt t="76512" x="5921375" y="3267075"/>
          <p14:tracePt t="76520" x="5983288" y="3267075"/>
          <p14:tracePt t="76530" x="6045200" y="3267075"/>
          <p14:tracePt t="76541" x="6096000" y="3267075"/>
          <p14:tracePt t="76550" x="6134100" y="3267075"/>
          <p14:tracePt t="76561" x="6183313" y="3267075"/>
          <p14:tracePt t="76571" x="6208713" y="3267075"/>
          <p14:tracePt t="76581" x="6246813" y="3267075"/>
          <p14:tracePt t="76594" x="6270625" y="3267075"/>
          <p14:tracePt t="76601" x="6308725" y="3267075"/>
          <p14:tracePt t="76611" x="6334125" y="3267075"/>
          <p14:tracePt t="76622" x="6383338" y="3267075"/>
          <p14:tracePt t="76632" x="6408738" y="3267075"/>
          <p14:tracePt t="76645" x="6459538" y="3267075"/>
          <p14:tracePt t="76652" x="6496050" y="3278188"/>
          <p14:tracePt t="76663" x="6534150" y="3278188"/>
          <p14:tracePt t="76672" x="6559550" y="3278188"/>
          <p14:tracePt t="76682" x="6596063" y="3278188"/>
          <p14:tracePt t="76695" x="6608763" y="3290888"/>
          <p14:tracePt t="76703" x="6634163" y="3290888"/>
          <p14:tracePt t="76713" x="6646863" y="3290888"/>
          <p14:tracePt t="76723" x="6672263" y="3290888"/>
          <p14:tracePt t="76737" x="6696075" y="3290888"/>
          <p14:tracePt t="76744" x="6721475" y="3290888"/>
          <p14:tracePt t="76754" x="6746875" y="3290888"/>
          <p14:tracePt t="76763" x="6772275" y="3290888"/>
          <p14:tracePt t="76777" x="6821488" y="3290888"/>
          <p14:tracePt t="76784" x="6859588" y="3290888"/>
          <p14:tracePt t="76794" x="6897688" y="3290888"/>
          <p14:tracePt t="76804" x="6921500" y="3290888"/>
          <p14:tracePt t="76814" x="6959600" y="3290888"/>
          <p14:tracePt t="76827" x="6972300" y="3290888"/>
          <p14:tracePt t="76835" x="6985000" y="3290888"/>
          <p14:tracePt t="76844" x="6997700" y="3290888"/>
          <p14:tracePt t="76861" x="7010400" y="3290888"/>
          <p14:tracePt t="76892" x="7034213" y="3278188"/>
          <p14:tracePt t="76906" x="7046913" y="3278188"/>
          <p14:tracePt t="76946" x="7059613" y="3278188"/>
          <p14:tracePt t="76957" x="7072313" y="3278188"/>
          <p14:tracePt t="76987" x="7085013" y="3278188"/>
          <p14:tracePt t="76997" x="7097713" y="3278188"/>
          <p14:tracePt t="77017" x="7123113" y="3278188"/>
          <p14:tracePt t="77037" x="7134225" y="3278188"/>
          <p14:tracePt t="77047" x="7146925" y="3278188"/>
          <p14:tracePt t="77060" x="7159625" y="3278188"/>
          <p14:tracePt t="77068" x="7172325" y="3267075"/>
          <p14:tracePt t="77078" x="7185025" y="3267075"/>
          <p14:tracePt t="77088" x="7197725" y="3267075"/>
          <p14:tracePt t="77098" x="7223125" y="3267075"/>
          <p14:tracePt t="77111" x="7235825" y="3267075"/>
          <p14:tracePt t="77118" x="7259638" y="3254375"/>
          <p14:tracePt t="77129" x="7272338" y="3254375"/>
          <p14:tracePt t="77139" x="7285038" y="3254375"/>
          <p14:tracePt t="77160" x="7310438" y="3254375"/>
          <p14:tracePt t="77169" x="7310438" y="3241675"/>
          <p14:tracePt t="77179" x="7323138" y="3241675"/>
          <p14:tracePt t="77190" x="7359650" y="3241675"/>
          <p14:tracePt t="77199" x="7385050" y="3228975"/>
          <p14:tracePt t="77211" x="7448550" y="3228975"/>
          <p14:tracePt t="77220" x="7485063" y="3228975"/>
          <p14:tracePt t="77230" x="7535863" y="3228975"/>
          <p14:tracePt t="77244" x="7561263" y="3228975"/>
          <p14:tracePt t="77250" x="7635875" y="3228975"/>
          <p14:tracePt t="77261" x="7685088" y="3228975"/>
          <p14:tracePt t="77271" x="7761288" y="3228975"/>
          <p14:tracePt t="77281" x="7810500" y="3228975"/>
          <p14:tracePt t="77294" x="7848600" y="3228975"/>
          <p14:tracePt t="77302" x="7923213" y="3228975"/>
          <p14:tracePt t="77311" x="7986713" y="3228975"/>
          <p14:tracePt t="77322" x="8086725" y="3228975"/>
          <p14:tracePt t="77331" x="8212138" y="3228975"/>
          <p14:tracePt t="77344" x="8324850" y="3228975"/>
          <p14:tracePt t="77351" x="8412163" y="3228975"/>
          <p14:tracePt t="77362" x="8499475" y="3228975"/>
          <p14:tracePt t="77373" x="8537575" y="3228975"/>
          <p14:tracePt t="77382" x="8586788" y="3228975"/>
          <p14:tracePt t="77394" x="8599488" y="3228975"/>
          <p14:tracePt t="77403" x="8624888" y="3228975"/>
          <p14:tracePt t="77412" x="8637588" y="3228975"/>
          <p14:tracePt t="77423" x="8650288" y="3228975"/>
          <p14:tracePt t="77433" x="8674100" y="3228975"/>
          <p14:tracePt t="77444" x="8699500" y="3228975"/>
          <p14:tracePt t="77453" x="8737600" y="3228975"/>
          <p14:tracePt t="77463" x="8750300" y="3228975"/>
          <p14:tracePt t="77476" x="8774113" y="3228975"/>
          <p14:tracePt t="77483" x="8812213" y="3228975"/>
          <p14:tracePt t="77494" x="8850313" y="3228975"/>
          <p14:tracePt t="77504" x="8874125" y="3241675"/>
          <p14:tracePt t="77514" x="8912225" y="3241675"/>
          <p14:tracePt t="77527" x="8924925" y="3254375"/>
          <p14:tracePt t="77535" x="8986838" y="3254375"/>
          <p14:tracePt t="77544" x="9075738" y="3267075"/>
          <p14:tracePt t="77555" x="9137650" y="3278188"/>
          <p14:tracePt t="77565" x="9212263" y="3278188"/>
          <p14:tracePt t="77577" x="9288463" y="3290888"/>
          <p14:tracePt t="77585" x="9324975" y="3290888"/>
          <p14:tracePt t="77595" x="9375775" y="3303588"/>
          <p14:tracePt t="77605" x="9388475" y="3303588"/>
          <p14:tracePt t="77616" x="9413875" y="3303588"/>
          <p14:tracePt t="77627" x="9424988" y="3316288"/>
          <p14:tracePt t="77636" x="9437688" y="3316288"/>
          <p14:tracePt t="77656" x="9463088" y="3316288"/>
          <p14:tracePt t="77696" x="9475788" y="3316288"/>
          <p14:tracePt t="77727" x="9488488" y="3316288"/>
          <p14:tracePt t="82300" x="9463088" y="3316288"/>
          <p14:tracePt t="82310" x="9363075" y="3316288"/>
          <p14:tracePt t="82321" x="9175750" y="3316288"/>
          <p14:tracePt t="82330" x="8950325" y="3316288"/>
          <p14:tracePt t="82340" x="8661400" y="3341688"/>
          <p14:tracePt t="82355" x="8374063" y="3378200"/>
          <p14:tracePt t="82360" x="8086725" y="3416300"/>
          <p14:tracePt t="82372" x="7673975" y="3441700"/>
          <p14:tracePt t="82381" x="7185025" y="3467100"/>
          <p14:tracePt t="82391" x="6496050" y="3529013"/>
          <p14:tracePt t="82404" x="6057900" y="3529013"/>
          <p14:tracePt t="82411" x="5645150" y="3554413"/>
          <p14:tracePt t="82425" x="5281613" y="3590925"/>
          <p14:tracePt t="82431" x="4981575" y="3590925"/>
          <p14:tracePt t="82442" x="4768850" y="3590925"/>
          <p14:tracePt t="82455" x="4556125" y="3603625"/>
          <p14:tracePt t="82462" x="4394200" y="3629025"/>
          <p14:tracePt t="82472" x="4256088" y="3629025"/>
          <p14:tracePt t="82483" x="4130675" y="3629025"/>
          <p14:tracePt t="82492" x="3968750" y="3654425"/>
          <p14:tracePt t="82505" x="3830638" y="3692525"/>
          <p14:tracePt t="82512" x="3679825" y="3729038"/>
          <p14:tracePt t="82523" x="3567113" y="3779838"/>
          <p14:tracePt t="82533" x="3454400" y="3816350"/>
          <p14:tracePt t="82543" x="3367088" y="3841750"/>
          <p14:tracePt t="82555" x="3317875" y="3867150"/>
          <p14:tracePt t="82563" x="3241675" y="3879850"/>
          <p14:tracePt t="82573" x="3192463" y="3892550"/>
          <p14:tracePt t="82588" x="3128963" y="3892550"/>
          <p14:tracePt t="82593" x="3079750" y="3905250"/>
          <p14:tracePt t="82606" x="3054350" y="3916363"/>
          <p14:tracePt t="82614" x="3028950" y="3916363"/>
          <p14:tracePt t="82623" x="3016250" y="3916363"/>
          <p14:tracePt t="82635" x="2992438" y="3916363"/>
          <p14:tracePt t="82643" x="2967038" y="3916363"/>
          <p14:tracePt t="82654" x="2916238" y="3916363"/>
          <p14:tracePt t="82665" x="2879725" y="3905250"/>
          <p14:tracePt t="82675" x="2803525" y="3892550"/>
          <p14:tracePt t="82688" x="2741613" y="3879850"/>
          <p14:tracePt t="82695" x="2690813" y="3879850"/>
          <p14:tracePt t="82705" x="2578100" y="3867150"/>
          <p14:tracePt t="82721" x="2478088" y="3854450"/>
          <p14:tracePt t="82725" x="2416175" y="3854450"/>
          <p14:tracePt t="82737" x="2339975" y="3854450"/>
          <p14:tracePt t="82746" x="2278063" y="3854450"/>
          <p14:tracePt t="82756" x="2239963" y="3854450"/>
          <p14:tracePt t="82767" x="2203450" y="3841750"/>
          <p14:tracePt t="82776" x="2165350" y="3841750"/>
          <p14:tracePt t="82787" x="2116138" y="3829050"/>
          <p14:tracePt t="82796" x="2078038" y="3816350"/>
          <p14:tracePt t="82806" x="2014538" y="3816350"/>
          <p14:tracePt t="82820" x="1965325" y="3803650"/>
          <p14:tracePt t="82827" x="1914525" y="3803650"/>
          <p14:tracePt t="82838" x="1878013" y="3803650"/>
          <p14:tracePt t="82847" x="1839913" y="3792538"/>
          <p14:tracePt t="82857" x="1814513" y="3792538"/>
          <p14:tracePt t="82871" x="1790700" y="3779838"/>
          <p14:tracePt t="82878" x="1778000" y="3779838"/>
          <p14:tracePt t="82900" x="1739900" y="3767138"/>
          <p14:tracePt t="82908" x="1727200" y="3767138"/>
          <p14:tracePt t="82922" x="1714500" y="3767138"/>
          <p14:tracePt t="82927" x="1701800" y="3754438"/>
          <p14:tracePt t="82947" x="1701800" y="3741738"/>
          <p14:tracePt t="82958" x="1689100" y="3741738"/>
          <p14:tracePt t="82978" x="1677988" y="3741738"/>
          <p14:tracePt t="83122" x="1689100" y="3741738"/>
          <p14:tracePt t="83131" x="1689100" y="3754438"/>
          <p14:tracePt t="83192" x="1701800" y="3754438"/>
          <p14:tracePt t="83385" x="1714500" y="3754438"/>
          <p14:tracePt t="83456" x="1727200" y="3754438"/>
          <p14:tracePt t="83476" x="1727200" y="3767138"/>
          <p14:tracePt t="83496" x="1739900" y="3767138"/>
          <p14:tracePt t="83526" x="1752600" y="3767138"/>
          <p14:tracePt t="83537" x="1752600" y="3779838"/>
          <p14:tracePt t="83546" x="1778000" y="3779838"/>
          <p14:tracePt t="83557" x="1801813" y="3792538"/>
          <p14:tracePt t="83569" x="1827213" y="3792538"/>
          <p14:tracePt t="83577" x="1839913" y="3792538"/>
          <p14:tracePt t="83587" x="1865313" y="3803650"/>
          <p14:tracePt t="83598" x="1903413" y="3816350"/>
          <p14:tracePt t="83608" x="1990725" y="3829050"/>
          <p14:tracePt t="83620" x="2078038" y="3841750"/>
          <p14:tracePt t="83628" x="2127250" y="3854450"/>
          <p14:tracePt t="83638" x="2239963" y="3879850"/>
          <p14:tracePt t="83651" x="2316163" y="3879850"/>
          <p14:tracePt t="83658" x="2428875" y="3892550"/>
          <p14:tracePt t="83670" x="2541588" y="3905250"/>
          <p14:tracePt t="83678" x="2654300" y="3905250"/>
          <p14:tracePt t="83688" x="2778125" y="3905250"/>
          <p14:tracePt t="83703" x="2854325" y="3905250"/>
          <p14:tracePt t="83709" x="2954338" y="3905250"/>
          <p14:tracePt t="83719" x="3092450" y="3905250"/>
          <p14:tracePt t="83729" x="3205163" y="3905250"/>
          <p14:tracePt t="83740" x="3305175" y="3905250"/>
          <p14:tracePt t="83752" x="3454400" y="3905250"/>
          <p14:tracePt t="83759" x="3643313" y="3905250"/>
          <p14:tracePt t="83770" x="3805238" y="3905250"/>
          <p14:tracePt t="83780" x="3956050" y="3905250"/>
          <p14:tracePt t="83791" x="4092575" y="3905250"/>
          <p14:tracePt t="83803" x="4318000" y="3905250"/>
          <p14:tracePt t="83810" x="4481513" y="3905250"/>
          <p14:tracePt t="83820" x="4732338" y="3905250"/>
          <p14:tracePt t="83831" x="4956175" y="3905250"/>
          <p14:tracePt t="83842" x="5257800" y="3905250"/>
          <p14:tracePt t="83852" x="5645150" y="3916363"/>
          <p14:tracePt t="83861" x="5921375" y="3941763"/>
          <p14:tracePt t="83871" x="6234113" y="3941763"/>
          <p14:tracePt t="83884" x="6534150" y="3941763"/>
          <p14:tracePt t="83902" x="6897688" y="3941763"/>
          <p14:tracePt t="83912" x="7010400" y="3941763"/>
          <p14:tracePt t="83921" x="7072313" y="3941763"/>
          <p14:tracePt t="83935" x="7110413" y="3941763"/>
          <p14:tracePt t="83942" x="7134225" y="3941763"/>
          <p14:tracePt t="83962" x="7146925" y="3941763"/>
          <p14:tracePt t="84278" x="7134225" y="3941763"/>
          <p14:tracePt t="84520" x="7134225" y="3954463"/>
          <p14:tracePt t="84551" x="7134225" y="3967163"/>
          <p14:tracePt t="84591" x="7134225" y="3979863"/>
          <p14:tracePt t="84622" x="7134225" y="3992563"/>
          <p14:tracePt t="84662" x="7134225" y="4005263"/>
          <p14:tracePt t="84692" x="7134225" y="4017963"/>
          <p14:tracePt t="84753" x="7134225" y="4029075"/>
          <p14:tracePt t="84855" x="7146925" y="4029075"/>
          <p14:tracePt t="84906" x="7159625" y="4029075"/>
          <p14:tracePt t="84956" x="7172325" y="4029075"/>
          <p14:tracePt t="84966" x="7185025" y="4029075"/>
          <p14:tracePt t="85007" x="7197725" y="4029075"/>
          <p14:tracePt t="85037" x="7210425" y="4029075"/>
          <p14:tracePt t="85058" x="7223125" y="4029075"/>
          <p14:tracePt t="85067" x="7235825" y="4029075"/>
          <p14:tracePt t="85078" x="7272338" y="4029075"/>
          <p14:tracePt t="85088" x="7323138" y="4005263"/>
          <p14:tracePt t="85100" x="7385050" y="3992563"/>
          <p14:tracePt t="85108" x="7448550" y="3992563"/>
          <p14:tracePt t="85118" x="7497763" y="3979863"/>
          <p14:tracePt t="85129" x="7548563" y="3979863"/>
          <p14:tracePt t="85138" x="7585075" y="3967163"/>
          <p14:tracePt t="85151" x="7623175" y="3967163"/>
          <p14:tracePt t="85160" x="7648575" y="3954463"/>
          <p14:tracePt t="85169" x="7697788" y="3941763"/>
          <p14:tracePt t="85180" x="7761288" y="3941763"/>
          <p14:tracePt t="85189" x="7874000" y="3929063"/>
          <p14:tracePt t="85200" x="7961313" y="3929063"/>
          <p14:tracePt t="85210" x="8048625" y="3916363"/>
          <p14:tracePt t="85219" x="8099425" y="3916363"/>
          <p14:tracePt t="85233" x="8148638" y="3916363"/>
          <p14:tracePt t="85240" x="8174038" y="3916363"/>
          <p14:tracePt t="85250" x="8199438" y="3916363"/>
          <p14:tracePt t="85261" x="8212138" y="3916363"/>
          <p14:tracePt t="85271" x="8223250" y="3916363"/>
          <p14:tracePt t="85284" x="8235950" y="3916363"/>
          <p14:tracePt t="85300" x="8248650" y="3916363"/>
          <p14:tracePt t="85320" x="8261350" y="3916363"/>
          <p14:tracePt t="85362" x="8274050" y="3916363"/>
          <p14:tracePt t="85372" x="8286750" y="3916363"/>
          <p14:tracePt t="85412" x="8299450" y="3916363"/>
          <p14:tracePt t="85443" x="8312150" y="3916363"/>
          <p14:tracePt t="85465" x="8324850" y="3916363"/>
          <p14:tracePt t="85473" x="8335963" y="3916363"/>
          <p14:tracePt t="85503" x="8348663" y="3916363"/>
          <p14:tracePt t="85516" x="8348663" y="3929063"/>
          <p14:tracePt t="85545" x="8361363" y="3929063"/>
          <p14:tracePt t="85574" x="8374063" y="3929063"/>
          <p14:tracePt t="85585" x="8386763" y="3929063"/>
          <p14:tracePt t="85595" x="8399463" y="3929063"/>
          <p14:tracePt t="85615" x="8424863" y="3929063"/>
          <p14:tracePt t="85650" x="8435975" y="3929063"/>
          <p14:tracePt t="85676" x="8448675" y="3929063"/>
          <p14:tracePt t="85757" x="8435975" y="3929063"/>
          <p14:tracePt t="85788" x="8412163" y="3929063"/>
          <p14:tracePt t="85799" x="8399463" y="3929063"/>
          <p14:tracePt t="85809" x="8335963" y="3929063"/>
          <p14:tracePt t="85818" x="8235950" y="3916363"/>
          <p14:tracePt t="85829" x="8148638" y="3916363"/>
          <p14:tracePt t="85839" x="7999413" y="3905250"/>
          <p14:tracePt t="85850" x="7886700" y="3905250"/>
          <p14:tracePt t="85859" x="7748588" y="3905250"/>
          <p14:tracePt t="85869" x="7648575" y="3905250"/>
          <p14:tracePt t="85884" x="7497763" y="3905250"/>
          <p14:tracePt t="85889" x="7385050" y="3905250"/>
          <p14:tracePt t="85900" x="7259638" y="3916363"/>
          <p14:tracePt t="85910" x="7159625" y="3929063"/>
          <p14:tracePt t="85919" x="7097713" y="3929063"/>
          <p14:tracePt t="85933" x="6972300" y="3941763"/>
          <p14:tracePt t="85940" x="6859588" y="3954463"/>
          <p14:tracePt t="85950" x="6734175" y="3954463"/>
          <p14:tracePt t="85960" x="6634163" y="3967163"/>
          <p14:tracePt t="85970" x="6521450" y="3967163"/>
          <p14:tracePt t="85983" x="6370638" y="3967163"/>
          <p14:tracePt t="85991" x="6134100" y="3979863"/>
          <p14:tracePt t="86001" x="5995988" y="3979863"/>
          <p14:tracePt t="86011" x="5757863" y="3979863"/>
          <p14:tracePt t="86021" x="5545138" y="4005263"/>
          <p14:tracePt t="86033" x="5383213" y="4017963"/>
          <p14:tracePt t="86041" x="5219700" y="4017963"/>
          <p14:tracePt t="86051" x="5068888" y="4017963"/>
          <p14:tracePt t="86062" x="4919663" y="4017963"/>
          <p14:tracePt t="86071" x="4781550" y="4029075"/>
          <p14:tracePt t="86083" x="4568825" y="4041775"/>
          <p14:tracePt t="86091" x="4330700" y="4041775"/>
          <p14:tracePt t="86101" x="4081463" y="4054475"/>
          <p14:tracePt t="86115" x="3905250" y="4067175"/>
          <p14:tracePt t="86122" x="3730625" y="4079875"/>
          <p14:tracePt t="86134" x="3579813" y="4105275"/>
          <p14:tracePt t="86143" x="3454400" y="4129088"/>
          <p14:tracePt t="86152" x="3328988" y="4141788"/>
          <p14:tracePt t="86167" x="3228975" y="4154488"/>
          <p14:tracePt t="86173" x="3141663" y="4167188"/>
          <p14:tracePt t="86184" x="3092450" y="4192588"/>
          <p14:tracePt t="86193" x="3028950" y="4192588"/>
          <p14:tracePt t="86203" x="3003550" y="4192588"/>
          <p14:tracePt t="86216" x="2979738" y="4192588"/>
          <p14:tracePt t="86234" x="2954338" y="4192588"/>
          <p14:tracePt t="86265" x="2941638" y="4192588"/>
          <p14:tracePt t="86345" x="2941638" y="4205288"/>
          <p14:tracePt t="86367" x="2928938" y="4217988"/>
          <p14:tracePt t="86376" x="2903538" y="4230688"/>
          <p14:tracePt t="86385" x="2867025" y="4241800"/>
          <p14:tracePt t="86398" x="2841625" y="4241800"/>
          <p14:tracePt t="86406" x="2816225" y="4254500"/>
          <p14:tracePt t="86417" x="2778125" y="4267200"/>
          <p14:tracePt t="86427" x="2678113" y="4292600"/>
          <p14:tracePt t="86436" x="2590800" y="4305300"/>
          <p14:tracePt t="86450" x="2503488" y="4330700"/>
          <p14:tracePt t="86457" x="2403475" y="4341813"/>
          <p14:tracePt t="86468" x="2278063" y="4354513"/>
          <p14:tracePt t="86477" x="2216150" y="4367213"/>
          <p14:tracePt t="86487" x="2139950" y="4367213"/>
          <p14:tracePt t="86499" x="2116138" y="4379913"/>
          <p14:tracePt t="86507" x="2078038" y="4392613"/>
          <p14:tracePt t="86517" x="2027238" y="4392613"/>
          <p14:tracePt t="86532" x="1952625" y="4392613"/>
          <p14:tracePt t="86538" x="1903413" y="4392613"/>
          <p14:tracePt t="86548" x="1878013" y="4392613"/>
          <p14:tracePt t="86558" x="1865313" y="4392613"/>
          <p14:tracePt t="86568" x="1839913" y="4392613"/>
          <p14:tracePt t="86583" x="1827213" y="4392613"/>
          <p14:tracePt t="86588" x="1814513" y="4392613"/>
          <p14:tracePt t="86599" x="1801813" y="4392613"/>
          <p14:tracePt t="86639" x="1790700" y="4392613"/>
          <p14:tracePt t="87208" x="1801813" y="4392613"/>
          <p14:tracePt t="87329" x="1814513" y="4392613"/>
          <p14:tracePt t="87339" x="1814513" y="4405313"/>
          <p14:tracePt t="87887" x="1827213" y="4418013"/>
          <p14:tracePt t="87947" x="1839913" y="4418013"/>
          <p14:tracePt t="88039" x="1852613" y="4418013"/>
          <p14:tracePt t="88090" x="1865313" y="4418013"/>
          <p14:tracePt t="88112" x="1878013" y="4418013"/>
          <p14:tracePt t="88140" x="1890713" y="4418013"/>
          <p14:tracePt t="88162" x="1914525" y="4418013"/>
          <p14:tracePt t="88170" x="1952625" y="4418013"/>
          <p14:tracePt t="88180" x="2003425" y="4418013"/>
          <p14:tracePt t="88190" x="2052638" y="4418013"/>
          <p14:tracePt t="88200" x="2127250" y="4405313"/>
          <p14:tracePt t="88213" x="2178050" y="4405313"/>
          <p14:tracePt t="88221" x="2228850" y="4392613"/>
          <p14:tracePt t="88231" x="2278063" y="4392613"/>
          <p14:tracePt t="88242" x="2316163" y="4379913"/>
          <p14:tracePt t="88252" x="2390775" y="4367213"/>
          <p14:tracePt t="88263" x="2503488" y="4354513"/>
          <p14:tracePt t="88272" x="2590800" y="4341813"/>
          <p14:tracePt t="88285" x="2690813" y="4330700"/>
          <p14:tracePt t="88292" x="2778125" y="4318000"/>
          <p14:tracePt t="88302" x="2854325" y="4305300"/>
          <p14:tracePt t="88313" x="2916238" y="4305300"/>
          <p14:tracePt t="88323" x="2992438" y="4305300"/>
          <p14:tracePt t="88332" x="3067050" y="4305300"/>
          <p14:tracePt t="88346" x="3103563" y="4305300"/>
          <p14:tracePt t="88353" x="3154363" y="4305300"/>
          <p14:tracePt t="88363" x="3192463" y="4305300"/>
          <p14:tracePt t="88373" x="3228975" y="4305300"/>
          <p14:tracePt t="88383" x="3241675" y="4305300"/>
          <p14:tracePt t="88396" x="3267075" y="4305300"/>
          <p14:tracePt t="88403" x="3279775" y="4305300"/>
          <p14:tracePt t="88413" x="3292475" y="4305300"/>
          <p14:tracePt t="88434" x="3305175" y="4305300"/>
          <p14:tracePt t="88464" x="3317875" y="4305300"/>
          <p14:tracePt t="101229" x="3317875" y="4292600"/>
          <p14:tracePt t="101342" x="3328988" y="4279900"/>
          <p14:tracePt t="101363" x="3354388" y="4267200"/>
          <p14:tracePt t="101371" x="3429000" y="4241800"/>
          <p14:tracePt t="101381" x="3505200" y="4217988"/>
          <p14:tracePt t="101391" x="3654425" y="4205288"/>
          <p14:tracePt t="101401" x="3792538" y="4192588"/>
          <p14:tracePt t="101412" x="3930650" y="4167188"/>
          <p14:tracePt t="101421" x="4056063" y="4167188"/>
          <p14:tracePt t="101432" x="4205288" y="4154488"/>
          <p14:tracePt t="101447" x="4343400" y="4154488"/>
          <p14:tracePt t="101452" x="4556125" y="4154488"/>
          <p14:tracePt t="101463" x="4743450" y="4179888"/>
          <p14:tracePt t="101472" x="4881563" y="4217988"/>
          <p14:tracePt t="101482" x="4994275" y="4230688"/>
          <p14:tracePt t="101496" x="5068888" y="4241800"/>
          <p14:tracePt t="101502" x="5132388" y="4241800"/>
          <p14:tracePt t="101514" x="5181600" y="4254500"/>
          <p14:tracePt t="101523" x="5194300" y="4254500"/>
          <p14:tracePt t="101533" x="5207000" y="4254500"/>
          <p14:tracePt t="101546" x="5207000" y="4267200"/>
          <p14:tracePt t="101553" x="5219700" y="4267200"/>
          <p14:tracePt t="101625" x="5194300" y="4279900"/>
          <p14:tracePt t="101635" x="5181600" y="4305300"/>
          <p14:tracePt t="101645" x="5145088" y="4305300"/>
          <p14:tracePt t="101654" x="5094288" y="4330700"/>
          <p14:tracePt t="101665" x="5068888" y="4341813"/>
          <p14:tracePt t="101678" x="5019675" y="4354513"/>
          <p14:tracePt t="101685" x="4968875" y="4354513"/>
          <p14:tracePt t="101696" x="4894263" y="4354513"/>
          <p14:tracePt t="101706" x="4843463" y="4354513"/>
          <p14:tracePt t="101715" x="4794250" y="4354513"/>
          <p14:tracePt t="101729" x="4756150" y="4354513"/>
          <p14:tracePt t="101736" x="4719638" y="4354513"/>
          <p14:tracePt t="101745" x="4706938" y="4354513"/>
          <p14:tracePt t="101756" x="4681538" y="4354513"/>
          <p14:tracePt t="101778" x="4668838" y="4354513"/>
          <p14:tracePt t="101817" x="4719638" y="4330700"/>
          <p14:tracePt t="101828" x="4806950" y="4292600"/>
          <p14:tracePt t="101837" x="4994275" y="4241800"/>
          <p14:tracePt t="101847" x="5145088" y="4205288"/>
          <p14:tracePt t="101857" x="5394325" y="4154488"/>
          <p14:tracePt t="101867" x="5583238" y="4129088"/>
          <p14:tracePt t="101879" x="5732463" y="4117975"/>
          <p14:tracePt t="101888" x="5832475" y="4105275"/>
          <p14:tracePt t="101898" x="5921375" y="4105275"/>
          <p14:tracePt t="101911" x="5957888" y="4105275"/>
          <p14:tracePt t="101921" x="5995988" y="4105275"/>
          <p14:tracePt t="101933" x="6008688" y="4105275"/>
          <p14:tracePt t="101938" x="6008688" y="4117975"/>
          <p14:tracePt t="101948" x="5995988" y="4167188"/>
          <p14:tracePt t="101961" x="5970588" y="4192588"/>
          <p14:tracePt t="101969" x="5870575" y="4241800"/>
          <p14:tracePt t="101980" x="5783263" y="4279900"/>
          <p14:tracePt t="101989" x="5683250" y="4305300"/>
          <p14:tracePt t="102000" x="5607050" y="4318000"/>
          <p14:tracePt t="102012" x="5557838" y="4330700"/>
          <p14:tracePt t="102020" x="5532438" y="4330700"/>
          <p14:tracePt t="102029" x="5507038" y="4330700"/>
          <p14:tracePt t="102050" x="5495925" y="4330700"/>
          <p14:tracePt t="102070" x="5495925" y="4318000"/>
          <p14:tracePt t="102080" x="5545138" y="4279900"/>
          <p14:tracePt t="102091" x="5595938" y="4241800"/>
          <p14:tracePt t="102101" x="5645150" y="4205288"/>
          <p14:tracePt t="102112" x="5708650" y="4167188"/>
          <p14:tracePt t="102122" x="5745163" y="4141788"/>
          <p14:tracePt t="102131" x="5783263" y="4117975"/>
          <p14:tracePt t="102144" x="5821363" y="4117975"/>
          <p14:tracePt t="102162" x="5832475" y="4105275"/>
          <p14:tracePt t="102181" x="5845175" y="4105275"/>
          <p14:tracePt t="102232" x="5832475" y="4105275"/>
          <p14:tracePt t="102244" x="5821363" y="4105275"/>
          <p14:tracePt t="102253" x="5783263" y="4117975"/>
          <p14:tracePt t="102263" x="5770563" y="4129088"/>
          <p14:tracePt t="102283" x="5745163" y="4129088"/>
          <p14:tracePt t="102384" x="5757863" y="4129088"/>
          <p14:tracePt t="102395" x="5783263" y="4117975"/>
          <p14:tracePt t="102405" x="5795963" y="4117975"/>
          <p14:tracePt t="102418" x="5821363" y="4105275"/>
          <p14:tracePt t="102428" x="5845175" y="4079875"/>
          <p14:tracePt t="102435" x="5870575" y="4079875"/>
          <p14:tracePt t="102445" x="5883275" y="4079875"/>
          <p14:tracePt t="102456" x="5908675" y="4079875"/>
          <p14:tracePt t="102465" x="5908675" y="4067175"/>
          <p14:tracePt t="102478" x="5921375" y="4067175"/>
          <p14:tracePt t="102485" x="5932488" y="4067175"/>
          <p14:tracePt t="102496" x="5945188" y="4067175"/>
          <p14:tracePt t="102507" x="5957888" y="4067175"/>
          <p14:tracePt t="102546" x="5970588" y="4067175"/>
          <p14:tracePt t="102911" x="5970588" y="4092575"/>
          <p14:tracePt t="102923" x="5970588" y="4117975"/>
          <p14:tracePt t="102932" x="5970588" y="4154488"/>
          <p14:tracePt t="102943" x="5970588" y="4167188"/>
          <p14:tracePt t="102952" x="5970588" y="4192588"/>
          <p14:tracePt t="102962" x="5957888" y="4205288"/>
          <p14:tracePt t="102973" x="5957888" y="4217988"/>
          <p14:tracePt t="102983" x="5957888" y="4230688"/>
          <p14:tracePt t="102994" x="5945188" y="4230688"/>
          <p14:tracePt t="103024" x="5945188" y="4241800"/>
          <p14:tracePt t="103228" x="5932488" y="4241800"/>
          <p14:tracePt t="103246" x="5908675" y="4241800"/>
          <p14:tracePt t="103256" x="5857875" y="4241800"/>
          <p14:tracePt t="103266" x="5745163" y="4241800"/>
          <p14:tracePt t="103276" x="5645150" y="4241800"/>
          <p14:tracePt t="103287" x="5507038" y="4241800"/>
          <p14:tracePt t="103297" x="5370513" y="4241800"/>
          <p14:tracePt t="103312" x="5170488" y="4241800"/>
          <p14:tracePt t="103317" x="5045075" y="4241800"/>
          <p14:tracePt t="103327" x="4919663" y="4241800"/>
          <p14:tracePt t="103338" x="4843463" y="4241800"/>
          <p14:tracePt t="103347" x="4781550" y="4241800"/>
          <p14:tracePt t="103361" x="4743450" y="4241800"/>
          <p14:tracePt t="103368" x="4732338" y="4241800"/>
          <p14:tracePt t="103378" x="4719638" y="4241800"/>
          <p14:tracePt t="103389" x="4706938" y="4241800"/>
          <p14:tracePt t="103418" x="4694238" y="4241800"/>
          <p14:tracePt t="103490" x="4681538" y="4241800"/>
          <p14:tracePt t="103500" x="4668838" y="4241800"/>
          <p14:tracePt t="103511" x="4656138" y="4241800"/>
          <p14:tracePt t="103520" x="4619625" y="4254500"/>
          <p14:tracePt t="103530" x="4556125" y="4254500"/>
          <p14:tracePt t="103543" x="4456113" y="4292600"/>
          <p14:tracePt t="103550" x="4318000" y="4318000"/>
          <p14:tracePt t="103562" x="4192588" y="4354513"/>
          <p14:tracePt t="103571" x="4081463" y="4379913"/>
          <p14:tracePt t="103581" x="3956050" y="4392613"/>
          <p14:tracePt t="103594" x="3805238" y="4430713"/>
          <p14:tracePt t="103601" x="3667125" y="4467225"/>
          <p14:tracePt t="103612" x="3517900" y="4492625"/>
          <p14:tracePt t="103622" x="3405188" y="4505325"/>
          <p14:tracePt t="103631" x="3267075" y="4518025"/>
          <p14:tracePt t="103645" x="3128963" y="4518025"/>
          <p14:tracePt t="103651" x="3028950" y="4530725"/>
          <p14:tracePt t="103662" x="2941638" y="4543425"/>
          <p14:tracePt t="103672" x="2867025" y="4543425"/>
          <p14:tracePt t="103682" x="2778125" y="4543425"/>
          <p14:tracePt t="103693" x="2728913" y="4543425"/>
          <p14:tracePt t="103702" x="2678113" y="4543425"/>
          <p14:tracePt t="103712" x="2654300" y="4543425"/>
          <p14:tracePt t="103726" x="2628900" y="4543425"/>
          <p14:tracePt t="103743" x="2603500" y="4543425"/>
          <p14:tracePt t="103775" x="2590800" y="4543425"/>
          <p14:tracePt t="103804" x="2578100" y="4543425"/>
          <p14:tracePt t="103956" x="2565400" y="4543425"/>
          <p14:tracePt t="103966" x="2554288" y="4543425"/>
          <p14:tracePt t="103977" x="2541588" y="4543425"/>
          <p14:tracePt t="103986" x="2528888" y="4543425"/>
          <p14:tracePt t="103996" x="2478088" y="4530725"/>
          <p14:tracePt t="104010" x="2390775" y="4530725"/>
          <p14:tracePt t="104016" x="2316163" y="4530725"/>
          <p14:tracePt t="104027" x="2203450" y="4505325"/>
          <p14:tracePt t="104038" x="2090738" y="4505325"/>
          <p14:tracePt t="104047" x="2003425" y="4492625"/>
          <p14:tracePt t="104060" x="1903413" y="4492625"/>
          <p14:tracePt t="104067" x="1852613" y="4492625"/>
          <p14:tracePt t="104078" x="1727200" y="4492625"/>
          <p14:tracePt t="104091" x="1652588" y="4492625"/>
          <p14:tracePt t="104098" x="1565275" y="4492625"/>
          <p14:tracePt t="104109" x="1514475" y="4492625"/>
          <p14:tracePt t="104118" x="1452563" y="4479925"/>
          <p14:tracePt t="104128" x="1427163" y="4479925"/>
          <p14:tracePt t="104139" x="1389063" y="4467225"/>
          <p14:tracePt t="104148" x="1376363" y="4467225"/>
          <p14:tracePt t="104160" x="1352550" y="4454525"/>
          <p14:tracePt t="104179" x="1339850" y="4454525"/>
          <p14:tracePt t="104209" x="1327150" y="4454525"/>
          <p14:tracePt t="104241" x="1314450" y="4454525"/>
          <p14:tracePt t="105203" x="1314450" y="4467225"/>
          <p14:tracePt t="105263" x="1327150" y="4467225"/>
          <p14:tracePt t="105537" x="1339850" y="4467225"/>
          <p14:tracePt t="105862" x="1352550" y="4479925"/>
          <p14:tracePt t="106095" x="1363663" y="4479925"/>
          <p14:tracePt t="106106" x="1363663" y="4492625"/>
          <p14:tracePt t="106227" x="1376363" y="4492625"/>
          <p14:tracePt t="106369" x="1389063" y="4492625"/>
          <p14:tracePt t="106409" x="1401763" y="4492625"/>
          <p14:tracePt t="106423" x="1414463" y="4492625"/>
          <p14:tracePt t="106439" x="1414463" y="4505325"/>
          <p14:tracePt t="106450" x="1427163" y="4505325"/>
          <p14:tracePt t="106460" x="1439863" y="4505325"/>
          <p14:tracePt t="106473" x="1452563" y="4505325"/>
          <p14:tracePt t="106480" x="1465263" y="4505325"/>
          <p14:tracePt t="106490" x="1476375" y="4505325"/>
          <p14:tracePt t="106501" x="1489075" y="4505325"/>
          <p14:tracePt t="106511" x="1501775" y="4505325"/>
          <p14:tracePt t="106523" x="1527175" y="4505325"/>
          <p14:tracePt t="106531" x="1565275" y="4505325"/>
          <p14:tracePt t="106541" x="1601788" y="4505325"/>
          <p14:tracePt t="106552" x="1677988" y="4505325"/>
          <p14:tracePt t="106561" x="1727200" y="4505325"/>
          <p14:tracePt t="106573" x="1801813" y="4505325"/>
          <p14:tracePt t="106581" x="1839913" y="4505325"/>
          <p14:tracePt t="106592" x="1903413" y="4505325"/>
          <p14:tracePt t="106605" x="1978025" y="4505325"/>
          <p14:tracePt t="106612" x="2052638" y="4505325"/>
          <p14:tracePt t="106623" x="2116138" y="4505325"/>
          <p14:tracePt t="106632" x="2228850" y="4505325"/>
          <p14:tracePt t="106642" x="2316163" y="4505325"/>
          <p14:tracePt t="106656" x="2465388" y="4505325"/>
          <p14:tracePt t="106663" x="2616200" y="4505325"/>
          <p14:tracePt t="106674" x="2754313" y="4505325"/>
          <p14:tracePt t="106683" x="2867025" y="4505325"/>
          <p14:tracePt t="106693" x="2979738" y="4505325"/>
          <p14:tracePt t="106705" x="3067050" y="4505325"/>
          <p14:tracePt t="106714" x="3192463" y="4479925"/>
          <p14:tracePt t="106724" x="3292475" y="4467225"/>
          <p14:tracePt t="106734" x="3392488" y="4454525"/>
          <p14:tracePt t="106744" x="3467100" y="4443413"/>
          <p14:tracePt t="106757" x="3530600" y="4430713"/>
          <p14:tracePt t="106764" x="3567113" y="4418013"/>
          <p14:tracePt t="106775" x="3617913" y="4418013"/>
          <p14:tracePt t="106785" x="3654425" y="4405313"/>
          <p14:tracePt t="106794" x="3692525" y="4405313"/>
          <p14:tracePt t="106806" x="3705225" y="4392613"/>
          <p14:tracePt t="106815" x="3730625" y="4392613"/>
          <p14:tracePt t="106825" x="3756025" y="4392613"/>
          <p14:tracePt t="106839" x="3792538" y="4379913"/>
          <p14:tracePt t="106845" x="3817938" y="4379913"/>
          <p14:tracePt t="106856" x="3843338" y="4367213"/>
          <p14:tracePt t="106865" x="3867150" y="4367213"/>
          <p14:tracePt t="106875" x="3905250" y="4367213"/>
          <p14:tracePt t="106890" x="3930650" y="4367213"/>
          <p14:tracePt t="106896" x="3968750" y="4354513"/>
          <p14:tracePt t="106906" x="3992563" y="4354513"/>
          <p14:tracePt t="106916" x="4043363" y="4341813"/>
          <p14:tracePt t="106927" x="4068763" y="4330700"/>
          <p14:tracePt t="106940" x="4105275" y="4330700"/>
          <p14:tracePt t="106946" x="4156075" y="4318000"/>
          <p14:tracePt t="106957" x="4243388" y="4318000"/>
          <p14:tracePt t="106968" x="4318000" y="4318000"/>
          <p14:tracePt t="106977" x="4443413" y="4318000"/>
          <p14:tracePt t="106989" x="4543425" y="4318000"/>
          <p14:tracePt t="106997" x="4606925" y="4318000"/>
          <p14:tracePt t="107009" x="4694238" y="4318000"/>
          <p14:tracePt t="107018" x="4756150" y="4318000"/>
          <p14:tracePt t="107028" x="4806950" y="4318000"/>
          <p14:tracePt t="107039" x="4881563" y="4318000"/>
          <p14:tracePt t="107048" x="4906963" y="4318000"/>
          <p14:tracePt t="107058" x="4945063" y="4318000"/>
          <p14:tracePt t="107072" x="4956175" y="4318000"/>
          <p14:tracePt t="107078" x="4981575" y="4318000"/>
          <p14:tracePt t="107089" x="5006975" y="4318000"/>
          <p14:tracePt t="107099" x="5032375" y="4318000"/>
          <p14:tracePt t="107109" x="5045075" y="4318000"/>
          <p14:tracePt t="107122" x="5068888" y="4318000"/>
          <p14:tracePt t="107131" x="5106988" y="4318000"/>
          <p14:tracePt t="107139" x="5132388" y="4318000"/>
          <p14:tracePt t="107149" x="5170488" y="4318000"/>
          <p14:tracePt t="107159" x="5232400" y="4318000"/>
          <p14:tracePt t="107173" x="5270500" y="4318000"/>
          <p14:tracePt t="107180" x="5357813" y="4318000"/>
          <p14:tracePt t="107190" x="5407025" y="4305300"/>
          <p14:tracePt t="107201" x="5507038" y="4279900"/>
          <p14:tracePt t="107210" x="5583238" y="4267200"/>
          <p14:tracePt t="107222" x="5632450" y="4241800"/>
          <p14:tracePt t="107230" x="5695950" y="4230688"/>
          <p14:tracePt t="107241" x="5719763" y="4230688"/>
          <p14:tracePt t="107251" x="5745163" y="4217988"/>
          <p14:tracePt t="107261" x="5757863" y="4217988"/>
          <p14:tracePt t="107272" x="5783263" y="4217988"/>
          <p14:tracePt t="107291" x="5795963" y="4217988"/>
          <p14:tracePt t="107322" x="5808663" y="4217988"/>
          <p14:tracePt t="107373" x="5757863" y="4241800"/>
          <p14:tracePt t="107383" x="5657850" y="4279900"/>
          <p14:tracePt t="107392" x="5483225" y="4330700"/>
          <p14:tracePt t="107404" x="5345113" y="4367213"/>
          <p14:tracePt t="107413" x="5106988" y="4392613"/>
          <p14:tracePt t="107425" x="4819650" y="4454525"/>
          <p14:tracePt t="107434" x="4530725" y="4467225"/>
          <p14:tracePt t="107443" x="4281488" y="4479925"/>
          <p14:tracePt t="107456" x="4117975" y="4479925"/>
          <p14:tracePt t="107463" x="3979863" y="4479925"/>
          <p14:tracePt t="107474" x="3867150" y="4479925"/>
          <p14:tracePt t="107487" x="3805238" y="4479925"/>
          <p14:tracePt t="107495" x="3756025" y="4467225"/>
          <p14:tracePt t="107505" x="3730625" y="4467225"/>
          <p14:tracePt t="107545" x="3730625" y="4454525"/>
          <p14:tracePt t="107555" x="3743325" y="4430713"/>
          <p14:tracePt t="107565" x="3817938" y="4392613"/>
          <p14:tracePt t="107575" x="3930650" y="4330700"/>
          <p14:tracePt t="107589" x="4030663" y="4292600"/>
          <p14:tracePt t="107595" x="4143375" y="4254500"/>
          <p14:tracePt t="107606" x="4230688" y="4217988"/>
          <p14:tracePt t="107616" x="4330700" y="4205288"/>
          <p14:tracePt t="107626" x="4418013" y="4179888"/>
          <p14:tracePt t="107638" x="4481513" y="4154488"/>
          <p14:tracePt t="107646" x="4506913" y="4154488"/>
          <p14:tracePt t="107656" x="4518025" y="4154488"/>
          <p14:tracePt t="107697" x="4506913" y="4205288"/>
          <p14:tracePt t="107707" x="4406900" y="4267200"/>
          <p14:tracePt t="107720" x="4217988" y="4392613"/>
          <p14:tracePt t="107727" x="3956050" y="4543425"/>
          <p14:tracePt t="107739" x="3567113" y="4692650"/>
          <p14:tracePt t="107748" x="3292475" y="4779963"/>
          <p14:tracePt t="107758" x="3054350" y="4830763"/>
          <p14:tracePt t="107772" x="2928938" y="4868863"/>
          <p14:tracePt t="107778" x="2841625" y="4879975"/>
          <p14:tracePt t="107790" x="2790825" y="4879975"/>
          <p14:tracePt t="107798" x="2767013" y="4879975"/>
          <p14:tracePt t="107839" x="2767013" y="4868863"/>
          <p14:tracePt t="107859" x="2790825" y="4843463"/>
          <p14:tracePt t="107870" x="2816225" y="4818063"/>
          <p14:tracePt t="107879" x="2854325" y="4792663"/>
          <p14:tracePt t="107890" x="2879725" y="4779963"/>
          <p14:tracePt t="107900" x="2916238" y="4768850"/>
          <p14:tracePt t="107910" x="2941638" y="4756150"/>
          <p14:tracePt t="107921" x="2954338" y="4743450"/>
          <p14:tracePt t="107930" x="2967038" y="4743450"/>
          <p14:tracePt t="107940" x="2967038" y="4730750"/>
          <p14:tracePt t="107982" x="2954338" y="4743450"/>
          <p14:tracePt t="107991" x="2879725" y="4756150"/>
          <p14:tracePt t="108004" x="2728913" y="4792663"/>
          <p14:tracePt t="108011" x="2578100" y="4818063"/>
          <p14:tracePt t="108021" x="2403475" y="4843463"/>
          <p14:tracePt t="108031" x="2252663" y="4856163"/>
          <p14:tracePt t="108041" x="2127250" y="4868863"/>
          <p14:tracePt t="108055" x="2027238" y="4868863"/>
          <p14:tracePt t="108061" x="1952625" y="4879975"/>
          <p14:tracePt t="108073" x="1927225" y="4879975"/>
          <p14:tracePt t="108084" x="1903413" y="4879975"/>
          <p14:tracePt t="108092" x="1890713" y="4879975"/>
          <p14:tracePt t="108105" x="1878013" y="4879975"/>
          <p14:tracePt t="108112" x="1865313" y="4879975"/>
          <p14:tracePt t="108133" x="1852613" y="4879975"/>
          <p14:tracePt t="108153" x="1852613" y="4868863"/>
          <p14:tracePt t="108163" x="1852613" y="4856163"/>
          <p14:tracePt t="108214" x="1852613" y="4843463"/>
          <p14:tracePt t="108376" x="1827213" y="4830763"/>
          <p14:tracePt t="108386" x="1801813" y="4830763"/>
          <p14:tracePt t="108397" x="1778000" y="4818063"/>
          <p14:tracePt t="108418" x="1752600" y="4818063"/>
          <p14:tracePt t="108437" x="1727200" y="4805363"/>
          <p14:tracePt t="108447" x="1714500" y="4805363"/>
          <p14:tracePt t="108457" x="1701800" y="4792663"/>
          <p14:tracePt t="108469" x="1689100" y="4792663"/>
          <p14:tracePt t="108477" x="1677988" y="4792663"/>
          <p14:tracePt t="108498" x="1665288" y="4779963"/>
          <p14:tracePt t="108528" x="1639888" y="4779963"/>
          <p14:tracePt t="108538" x="1627188" y="4768850"/>
          <p14:tracePt t="108549" x="1601788" y="4756150"/>
          <p14:tracePt t="108558" x="1577975" y="4743450"/>
          <p14:tracePt t="108571" x="1565275" y="4743450"/>
          <p14:tracePt t="108579" x="1552575" y="4730750"/>
          <p14:tracePt t="108589" x="1527175" y="4730750"/>
          <p14:tracePt t="108603" x="1501775" y="4718050"/>
          <p14:tracePt t="108609" x="1465263" y="4705350"/>
          <p14:tracePt t="108621" x="1452563" y="4692650"/>
          <p14:tracePt t="108630" x="1414463" y="4692650"/>
          <p14:tracePt t="108639" x="1389063" y="4692650"/>
          <p14:tracePt t="108654" x="1363663" y="4679950"/>
          <p14:tracePt t="108670" x="1352550" y="4679950"/>
          <p14:tracePt t="108690" x="1339850" y="4679950"/>
          <p14:tracePt t="108703" x="1327150" y="4679950"/>
          <p14:tracePt t="108742" x="1314450" y="4667250"/>
          <p14:tracePt t="108762" x="1289050" y="4667250"/>
          <p14:tracePt t="108771" x="1263650" y="4667250"/>
          <p14:tracePt t="108782" x="1252538" y="4656138"/>
          <p14:tracePt t="108802" x="1227138" y="4643438"/>
          <p14:tracePt t="108812" x="1214438" y="4643438"/>
          <p14:tracePt t="108822" x="1201738" y="4643438"/>
          <p14:tracePt t="108853" x="1189038" y="4643438"/>
          <p14:tracePt t="108873" x="1189038" y="4630738"/>
          <p14:tracePt t="108886" x="1176338" y="4630738"/>
          <p14:tracePt t="108903" x="1176338" y="4618038"/>
          <p14:tracePt t="108914" x="1150938" y="4605338"/>
          <p14:tracePt t="108924" x="1139825" y="4579938"/>
          <p14:tracePt t="108937" x="1127125" y="4579938"/>
          <p14:tracePt t="108944" x="1114425" y="4567238"/>
          <p14:tracePt t="108954" x="1114425" y="4554538"/>
          <p14:tracePt t="108969" x="1101725" y="4554538"/>
          <p14:tracePt t="108975" x="1101725" y="4543425"/>
          <p14:tracePt t="109025" x="1101725" y="4530725"/>
          <p14:tracePt t="109087" x="1114425" y="4530725"/>
          <p14:tracePt t="109096" x="1127125" y="4530725"/>
          <p14:tracePt t="109106" x="1139825" y="4530725"/>
          <p14:tracePt t="109118" x="1163638" y="4530725"/>
          <p14:tracePt t="109126" x="1176338" y="4530725"/>
          <p14:tracePt t="109137" x="1227138" y="4530725"/>
          <p14:tracePt t="109147" x="1252538" y="4530725"/>
          <p14:tracePt t="109157" x="1301750" y="4530725"/>
          <p14:tracePt t="109170" x="1352550" y="4530725"/>
          <p14:tracePt t="109177" x="1476375" y="4530725"/>
          <p14:tracePt t="109187" x="1589088" y="4543425"/>
          <p14:tracePt t="109198" x="1765300" y="4567238"/>
          <p14:tracePt t="109208" x="1878013" y="4605338"/>
          <p14:tracePt t="109219" x="1965325" y="4630738"/>
          <p14:tracePt t="109228" x="2052638" y="4656138"/>
          <p14:tracePt t="109238" x="2152650" y="4667250"/>
          <p14:tracePt t="109249" x="2278063" y="4679950"/>
          <p14:tracePt t="109258" x="2403475" y="4679950"/>
          <p14:tracePt t="109270" x="2541588" y="4679950"/>
          <p14:tracePt t="109278" x="2678113" y="4679950"/>
          <p14:tracePt t="109289" x="2790825" y="4679950"/>
          <p14:tracePt t="109302" x="2890838" y="4679950"/>
          <p14:tracePt t="109309" x="2979738" y="4679950"/>
          <p14:tracePt t="109319" x="3054350" y="4679950"/>
          <p14:tracePt t="109330" x="3128963" y="4679950"/>
          <p14:tracePt t="109339" x="3216275" y="4679950"/>
          <p14:tracePt t="109353" x="3267075" y="4679950"/>
          <p14:tracePt t="109360" x="3328988" y="4679950"/>
          <p14:tracePt t="109370" x="3429000" y="4679950"/>
          <p14:tracePt t="109381" x="3517900" y="4679950"/>
          <p14:tracePt t="109390" x="3567113" y="4679950"/>
          <p14:tracePt t="109402" x="3617913" y="4679950"/>
          <p14:tracePt t="109410" x="3630613" y="4679950"/>
          <p14:tracePt t="109420" x="3667125" y="4679950"/>
          <p14:tracePt t="109440" x="3679825" y="4679950"/>
          <p14:tracePt t="109461" x="3692525" y="4679950"/>
          <p14:tracePt t="109491" x="3705225" y="4679950"/>
          <p14:tracePt t="110425" x="3692525" y="4679950"/>
          <p14:tracePt t="110434" x="3679825" y="4667250"/>
          <p14:tracePt t="110445" x="3667125" y="4656138"/>
          <p14:tracePt t="110455" x="3643313" y="4643438"/>
          <p14:tracePt t="110466" x="3630613" y="4643438"/>
          <p14:tracePt t="110475" x="3592513" y="4643438"/>
          <p14:tracePt t="110485" x="3541713" y="4630738"/>
          <p14:tracePt t="110496" x="3505200" y="4605338"/>
          <p14:tracePt t="110507" x="3429000" y="4592638"/>
          <p14:tracePt t="110518" x="3354388" y="4579938"/>
          <p14:tracePt t="110526" x="3292475" y="4567238"/>
          <p14:tracePt t="110536" x="3216275" y="4567238"/>
          <p14:tracePt t="110547" x="3128963" y="4567238"/>
          <p14:tracePt t="110556" x="2967038" y="4567238"/>
          <p14:tracePt t="110567" x="2854325" y="4567238"/>
          <p14:tracePt t="110576" x="2741613" y="4567238"/>
          <p14:tracePt t="110586" x="2654300" y="4567238"/>
          <p14:tracePt t="110600" x="2541588" y="4567238"/>
          <p14:tracePt t="110607" x="2416175" y="4567238"/>
          <p14:tracePt t="110619" x="2303463" y="4567238"/>
          <p14:tracePt t="110627" x="2190750" y="4567238"/>
          <p14:tracePt t="110637" x="2090738" y="4567238"/>
          <p14:tracePt t="110651" x="2003425" y="4567238"/>
          <p14:tracePt t="110658" x="1914525" y="4567238"/>
          <p14:tracePt t="110667" x="1878013" y="4567238"/>
          <p14:tracePt t="110678" x="1827213" y="4567238"/>
          <p14:tracePt t="110688" x="1814513" y="4567238"/>
          <p14:tracePt t="110701" x="1790700" y="4567238"/>
          <p14:tracePt t="110708" x="1778000" y="4567238"/>
          <p14:tracePt t="110719" x="1765300" y="4567238"/>
          <p14:tracePt t="110739" x="1752600" y="4567238"/>
          <p14:tracePt t="110769" x="1739900" y="4567238"/>
          <p14:tracePt t="111175" x="1765300" y="4567238"/>
          <p14:tracePt t="111184" x="1790700" y="4554538"/>
          <p14:tracePt t="111195" x="1839913" y="4554538"/>
          <p14:tracePt t="111208" x="1903413" y="4543425"/>
          <p14:tracePt t="111215" x="2027238" y="4530725"/>
          <p14:tracePt t="111225" x="2139950" y="4518025"/>
          <p14:tracePt t="111235" x="2278063" y="4505325"/>
          <p14:tracePt t="111250" x="2465388" y="4492625"/>
          <p14:tracePt t="111256" x="2667000" y="4467225"/>
          <p14:tracePt t="111267" x="2841625" y="4443413"/>
          <p14:tracePt t="111276" x="3054350" y="4418013"/>
          <p14:tracePt t="111287" x="3241675" y="4379913"/>
          <p14:tracePt t="111299" x="3429000" y="4354513"/>
          <p14:tracePt t="111307" x="3692525" y="4318000"/>
          <p14:tracePt t="111318" x="3856038" y="4292600"/>
          <p14:tracePt t="111327" x="4043363" y="4279900"/>
          <p14:tracePt t="111337" x="4156075" y="4279900"/>
          <p14:tracePt t="111350" x="4268788" y="4267200"/>
          <p14:tracePt t="111358" x="4356100" y="4267200"/>
          <p14:tracePt t="111367" x="4430713" y="4267200"/>
          <p14:tracePt t="111377" x="4506913" y="4267200"/>
          <p14:tracePt t="111388" x="4594225" y="4267200"/>
          <p14:tracePt t="111400" x="4668838" y="4267200"/>
          <p14:tracePt t="111408" x="4768850" y="4267200"/>
          <p14:tracePt t="111419" x="4856163" y="4279900"/>
          <p14:tracePt t="111429" x="4932363" y="4279900"/>
          <p14:tracePt t="111438" x="5006975" y="4292600"/>
          <p14:tracePt t="111450" x="5068888" y="4292600"/>
          <p14:tracePt t="111459" x="5106988" y="4305300"/>
          <p14:tracePt t="111469" x="5145088" y="4305300"/>
          <p14:tracePt t="111482" x="5170488" y="4305300"/>
          <p14:tracePt t="111489" x="5194300" y="4305300"/>
          <p14:tracePt t="111510" x="5207000" y="4305300"/>
          <p14:tracePt t="111532" x="5219700" y="4305300"/>
          <p14:tracePt t="112007" x="5219700" y="4292600"/>
          <p14:tracePt t="112057" x="5219700" y="4279900"/>
          <p14:tracePt t="112087" x="5207000" y="4279900"/>
          <p14:tracePt t="112108" x="5207000" y="4267200"/>
          <p14:tracePt t="112118" x="5194300" y="4267200"/>
          <p14:tracePt t="112130" x="5170488" y="4241800"/>
          <p14:tracePt t="112138" x="5132388" y="4192588"/>
          <p14:tracePt t="112149" x="5068888" y="4129088"/>
          <p14:tracePt t="112158" x="4994275" y="4017963"/>
          <p14:tracePt t="112168" x="4932363" y="3905250"/>
          <p14:tracePt t="112183" x="4868863" y="3792538"/>
          <p14:tracePt t="112188" x="4832350" y="3703638"/>
          <p14:tracePt t="112200" x="4768850" y="3567113"/>
          <p14:tracePt t="112209" x="4743450" y="3454400"/>
          <p14:tracePt t="112219" x="4732338" y="3354388"/>
          <p14:tracePt t="112232" x="4732338" y="3254375"/>
          <p14:tracePt t="112240" x="4732338" y="3128963"/>
          <p14:tracePt t="112249" x="4732338" y="2978150"/>
          <p14:tracePt t="112259" x="4806950" y="2703513"/>
          <p14:tracePt t="112269" x="4919663" y="2414588"/>
          <p14:tracePt t="112282" x="5057775" y="2101850"/>
          <p14:tracePt t="112290" x="5132388" y="1914525"/>
          <p14:tracePt t="112300" x="5194300" y="1801813"/>
          <p14:tracePt t="112310" x="5219700" y="1739900"/>
          <p14:tracePt t="112320" x="5219700" y="1701800"/>
          <p14:tracePt t="112331" x="5219700" y="1676400"/>
          <p14:tracePt t="112351" x="5219700" y="1663700"/>
          <p14:tracePt t="112716" x="5207000" y="1663700"/>
          <p14:tracePt t="112726" x="5157788" y="1627188"/>
          <p14:tracePt t="112736" x="5094288" y="1539875"/>
          <p14:tracePt t="112748" x="4994275" y="1414463"/>
          <p14:tracePt t="112757" x="4906963" y="1327150"/>
          <p14:tracePt t="112767" x="4732338" y="1189038"/>
          <p14:tracePt t="112778" x="4506913" y="1063625"/>
          <p14:tracePt t="112787" x="4281488" y="976313"/>
          <p14:tracePt t="112798" x="4043363" y="912813"/>
          <p14:tracePt t="112808" x="3692525" y="876300"/>
          <p14:tracePt t="112817" x="3467100" y="838200"/>
          <p14:tracePt t="112833" x="3254375" y="825500"/>
          <p14:tracePt t="112838" x="3067050" y="812800"/>
          <p14:tracePt t="112849" x="2903538" y="801688"/>
          <p14:tracePt t="112858" x="2767013" y="776288"/>
          <p14:tracePt t="112868" x="2616200" y="776288"/>
          <p14:tracePt t="112883" x="2465388" y="750888"/>
          <p14:tracePt t="112888" x="2352675" y="750888"/>
          <p14:tracePt t="112901" x="2278063" y="750888"/>
          <p14:tracePt t="112909" x="2216150" y="750888"/>
          <p14:tracePt t="112918" x="2190750" y="750888"/>
          <p14:tracePt t="112932" x="2127250" y="750888"/>
          <p14:tracePt t="112939" x="2103438" y="750888"/>
          <p14:tracePt t="112949" x="2065338" y="750888"/>
          <p14:tracePt t="112970" x="2052638" y="750888"/>
          <p14:tracePt t="113010" x="2027238" y="750888"/>
          <p14:tracePt t="113020" x="2014538" y="750888"/>
          <p14:tracePt t="113031" x="1978025" y="750888"/>
          <p14:tracePt t="113040" x="1965325" y="750888"/>
          <p14:tracePt t="113050" x="1927225" y="750888"/>
          <p14:tracePt t="113064" x="1903413" y="750888"/>
          <p14:tracePt t="113071" x="1890713" y="750888"/>
          <p14:tracePt t="113082" x="1865313" y="750888"/>
          <p14:tracePt t="113101" x="1827213" y="750888"/>
          <p14:tracePt t="113114" x="1790700" y="750888"/>
          <p14:tracePt t="113122" x="1752600" y="750888"/>
          <p14:tracePt t="113132" x="1727200" y="750888"/>
          <p14:tracePt t="113142" x="1701800" y="750888"/>
          <p14:tracePt t="113152" x="1689100" y="750888"/>
          <p14:tracePt t="113164" x="1677988" y="750888"/>
          <p14:tracePt t="113193" x="1665288" y="750888"/>
          <p14:tracePt t="113213" x="1652588" y="750888"/>
          <p14:tracePt t="114105" x="1665288" y="750888"/>
          <p14:tracePt t="114156" x="1677988" y="750888"/>
          <p14:tracePt t="114186" x="1689100" y="750888"/>
          <p14:tracePt t="114217" x="1701800" y="750888"/>
          <p14:tracePt t="114229" x="1714500" y="750888"/>
          <p14:tracePt t="114237" x="1727200" y="750888"/>
          <p14:tracePt t="114247" x="1752600" y="763588"/>
          <p14:tracePt t="114258" x="1790700" y="763588"/>
          <p14:tracePt t="114268" x="1852613" y="763588"/>
          <p14:tracePt t="114280" x="1952625" y="776288"/>
          <p14:tracePt t="114287" x="2052638" y="776288"/>
          <p14:tracePt t="114298" x="2139950" y="776288"/>
          <p14:tracePt t="114309" x="2239963" y="776288"/>
          <p14:tracePt t="114318" x="2403475" y="776288"/>
          <p14:tracePt t="114329" x="2528888" y="776288"/>
          <p14:tracePt t="114338" x="2716213" y="776288"/>
          <p14:tracePt t="114348" x="2854325" y="776288"/>
          <p14:tracePt t="114362" x="3003550" y="776288"/>
          <p14:tracePt t="114369" x="3079750" y="776288"/>
          <p14:tracePt t="114379" x="3241675" y="776288"/>
          <p14:tracePt t="114389" x="3367088" y="776288"/>
          <p14:tracePt t="114399" x="3492500" y="776288"/>
          <p14:tracePt t="114413" x="3643313" y="776288"/>
          <p14:tracePt t="114419" x="3792538" y="776288"/>
          <p14:tracePt t="114431" x="3930650" y="776288"/>
          <p14:tracePt t="114440" x="4105275" y="776288"/>
          <p14:tracePt t="114450" x="4256088" y="776288"/>
          <p14:tracePt t="114463" x="4430713" y="776288"/>
          <p14:tracePt t="114470" x="4568825" y="776288"/>
          <p14:tracePt t="114480" x="4706938" y="776288"/>
          <p14:tracePt t="114491" x="4843463" y="776288"/>
          <p14:tracePt t="114501" x="4945063" y="776288"/>
          <p14:tracePt t="114512" x="5045075" y="776288"/>
          <p14:tracePt t="114521" x="5181600" y="788988"/>
          <p14:tracePt t="114531" x="5307013" y="801688"/>
          <p14:tracePt t="114542" x="5432425" y="801688"/>
          <p14:tracePt t="114551" x="5595938" y="825500"/>
          <p14:tracePt t="114563" x="5745163" y="825500"/>
          <p14:tracePt t="114571" x="5857875" y="838200"/>
          <p14:tracePt t="114582" x="5932488" y="850900"/>
          <p14:tracePt t="114596" x="6021388" y="850900"/>
          <p14:tracePt t="114602" x="6057900" y="863600"/>
          <p14:tracePt t="114614" x="6096000" y="876300"/>
          <p14:tracePt t="114632" x="6121400" y="876300"/>
          <p14:tracePt t="114744" x="6121400" y="901700"/>
          <p14:tracePt t="114754" x="6083300" y="950913"/>
          <p14:tracePt t="114764" x="6008688" y="1014413"/>
          <p14:tracePt t="114777" x="5932488" y="1089025"/>
          <p14:tracePt t="114785" x="5870575" y="1138238"/>
          <p14:tracePt t="114797" x="5821363" y="1189038"/>
          <p14:tracePt t="115100" x="5808663" y="1189038"/>
          <p14:tracePt t="115112" x="5745163" y="1227138"/>
          <p14:tracePt t="115119" x="5657850" y="1314450"/>
          <p14:tracePt t="115129" x="5545138" y="1401763"/>
          <p14:tracePt t="115140" x="5394325" y="1552575"/>
          <p14:tracePt t="115150" x="5270500" y="1739900"/>
          <p14:tracePt t="115162" x="5081588" y="1978025"/>
          <p14:tracePt t="115170" x="4932363" y="2303463"/>
          <p14:tracePt t="115180" x="4756150" y="2690813"/>
          <p14:tracePt t="115191" x="4606925" y="2990850"/>
          <p14:tracePt t="115200" x="4506913" y="3267075"/>
          <p14:tracePt t="115213" x="4430713" y="3567113"/>
          <p14:tracePt t="115221" x="4368800" y="3841750"/>
          <p14:tracePt t="115231" x="4318000" y="4041775"/>
          <p14:tracePt t="115244" x="4256088" y="4217988"/>
          <p14:tracePt t="115251" x="4217988" y="4354513"/>
          <p14:tracePt t="115263" x="4181475" y="4430713"/>
          <p14:tracePt t="115272" x="4143375" y="4505325"/>
          <p14:tracePt t="115281" x="4143375" y="4518025"/>
          <p14:tracePt t="115295" x="4143375" y="4530725"/>
          <p14:tracePt t="115303" x="4130675" y="4554538"/>
          <p14:tracePt t="115312" x="4130675" y="4592638"/>
          <p14:tracePt t="115322" x="4130675" y="4630738"/>
          <p14:tracePt t="115333" x="4130675" y="4679950"/>
          <p14:tracePt t="115345" x="4130675" y="4718050"/>
          <p14:tracePt t="115353" x="4156075" y="4743450"/>
          <p14:tracePt t="115362" x="4268788" y="4779963"/>
          <p14:tracePt t="115373" x="4406900" y="4818063"/>
          <p14:tracePt t="115383" x="4543425" y="4856163"/>
          <p14:tracePt t="115395" x="4706938" y="4856163"/>
          <p14:tracePt t="115404" x="4856163" y="4856163"/>
          <p14:tracePt t="115413" x="4981575" y="4856163"/>
          <p14:tracePt t="115424" x="5106988" y="4843463"/>
          <p14:tracePt t="115434" x="5219700" y="4818063"/>
          <p14:tracePt t="115446" x="5319713" y="4805363"/>
          <p14:tracePt t="115454" x="5432425" y="4768850"/>
          <p14:tracePt t="115464" x="5483225" y="4743450"/>
          <p14:tracePt t="115478" x="5519738" y="4743450"/>
          <p14:tracePt t="115484" x="5545138" y="4743450"/>
          <p14:tracePt t="115495" x="5545138" y="4730750"/>
          <p14:tracePt t="115505" x="5545138" y="4718050"/>
          <p14:tracePt t="115515" x="5532438" y="4718050"/>
          <p14:tracePt t="115528" x="5470525" y="4692650"/>
          <p14:tracePt t="115535" x="5332413" y="4679950"/>
          <p14:tracePt t="115546" x="5170488" y="4667250"/>
          <p14:tracePt t="115556" x="4968875" y="4667250"/>
          <p14:tracePt t="115565" x="4594225" y="4667250"/>
          <p14:tracePt t="115579" x="4305300" y="4667250"/>
          <p14:tracePt t="115586" x="4017963" y="4705350"/>
          <p14:tracePt t="115597" x="3767138" y="4743450"/>
          <p14:tracePt t="115607" x="3592513" y="4756150"/>
          <p14:tracePt t="115616" x="3417888" y="4756150"/>
          <p14:tracePt t="115628" x="3267075" y="4756150"/>
          <p14:tracePt t="115637" x="3167063" y="4756150"/>
          <p14:tracePt t="115646" x="3116263" y="4756150"/>
          <p14:tracePt t="115660" x="3067050" y="4756150"/>
          <p14:tracePt t="115667" x="3054350" y="4756150"/>
          <p14:tracePt t="115678" x="3041650" y="4756150"/>
          <p14:tracePt t="115710" x="3041650" y="4743450"/>
          <p14:tracePt t="115727" x="3079750" y="4705350"/>
          <p14:tracePt t="115739" x="3205163" y="4643438"/>
          <p14:tracePt t="115748" x="3367088" y="4567238"/>
          <p14:tracePt t="115762" x="3517900" y="4518025"/>
          <p14:tracePt t="115768" x="3643313" y="4467225"/>
          <p14:tracePt t="115780" x="3767138" y="4418013"/>
          <p14:tracePt t="115789" x="3879850" y="4392613"/>
          <p14:tracePt t="115799" x="3930650" y="4379913"/>
          <p14:tracePt t="115812" x="3968750" y="4379913"/>
          <p14:tracePt t="115819" x="3979863" y="4379913"/>
          <p14:tracePt t="115829" x="3992563" y="4379913"/>
          <p14:tracePt t="115880" x="3979863" y="4379913"/>
          <p14:tracePt t="115894" x="3917950" y="4392613"/>
          <p14:tracePt t="115900" x="3867150" y="4405313"/>
          <p14:tracePt t="115911" x="3792538" y="4430713"/>
          <p14:tracePt t="115923" x="3717925" y="4430713"/>
          <p14:tracePt t="115930" x="3679825" y="4443413"/>
          <p14:tracePt t="115944" x="3643313" y="4443413"/>
          <p14:tracePt t="115951" x="3617913" y="4443413"/>
          <p14:tracePt t="115961" x="3605213" y="4443413"/>
          <p14:tracePt t="115981" x="3592513" y="4443413"/>
          <p14:tracePt t="116042" x="3605213" y="4443413"/>
          <p14:tracePt t="116052" x="3617913" y="4430713"/>
          <p14:tracePt t="116073" x="3630613" y="4430713"/>
          <p14:tracePt t="116103" x="3630613" y="4418013"/>
          <p14:tracePt t="116235" x="3617913" y="4418013"/>
          <p14:tracePt t="116244" x="3605213" y="4418013"/>
          <p14:tracePt t="116255" x="3592513" y="4430713"/>
          <p14:tracePt t="116276" x="3567113" y="4430713"/>
          <p14:tracePt t="116286" x="3541713" y="4430713"/>
          <p14:tracePt t="116296" x="3517900" y="4443413"/>
          <p14:tracePt t="116316" x="3492500" y="4443413"/>
          <p14:tracePt t="116336" x="3479800" y="4443413"/>
          <p14:tracePt t="116367" x="3467100" y="4443413"/>
          <p14:tracePt t="116397" x="3454400" y="4443413"/>
          <p14:tracePt t="116417" x="3454400" y="4454525"/>
          <p14:tracePt t="116479" x="3441700" y="4454525"/>
          <p14:tracePt t="116488" x="3429000" y="4467225"/>
          <p14:tracePt t="116498" x="3392488" y="4479925"/>
          <p14:tracePt t="116509" x="3379788" y="4479925"/>
          <p14:tracePt t="116518" x="3354388" y="4492625"/>
          <p14:tracePt t="116528" x="3317875" y="4505325"/>
          <p14:tracePt t="116540" x="3241675" y="4543425"/>
          <p14:tracePt t="116549" x="3167063" y="4543425"/>
          <p14:tracePt t="116560" x="3128963" y="4567238"/>
          <p14:tracePt t="116569" x="3041650" y="4592638"/>
          <p14:tracePt t="116580" x="2954338" y="4618038"/>
          <p14:tracePt t="116594" x="2879725" y="4630738"/>
          <p14:tracePt t="116600" x="2816225" y="4643438"/>
          <p14:tracePt t="116611" x="2716213" y="4643438"/>
          <p14:tracePt t="116620" x="2616200" y="4656138"/>
          <p14:tracePt t="116630" x="2528888" y="4656138"/>
          <p14:tracePt t="116644" x="2452688" y="4667250"/>
          <p14:tracePt t="116651" x="2390775" y="4667250"/>
          <p14:tracePt t="116661" x="2352675" y="4667250"/>
          <p14:tracePt t="116671" x="2316163" y="4667250"/>
          <p14:tracePt t="116681" x="2303463" y="4667250"/>
          <p14:tracePt t="116694" x="2265363" y="4667250"/>
          <p14:tracePt t="116711" x="2252663" y="4667250"/>
          <p14:tracePt t="116731" x="2239963" y="4667250"/>
          <p14:tracePt t="116743" x="2228850" y="4667250"/>
          <p14:tracePt t="116782" x="2216150" y="4667250"/>
          <p14:tracePt t="117036" x="2203450" y="4667250"/>
          <p14:tracePt t="117069" x="2190750" y="4667250"/>
          <p14:tracePt t="117076" x="2165350" y="4667250"/>
          <p14:tracePt t="117086" x="2152650" y="4667250"/>
          <p14:tracePt t="117097" x="2127250" y="4656138"/>
          <p14:tracePt t="117117" x="2090738" y="4656138"/>
          <p14:tracePt t="117127" x="2078038" y="4656138"/>
          <p14:tracePt t="117137" x="2065338" y="4656138"/>
          <p14:tracePt t="117147" x="2039938" y="4656138"/>
          <p14:tracePt t="117159" x="2027238" y="4656138"/>
          <p14:tracePt t="117168" x="2014538" y="4656138"/>
          <p14:tracePt t="117177" x="2003425" y="4656138"/>
          <p14:tracePt t="117189" x="1990725" y="4656138"/>
          <p14:tracePt t="117198" x="1978025" y="4656138"/>
          <p14:tracePt t="117218" x="1965325" y="4656138"/>
          <p14:tracePt t="117249" x="1952625" y="4656138"/>
          <p14:tracePt t="117299" x="1952625" y="4643438"/>
          <p14:tracePt t="117330" x="1927225" y="4630738"/>
          <p14:tracePt t="117342" x="1890713" y="4618038"/>
          <p14:tracePt t="117350" x="1865313" y="4605338"/>
          <p14:tracePt t="117360" x="1839913" y="4592638"/>
          <p14:tracePt t="117371" x="1814513" y="4592638"/>
          <p14:tracePt t="117381" x="1801813" y="4592638"/>
          <p14:tracePt t="117392" x="1778000" y="4592638"/>
          <p14:tracePt t="117401" x="1778000" y="4579938"/>
          <p14:tracePt t="117411" x="1752600" y="4579938"/>
          <p14:tracePt t="117421" x="1739900" y="4567238"/>
          <p14:tracePt t="117461" x="1727200" y="4567238"/>
          <p14:tracePt t="117474" x="1714500" y="4554538"/>
          <p14:tracePt t="117502" x="1701800" y="4554538"/>
          <p14:tracePt t="117634" x="1714500" y="4554538"/>
          <p14:tracePt t="117644" x="1727200" y="4554538"/>
          <p14:tracePt t="117674" x="1739900" y="4554538"/>
          <p14:tracePt t="117685" x="1752600" y="4554538"/>
          <p14:tracePt t="117707" x="1778000" y="4554538"/>
          <p14:tracePt t="117715" x="1790700" y="4554538"/>
          <p14:tracePt t="117725" x="1801813" y="4554538"/>
          <p14:tracePt t="117735" x="1814513" y="4554538"/>
          <p14:tracePt t="117747" x="1839913" y="4554538"/>
          <p14:tracePt t="117766" x="1865313" y="4554538"/>
          <p14:tracePt t="117776" x="1878013" y="4554538"/>
          <p14:tracePt t="117786" x="1927225" y="4554538"/>
          <p14:tracePt t="117796" x="1965325" y="4554538"/>
          <p14:tracePt t="117808" x="2039938" y="4554538"/>
          <p14:tracePt t="117816" x="2139950" y="4554538"/>
          <p14:tracePt t="117826" x="2252663" y="4554538"/>
          <p14:tracePt t="117837" x="2365375" y="4554538"/>
          <p14:tracePt t="117847" x="2465388" y="4554538"/>
          <p14:tracePt t="117858" x="2603500" y="4554538"/>
          <p14:tracePt t="117870" x="2728913" y="4567238"/>
          <p14:tracePt t="117877" x="2841625" y="4567238"/>
          <p14:tracePt t="117891" x="2979738" y="4567238"/>
          <p14:tracePt t="117898" x="3103563" y="4567238"/>
          <p14:tracePt t="117908" x="3254375" y="4567238"/>
          <p14:tracePt t="117918" x="3405188" y="4567238"/>
          <p14:tracePt t="117928" x="3567113" y="4567238"/>
          <p14:tracePt t="117941" x="3730625" y="4567238"/>
          <p14:tracePt t="117948" x="3917950" y="4592638"/>
          <p14:tracePt t="117958" x="4056063" y="4605338"/>
          <p14:tracePt t="117968" x="4181475" y="4605338"/>
          <p14:tracePt t="117978" x="4330700" y="4618038"/>
          <p14:tracePt t="117992" x="4506913" y="4630738"/>
          <p14:tracePt t="118001" x="4619625" y="4630738"/>
          <p14:tracePt t="118013" x="4719638" y="4643438"/>
          <p14:tracePt t="118020" x="4843463" y="4656138"/>
          <p14:tracePt t="118029" x="5019675" y="4656138"/>
          <p14:tracePt t="118042" x="5157788" y="4656138"/>
          <p14:tracePt t="118049" x="5281613" y="4656138"/>
          <p14:tracePt t="118059" x="5394325" y="4656138"/>
          <p14:tracePt t="118070" x="5507038" y="4656138"/>
          <p14:tracePt t="118080" x="5657850" y="4656138"/>
          <p14:tracePt t="118091" x="5857875" y="4656138"/>
          <p14:tracePt t="118100" x="6021388" y="4656138"/>
          <p14:tracePt t="118110" x="6283325" y="4643438"/>
          <p14:tracePt t="118124" x="6483350" y="4643438"/>
          <p14:tracePt t="118131" x="6672263" y="4643438"/>
          <p14:tracePt t="118142" x="6797675" y="4643438"/>
          <p14:tracePt t="118151" x="6921500" y="4643438"/>
          <p14:tracePt t="118161" x="6985000" y="4643438"/>
          <p14:tracePt t="118174" x="7059613" y="4643438"/>
          <p14:tracePt t="118181" x="7097713" y="4643438"/>
          <p14:tracePt t="118191" x="7123113" y="4643438"/>
          <p14:tracePt t="118202" x="7134225" y="4643438"/>
          <p14:tracePt t="118211" x="7159625" y="4643438"/>
          <p14:tracePt t="118232" x="7172325" y="4643438"/>
          <p14:tracePt t="121689" x="7159625" y="4643438"/>
          <p14:tracePt t="121701" x="7046913" y="4643438"/>
          <p14:tracePt t="121710" x="6897688" y="4618038"/>
          <p14:tracePt t="121719" x="6696075" y="4605338"/>
          <p14:tracePt t="121730" x="6472238" y="4579938"/>
          <p14:tracePt t="121741" x="6208713" y="4518025"/>
          <p14:tracePt t="121753" x="5983288" y="4492625"/>
          <p14:tracePt t="121760" x="5719763" y="4443413"/>
          <p14:tracePt t="121771" x="5532438" y="4418013"/>
          <p14:tracePt t="121780" x="5332413" y="4418013"/>
          <p14:tracePt t="121791" x="5132388" y="4443413"/>
          <p14:tracePt t="121804" x="4981575" y="4467225"/>
          <p14:tracePt t="121811" x="4856163" y="4492625"/>
          <p14:tracePt t="121822" x="4732338" y="4518025"/>
          <p14:tracePt t="121831" x="4643438" y="4530725"/>
          <p14:tracePt t="121842" x="4606925" y="4530725"/>
          <p14:tracePt t="121853" x="4581525" y="4530725"/>
          <p14:tracePt t="121862" x="4568825" y="4530725"/>
          <p14:tracePt t="121903" x="4568825" y="4543425"/>
          <p14:tracePt t="121963" x="4568825" y="4554538"/>
          <p14:tracePt t="121973" x="4594225" y="4567238"/>
          <p14:tracePt t="121986" x="4619625" y="4579938"/>
          <p14:tracePt t="121993" x="4656138" y="4579938"/>
          <p14:tracePt t="122003" x="4681538" y="4618038"/>
          <p14:tracePt t="122014" x="4732338" y="4630738"/>
          <p14:tracePt t="122024" x="4756150" y="4656138"/>
          <p14:tracePt t="122036" x="4768850" y="4679950"/>
          <p14:tracePt t="122044" x="4806950" y="4705350"/>
          <p14:tracePt t="122055" x="4832350" y="4730750"/>
          <p14:tracePt t="122065" x="4856163" y="4768850"/>
          <p14:tracePt t="122074" x="4894263" y="4818063"/>
          <p14:tracePt t="122087" x="4919663" y="4843463"/>
          <p14:tracePt t="122095" x="4945063" y="4879975"/>
          <p14:tracePt t="122105" x="4968875" y="4918075"/>
          <p14:tracePt t="122116" x="4994275" y="4943475"/>
          <p14:tracePt t="122125" x="5006975" y="4992688"/>
          <p14:tracePt t="122138" x="5019675" y="5043488"/>
          <p14:tracePt t="122145" x="5032375" y="5081588"/>
          <p14:tracePt t="122155" x="5045075" y="5118100"/>
          <p14:tracePt t="122170" x="5045075" y="5143500"/>
          <p14:tracePt t="122176" x="5045075" y="5156200"/>
          <p14:tracePt t="122186" x="5045075" y="5168900"/>
          <p14:tracePt t="122237" x="5032375" y="5143500"/>
          <p14:tracePt t="122247" x="5019675" y="5118100"/>
          <p14:tracePt t="122257" x="4981575" y="5056188"/>
          <p14:tracePt t="122269" x="4932363" y="4943475"/>
          <p14:tracePt t="122277" x="4881563" y="4805363"/>
          <p14:tracePt t="122287" x="4832350" y="4656138"/>
          <p14:tracePt t="122298" x="4819650" y="4505325"/>
          <p14:tracePt t="122308" x="4819650" y="4330700"/>
          <p14:tracePt t="122320" x="4819650" y="4154488"/>
          <p14:tracePt t="122328" x="4881563" y="3979863"/>
          <p14:tracePt t="122338" x="5006975" y="3754438"/>
          <p14:tracePt t="122353" x="5170488" y="3516313"/>
          <p14:tracePt t="122358" x="5383213" y="3267075"/>
          <p14:tracePt t="122369" x="5570538" y="3090863"/>
          <p14:tracePt t="122379" x="5683250" y="3016250"/>
          <p14:tracePt t="122388" x="5770563" y="2941638"/>
          <p14:tracePt t="122403" x="5808663" y="2928938"/>
          <p14:tracePt t="122411" x="5870575" y="2928938"/>
          <p14:tracePt t="122419" x="5921375" y="2928938"/>
          <p14:tracePt t="122430" x="5995988" y="2952750"/>
          <p14:tracePt t="122440" x="6045200" y="3003550"/>
          <p14:tracePt t="122453" x="6096000" y="3078163"/>
          <p14:tracePt t="122460" x="6146800" y="3165475"/>
          <p14:tracePt t="122471" x="6183313" y="3267075"/>
          <p14:tracePt t="122481" x="6208713" y="3367088"/>
          <p14:tracePt t="122490" x="6221413" y="3541713"/>
          <p14:tracePt t="122502" x="6234113" y="3692525"/>
          <p14:tracePt t="122511" x="6234113" y="3841750"/>
          <p14:tracePt t="122520" x="6234113" y="3967163"/>
          <p14:tracePt t="122535" x="6234113" y="4041775"/>
          <p14:tracePt t="122541" x="6234113" y="4092575"/>
          <p14:tracePt t="122552" x="6234113" y="4105275"/>
          <p14:tracePt t="122561" x="6234113" y="4117975"/>
          <p14:tracePt t="122592" x="6246813" y="4117975"/>
          <p14:tracePt t="122602" x="6308725" y="4067175"/>
          <p14:tracePt t="122612" x="6383338" y="4017963"/>
          <p14:tracePt t="122623" x="6483350" y="3954463"/>
          <p14:tracePt t="122635" x="6608763" y="3916363"/>
          <p14:tracePt t="122642" x="6746875" y="3879850"/>
          <p14:tracePt t="122654" x="6897688" y="3854450"/>
          <p14:tracePt t="122662" x="7010400" y="3854450"/>
          <p14:tracePt t="122673" x="7134225" y="3854450"/>
          <p14:tracePt t="122685" x="7235825" y="3854450"/>
          <p14:tracePt t="122694" x="7285038" y="3854450"/>
          <p14:tracePt t="122703" x="7335838" y="3854450"/>
          <p14:tracePt t="122714" x="7372350" y="3854450"/>
          <p14:tracePt t="122724" x="7397750" y="3879850"/>
          <p14:tracePt t="122735" x="7410450" y="3905250"/>
          <p14:tracePt t="122743" x="7410450" y="3941763"/>
          <p14:tracePt t="122756" x="7410450" y="4005263"/>
          <p14:tracePt t="122764" x="7385050" y="4129088"/>
          <p14:tracePt t="122774" x="7335838" y="4230688"/>
          <p14:tracePt t="122785" x="7272338" y="4318000"/>
          <p14:tracePt t="122794" x="7223125" y="4418013"/>
          <p14:tracePt t="122804" x="7159625" y="4479925"/>
          <p14:tracePt t="122819" x="7123113" y="4530725"/>
          <p14:tracePt t="122825" x="7072313" y="4554538"/>
          <p14:tracePt t="122836" x="7034213" y="4579938"/>
          <p14:tracePt t="122845" x="7021513" y="4579938"/>
          <p14:tracePt t="122855" x="6985000" y="4579938"/>
          <p14:tracePt t="122885" x="6985000" y="4543425"/>
          <p14:tracePt t="122896" x="6997700" y="4505325"/>
          <p14:tracePt t="122906" x="7021513" y="4467225"/>
          <p14:tracePt t="122919" x="7059613" y="4418013"/>
          <p14:tracePt t="122926" x="7110413" y="4367213"/>
          <p14:tracePt t="122936" x="7146925" y="4341813"/>
          <p14:tracePt t="122947" x="7210425" y="4305300"/>
          <p14:tracePt t="122956" x="7272338" y="4279900"/>
          <p14:tracePt t="122969" x="7285038" y="4267200"/>
          <p14:tracePt t="122977" x="7310438" y="4254500"/>
          <p14:tracePt t="122987" x="7335838" y="4241800"/>
          <p14:tracePt t="123003" x="7359650" y="4241800"/>
          <p14:tracePt t="123058" x="7335838" y="4279900"/>
          <p14:tracePt t="123068" x="7272338" y="4318000"/>
          <p14:tracePt t="123078" x="7197725" y="4354513"/>
          <p14:tracePt t="123088" x="7123113" y="4379913"/>
          <p14:tracePt t="123102" x="7072313" y="4379913"/>
          <p14:tracePt t="123109" x="7021513" y="4392613"/>
          <p14:tracePt t="123118" x="6997700" y="4392613"/>
          <p14:tracePt t="123129" x="6972300" y="4392613"/>
          <p14:tracePt t="123150" x="6972300" y="4367213"/>
          <p14:tracePt t="123160" x="6985000" y="4305300"/>
          <p14:tracePt t="123169" x="7059613" y="4205288"/>
          <p14:tracePt t="123180" x="7159625" y="4105275"/>
          <p14:tracePt t="123190" x="7285038" y="4017963"/>
          <p14:tracePt t="123201" x="7385050" y="3954463"/>
          <p14:tracePt t="123211" x="7459663" y="3916363"/>
          <p14:tracePt t="123220" x="7535863" y="3892550"/>
          <p14:tracePt t="123235" x="7585075" y="3879850"/>
          <p14:tracePt t="123241" x="7610475" y="3867150"/>
          <p14:tracePt t="123252" x="7623175" y="3867150"/>
          <p14:tracePt t="123282" x="7610475" y="3905250"/>
          <p14:tracePt t="123291" x="7535863" y="3954463"/>
          <p14:tracePt t="123302" x="7423150" y="4029075"/>
          <p14:tracePt t="123311" x="7235825" y="4154488"/>
          <p14:tracePt t="123321" x="7097713" y="4241800"/>
          <p14:tracePt t="123335" x="6959600" y="4292600"/>
          <p14:tracePt t="123342" x="6859588" y="4318000"/>
          <p14:tracePt t="123353" x="6772275" y="4341813"/>
          <p14:tracePt t="123363" x="6734175" y="4367213"/>
          <p14:tracePt t="123372" x="6708775" y="4367213"/>
          <p14:tracePt t="123392" x="6708775" y="4354513"/>
          <p14:tracePt t="123403" x="6746875" y="4305300"/>
          <p14:tracePt t="123413" x="6846888" y="4205288"/>
          <p14:tracePt t="123423" x="6934200" y="4129088"/>
          <p14:tracePt t="123434" x="7046913" y="4041775"/>
          <p14:tracePt t="123443" x="7146925" y="3992563"/>
          <p14:tracePt t="123453" x="7259638" y="3954463"/>
          <p14:tracePt t="123467" x="7348538" y="3916363"/>
          <p14:tracePt t="123473" x="7410450" y="3905250"/>
          <p14:tracePt t="123485" x="7448550" y="3905250"/>
          <p14:tracePt t="123494" x="7459663" y="3905250"/>
          <p14:tracePt t="123506" x="7472363" y="3905250"/>
          <p14:tracePt t="123517" x="7485063" y="3905250"/>
          <p14:tracePt t="123535" x="7472363" y="3905250"/>
          <p14:tracePt t="123544" x="7423150" y="3954463"/>
          <p14:tracePt t="123555" x="7335838" y="4005263"/>
          <p14:tracePt t="123567" x="7235825" y="4067175"/>
          <p14:tracePt t="123575" x="7134225" y="4117975"/>
          <p14:tracePt t="123586" x="7059613" y="4141788"/>
          <p14:tracePt t="123596" x="7010400" y="4154488"/>
          <p14:tracePt t="123605" x="6985000" y="4167188"/>
          <p14:tracePt t="123619" x="6959600" y="4167188"/>
          <p14:tracePt t="123656" x="6959600" y="4141788"/>
          <p14:tracePt t="123666" x="7010400" y="4105275"/>
          <p14:tracePt t="123676" x="7059613" y="4054475"/>
          <p14:tracePt t="123686" x="7110413" y="4041775"/>
          <p14:tracePt t="123701" x="7159625" y="4005263"/>
          <p14:tracePt t="123706" x="7223125" y="3979863"/>
          <p14:tracePt t="123718" x="7246938" y="3967163"/>
          <p14:tracePt t="123731" x="7285038" y="3967163"/>
          <p14:tracePt t="123737" x="7297738" y="3967163"/>
          <p14:tracePt t="123751" x="7323138" y="3967163"/>
          <p14:tracePt t="123799" x="7285038" y="3992563"/>
          <p14:tracePt t="123808" x="7235825" y="4029075"/>
          <p14:tracePt t="123818" x="7172325" y="4067175"/>
          <p14:tracePt t="123829" x="7097713" y="4105275"/>
          <p14:tracePt t="123838" x="7034213" y="4129088"/>
          <p14:tracePt t="123851" x="6997700" y="4129088"/>
          <p14:tracePt t="123859" x="6972300" y="4141788"/>
          <p14:tracePt t="123869" x="6946900" y="4154488"/>
          <p14:tracePt t="123890" x="6934200" y="4154488"/>
          <p14:tracePt t="123932" x="6959600" y="4117975"/>
          <p14:tracePt t="123940" x="6985000" y="4092575"/>
          <p14:tracePt t="123951" x="7021513" y="4054475"/>
          <p14:tracePt t="123960" x="7085013" y="4041775"/>
          <p14:tracePt t="123970" x="7123113" y="4005263"/>
          <p14:tracePt t="123984" x="7159625" y="3992563"/>
          <p14:tracePt t="123991" x="7197725" y="3979863"/>
          <p14:tracePt t="124003" x="7223125" y="3967163"/>
          <p14:tracePt t="124011" x="7235825" y="3967163"/>
          <p14:tracePt t="124021" x="7259638" y="3954463"/>
          <p14:tracePt t="124092" x="7246938" y="3954463"/>
          <p14:tracePt t="124102" x="7210425" y="3954463"/>
          <p14:tracePt t="124112" x="7134225" y="3967163"/>
          <p14:tracePt t="124122" x="7010400" y="3979863"/>
          <p14:tracePt t="124133" x="6834188" y="3979863"/>
          <p14:tracePt t="124142" x="6659563" y="3967163"/>
          <p14:tracePt t="124153" x="6408738" y="3916363"/>
          <p14:tracePt t="124166" x="6170613" y="3841750"/>
          <p14:tracePt t="124173" x="6021388" y="3779838"/>
          <p14:tracePt t="124185" x="5832475" y="3667125"/>
          <p14:tracePt t="124193" x="5708650" y="3541713"/>
          <p14:tracePt t="124203" x="5545138" y="3316288"/>
          <p14:tracePt t="124216" x="5445125" y="3128963"/>
          <p14:tracePt t="124224" x="5370513" y="2978150"/>
          <p14:tracePt t="124235" x="5332413" y="2840038"/>
          <p14:tracePt t="124244" x="5294313" y="2752725"/>
          <p14:tracePt t="124254" x="5270500" y="2678113"/>
          <p14:tracePt t="124268" x="5245100" y="2640013"/>
          <p14:tracePt t="124274" x="5245100" y="2616200"/>
          <p14:tracePt t="124285" x="5245100" y="2603500"/>
          <p14:tracePt t="124325" x="5245100" y="2590800"/>
          <p14:tracePt t="124337" x="5245100" y="2552700"/>
          <p14:tracePt t="124345" x="5245100" y="2327275"/>
          <p14:tracePt t="124356" x="5245100" y="2027238"/>
          <p14:tracePt t="124366" x="5245100" y="1852613"/>
          <p14:tracePt t="124376" x="5245100" y="1776413"/>
          <p14:tracePt t="124386" x="5245100" y="1701800"/>
          <p14:tracePt t="124397" x="5245100" y="1663700"/>
          <p14:tracePt t="124405" x="5245100" y="1639888"/>
          <p14:tracePt t="124415" x="5232400" y="1627188"/>
          <p14:tracePt t="124426" x="5219700" y="1614488"/>
          <p14:tracePt t="124507" x="5207000" y="1614488"/>
          <p14:tracePt t="124518" x="5207000" y="1601788"/>
          <p14:tracePt t="124538" x="5207000" y="1589088"/>
          <p14:tracePt t="124772" x="5207000" y="1601788"/>
          <p14:tracePt t="124781" x="5207000" y="1627188"/>
          <p14:tracePt t="124791" x="5207000" y="1663700"/>
          <p14:tracePt t="124801" x="5207000" y="1689100"/>
          <p14:tracePt t="124815" x="5207000" y="1727200"/>
          <p14:tracePt t="124822" x="5207000" y="1752600"/>
          <p14:tracePt t="124833" x="5207000" y="1801813"/>
          <p14:tracePt t="124842" x="5207000" y="1889125"/>
          <p14:tracePt t="124852" x="5194300" y="1989138"/>
          <p14:tracePt t="124865" x="5181600" y="2139950"/>
          <p14:tracePt t="124872" x="5157788" y="2278063"/>
          <p14:tracePt t="124884" x="5145088" y="2390775"/>
          <p14:tracePt t="124893" x="5132388" y="2478088"/>
          <p14:tracePt t="124903" x="5132388" y="2565400"/>
          <p14:tracePt t="124917" x="5132388" y="2627313"/>
          <p14:tracePt t="124924" x="5132388" y="2740025"/>
          <p14:tracePt t="124934" x="5132388" y="2878138"/>
          <p14:tracePt t="124944" x="5132388" y="2990850"/>
          <p14:tracePt t="124953" x="5132388" y="3128963"/>
          <p14:tracePt t="124965" x="5132388" y="3316288"/>
          <p14:tracePt t="124974" x="5145088" y="3467100"/>
          <p14:tracePt t="124984" x="5157788" y="3667125"/>
          <p14:tracePt t="124998" x="5157788" y="3829050"/>
          <p14:tracePt t="125004" x="5157788" y="3929063"/>
          <p14:tracePt t="125016" x="5157788" y="3992563"/>
          <p14:tracePt t="125025" x="5157788" y="4017963"/>
          <p14:tracePt t="125034" x="5157788" y="4029075"/>
          <p14:tracePt t="125055" x="5157788" y="4041775"/>
          <p14:tracePt t="125075" x="5157788" y="4054475"/>
          <p14:tracePt t="125116" x="5157788" y="4067175"/>
          <p14:tracePt t="125126" x="5157788" y="4079875"/>
          <p14:tracePt t="125148" x="5157788" y="4092575"/>
          <p14:tracePt t="125197" x="5157788" y="4067175"/>
          <p14:tracePt t="125207" x="5145088" y="4005263"/>
          <p14:tracePt t="125217" x="5145088" y="3905250"/>
          <p14:tracePt t="125228" x="5145088" y="3803650"/>
          <p14:tracePt t="125237" x="5157788" y="3654425"/>
          <p14:tracePt t="125248" x="5194300" y="3503613"/>
          <p14:tracePt t="125259" x="5219700" y="3341688"/>
          <p14:tracePt t="125268" x="5257800" y="3154363"/>
          <p14:tracePt t="125282" x="5270500" y="2978150"/>
          <p14:tracePt t="125288" x="5270500" y="2852738"/>
          <p14:tracePt t="125299" x="5270500" y="2728913"/>
          <p14:tracePt t="125309" x="5270500" y="2627313"/>
          <p14:tracePt t="125319" x="5270500" y="2527300"/>
          <p14:tracePt t="125332" x="5270500" y="2439988"/>
          <p14:tracePt t="125339" x="5270500" y="2339975"/>
          <p14:tracePt t="125349" x="5270500" y="2265363"/>
          <p14:tracePt t="125361" x="5270500" y="2190750"/>
          <p14:tracePt t="125369" x="5270500" y="2152650"/>
          <p14:tracePt t="125382" x="5270500" y="2127250"/>
          <p14:tracePt t="125390" x="5270500" y="2114550"/>
          <p14:tracePt t="125400" x="5270500" y="2101850"/>
          <p14:tracePt t="125430" x="5270500" y="2089150"/>
          <p14:tracePt t="125461" x="5270500" y="2065338"/>
          <p14:tracePt t="125471" x="5270500" y="2001838"/>
          <p14:tracePt t="125481" x="5270500" y="1939925"/>
          <p14:tracePt t="125491" x="5270500" y="1889125"/>
          <p14:tracePt t="125501" x="5270500" y="1865313"/>
          <p14:tracePt t="125515" x="5270500" y="1839913"/>
          <p14:tracePt t="125522" x="5270500" y="1814513"/>
          <p14:tracePt t="125542" x="5270500" y="1801813"/>
          <p14:tracePt t="125746" x="5270500" y="1814513"/>
          <p14:tracePt t="125754" x="5270500" y="1865313"/>
          <p14:tracePt t="125765" x="5257800" y="1989138"/>
          <p14:tracePt t="125775" x="5245100" y="2165350"/>
          <p14:tracePt t="125785" x="5245100" y="2390775"/>
          <p14:tracePt t="125798" x="5245100" y="2578100"/>
          <p14:tracePt t="125805" x="5245100" y="2752725"/>
          <p14:tracePt t="125816" x="5245100" y="2878138"/>
          <p14:tracePt t="125826" x="5245100" y="3041650"/>
          <p14:tracePt t="125836" x="5257800" y="3178175"/>
          <p14:tracePt t="125849" x="5257800" y="3328988"/>
          <p14:tracePt t="125856" x="5257800" y="3454400"/>
          <p14:tracePt t="125867" x="5257800" y="3579813"/>
          <p14:tracePt t="125882" x="5257800" y="3679825"/>
          <p14:tracePt t="125886" x="5257800" y="3792538"/>
          <p14:tracePt t="125898" x="5257800" y="3929063"/>
          <p14:tracePt t="125906" x="5257800" y="4029075"/>
          <p14:tracePt t="125917" x="5257800" y="4079875"/>
          <p14:tracePt t="125931" x="5257800" y="4117975"/>
          <p14:tracePt t="125937" x="5257800" y="4129088"/>
          <p14:tracePt t="125948" x="5257800" y="4141788"/>
          <p14:tracePt t="125967" x="5257800" y="4154488"/>
          <p14:tracePt t="126028" x="5257800" y="4117975"/>
          <p14:tracePt t="126039" x="5257800" y="4067175"/>
          <p14:tracePt t="126049" x="5257800" y="3967163"/>
          <p14:tracePt t="126059" x="5257800" y="3779838"/>
          <p14:tracePt t="126069" x="5257800" y="3554413"/>
          <p14:tracePt t="126081" x="5281613" y="3241675"/>
          <p14:tracePt t="126089" x="5281613" y="2928938"/>
          <p14:tracePt t="126099" x="5281613" y="2527300"/>
          <p14:tracePt t="126114" x="5281613" y="2052638"/>
          <p14:tracePt t="126120" x="5294313" y="1401763"/>
          <p14:tracePt t="126131" x="5345113" y="938213"/>
          <p14:tracePt t="126140" x="5394325" y="650875"/>
          <p14:tracePt t="126150" x="5432425" y="512763"/>
          <p14:tracePt t="126165" x="5432425" y="463550"/>
          <p14:tracePt t="126170" x="5432425" y="425450"/>
          <p14:tracePt t="126191" x="5432425" y="412750"/>
          <p14:tracePt t="126404" x="5432425" y="425450"/>
          <p14:tracePt t="126414" x="5407025" y="450850"/>
          <p14:tracePt t="126424" x="5394325" y="487363"/>
          <p14:tracePt t="126436" x="5383213" y="525463"/>
          <p14:tracePt t="126447" x="5357813" y="576263"/>
          <p14:tracePt t="126454" x="5319713" y="663575"/>
          <p14:tracePt t="126466" x="5281613" y="801688"/>
          <p14:tracePt t="126475" x="5245100" y="989013"/>
          <p14:tracePt t="126485" x="5232400" y="1276350"/>
          <p14:tracePt t="126498" x="5232400" y="1614488"/>
          <p14:tracePt t="126505" x="5232400" y="2052638"/>
          <p14:tracePt t="126516" x="5270500" y="2578100"/>
          <p14:tracePt t="126526" x="5332413" y="3065463"/>
          <p14:tracePt t="126535" x="5383213" y="3367088"/>
          <p14:tracePt t="126547" x="5419725" y="3529013"/>
          <p14:tracePt t="126556" x="5445125" y="3667125"/>
          <p14:tracePt t="126566" x="5445125" y="3754438"/>
          <p14:tracePt t="126580" x="5445125" y="3816350"/>
          <p14:tracePt t="126586" x="5445125" y="3854450"/>
          <p14:tracePt t="126597" x="5445125" y="3879850"/>
          <p14:tracePt t="126617" x="5445125" y="3892550"/>
          <p14:tracePt t="126768" x="5432425" y="3854450"/>
          <p14:tracePt t="126779" x="5407025" y="3829050"/>
          <p14:tracePt t="126789" x="5394325" y="3792538"/>
          <p14:tracePt t="126799" x="5394325" y="3741738"/>
          <p14:tracePt t="126811" x="5370513" y="3716338"/>
          <p14:tracePt t="126820" x="5345113" y="3679825"/>
          <p14:tracePt t="126831" x="5281613" y="3590925"/>
          <p14:tracePt t="126840" x="5232400" y="3467100"/>
          <p14:tracePt t="126849" x="5194300" y="3290888"/>
          <p14:tracePt t="126864" x="5170488" y="3141663"/>
          <p14:tracePt t="126870" x="5132388" y="3003550"/>
          <p14:tracePt t="126882" x="5119688" y="2890838"/>
          <p14:tracePt t="126890" x="5106988" y="2790825"/>
          <p14:tracePt t="126901" x="5106988" y="2716213"/>
          <p14:tracePt t="126915" x="5106988" y="2652713"/>
          <p14:tracePt t="126921" x="5106988" y="2616200"/>
          <p14:tracePt t="126931" x="5106988" y="2578100"/>
          <p14:tracePt t="126941" x="5106988" y="2540000"/>
          <p14:tracePt t="126951" x="5106988" y="2516188"/>
          <p14:tracePt t="126963" x="5106988" y="2490788"/>
          <p14:tracePt t="126971" x="5106988" y="2414588"/>
          <p14:tracePt t="126981" x="5106988" y="2339975"/>
          <p14:tracePt t="126992" x="5106988" y="2290763"/>
          <p14:tracePt t="127001" x="5106988" y="2265363"/>
          <p14:tracePt t="127013" x="5106988" y="2239963"/>
          <p14:tracePt t="127022" x="5106988" y="2227263"/>
          <p14:tracePt t="127032" x="5106988" y="2214563"/>
          <p14:tracePt t="127045" x="5106988" y="2201863"/>
          <p14:tracePt t="127083" x="5119688" y="2178050"/>
          <p14:tracePt t="127096" x="5145088" y="2127250"/>
          <p14:tracePt t="127103" x="5145088" y="2089150"/>
          <p14:tracePt t="127114" x="5170488" y="2052638"/>
          <p14:tracePt t="127123" x="5181600" y="2027238"/>
          <p14:tracePt t="127133" x="5181600" y="2014538"/>
          <p14:tracePt t="127154" x="5194300" y="2001838"/>
          <p14:tracePt t="127165" x="5194300" y="1989138"/>
          <p14:tracePt t="127204" x="5194300" y="1978025"/>
          <p14:tracePt t="127580" x="5194300" y="1989138"/>
          <p14:tracePt t="127589" x="5181600" y="2039938"/>
          <p14:tracePt t="127600" x="5170488" y="2178050"/>
          <p14:tracePt t="127612" x="5157788" y="2427288"/>
          <p14:tracePt t="127620" x="5157788" y="2878138"/>
          <p14:tracePt t="127630" x="5157788" y="3454400"/>
          <p14:tracePt t="127641" x="5157788" y="3929063"/>
          <p14:tracePt t="127650" x="5157788" y="4267200"/>
          <p14:tracePt t="127662" x="5157788" y="4454525"/>
          <p14:tracePt t="127671" x="5157788" y="4618038"/>
          <p14:tracePt t="127681" x="5157788" y="4730750"/>
          <p14:tracePt t="127692" x="5157788" y="4830763"/>
          <p14:tracePt t="127703" x="5157788" y="4905375"/>
          <p14:tracePt t="127712" x="5157788" y="4956175"/>
          <p14:tracePt t="127721" x="5157788" y="4992688"/>
          <p14:tracePt t="127731" x="5157788" y="5018088"/>
          <p14:tracePt t="127744" x="5157788" y="5030788"/>
          <p14:tracePt t="127752" x="5157788" y="5056188"/>
          <p14:tracePt t="127772" x="5157788" y="5068888"/>
          <p14:tracePt t="127854" x="5157788" y="5056188"/>
          <p14:tracePt t="127863" x="5157788" y="5005388"/>
          <p14:tracePt t="127874" x="5157788" y="4905375"/>
          <p14:tracePt t="127884" x="5157788" y="4768850"/>
          <p14:tracePt t="127896" x="5157788" y="4592638"/>
          <p14:tracePt t="127904" x="5157788" y="4354513"/>
          <p14:tracePt t="127913" x="5157788" y="4179888"/>
          <p14:tracePt t="127928" x="5157788" y="3929063"/>
          <p14:tracePt t="127934" x="5145088" y="3616325"/>
          <p14:tracePt t="127945" x="5119688" y="3228975"/>
          <p14:tracePt t="127955" x="5119688" y="2928938"/>
          <p14:tracePt t="127964" x="5119688" y="2616200"/>
          <p14:tracePt t="127978" x="5119688" y="2378075"/>
          <p14:tracePt t="127985" x="5132388" y="2165350"/>
          <p14:tracePt t="127995" x="5157788" y="2027238"/>
          <p14:tracePt t="128005" x="5170488" y="1939925"/>
          <p14:tracePt t="128015" x="5170488" y="1914525"/>
          <p14:tracePt t="128029" x="5181600" y="1876425"/>
          <p14:tracePt t="128634" x="5181600" y="1889125"/>
          <p14:tracePt t="128643" x="5181600" y="1901825"/>
          <p14:tracePt t="128655" x="5181600" y="1914525"/>
          <p14:tracePt t="128664" x="5181600" y="1927225"/>
          <p14:tracePt t="128677" x="5181600" y="1952625"/>
          <p14:tracePt t="128694" x="5181600" y="1989138"/>
          <p14:tracePt t="128705" x="5181600" y="2001838"/>
          <p14:tracePt t="128715" x="5181600" y="2027238"/>
          <p14:tracePt t="128728" x="5170488" y="2052638"/>
          <p14:tracePt t="128735" x="5170488" y="2065338"/>
          <p14:tracePt t="128745" x="5170488" y="2101850"/>
          <p14:tracePt t="128756" x="5157788" y="2139950"/>
          <p14:tracePt t="128765" x="5145088" y="2201863"/>
          <p14:tracePt t="128779" x="5145088" y="2265363"/>
          <p14:tracePt t="128786" x="5145088" y="2378075"/>
          <p14:tracePt t="128796" x="5145088" y="2503488"/>
          <p14:tracePt t="128807" x="5145088" y="2665413"/>
          <p14:tracePt t="128816" x="5145088" y="2828925"/>
          <p14:tracePt t="128828" x="5145088" y="3041650"/>
          <p14:tracePt t="128837" x="5157788" y="3178175"/>
          <p14:tracePt t="128847" x="5157788" y="3241675"/>
          <p14:tracePt t="128860" x="5157788" y="3278188"/>
          <p14:tracePt t="128867" x="5157788" y="3290888"/>
          <p14:tracePt t="128878" x="5157788" y="3316288"/>
          <p14:tracePt t="128897" x="5170488" y="3341688"/>
          <p14:tracePt t="128911" x="5181600" y="3390900"/>
          <p14:tracePt t="128918" x="5194300" y="3429000"/>
          <p14:tracePt t="128932" x="5194300" y="3490913"/>
          <p14:tracePt t="128939" x="5219700" y="3529013"/>
          <p14:tracePt t="128948" x="5232400" y="3567113"/>
          <p14:tracePt t="128961" x="5245100" y="3579813"/>
          <p14:tracePt t="128969" x="5245100" y="3590925"/>
          <p14:tracePt t="128989" x="5245100" y="3603625"/>
          <p14:tracePt t="129090" x="5245100" y="3590925"/>
          <p14:tracePt t="129100" x="5257800" y="3529013"/>
          <p14:tracePt t="129111" x="5270500" y="3441700"/>
          <p14:tracePt t="129120" x="5281613" y="3354388"/>
          <p14:tracePt t="129130" x="5294313" y="3267075"/>
          <p14:tracePt t="129145" x="5307013" y="3203575"/>
          <p14:tracePt t="129151" x="5319713" y="3128963"/>
          <p14:tracePt t="129161" x="5332413" y="3054350"/>
          <p14:tracePt t="129171" x="5345113" y="2952750"/>
          <p14:tracePt t="129181" x="5345113" y="2878138"/>
          <p14:tracePt t="129193" x="5345113" y="2778125"/>
          <p14:tracePt t="129201" x="5345113" y="2652713"/>
          <p14:tracePt t="129211" x="5332413" y="2540000"/>
          <p14:tracePt t="129222" x="5319713" y="2414588"/>
          <p14:tracePt t="129232" x="5307013" y="2327275"/>
          <p14:tracePt t="129244" x="5294313" y="2278063"/>
          <p14:tracePt t="129252" x="5294313" y="2252663"/>
          <p14:tracePt t="129263" x="5294313" y="2227263"/>
          <p14:tracePt t="129277" x="5294313" y="2214563"/>
          <p14:tracePt t="129293" x="5294313" y="2201863"/>
          <p14:tracePt t="129303" x="5294313" y="2190750"/>
          <p14:tracePt t="129366" x="5294313" y="2152650"/>
          <p14:tracePt t="129377" x="5294313" y="2114550"/>
          <p14:tracePt t="129385" x="5294313" y="2078038"/>
          <p14:tracePt t="129393" x="5294313" y="2052638"/>
          <p14:tracePt t="129403" x="5294313" y="2027238"/>
          <p14:tracePt t="129413" x="5294313" y="2014538"/>
          <p14:tracePt t="129423" x="5294313" y="1989138"/>
          <p14:tracePt t="129455" x="5294313" y="1978025"/>
          <p14:tracePt t="129476" x="5294313" y="1965325"/>
          <p14:tracePt t="129536" x="5294313" y="1952625"/>
          <p14:tracePt t="129759" x="5281613" y="1965325"/>
          <p14:tracePt t="129769" x="5270500" y="1989138"/>
          <p14:tracePt t="129779" x="5270500" y="2027238"/>
          <p14:tracePt t="129793" x="5270500" y="2052638"/>
          <p14:tracePt t="129800" x="5270500" y="2114550"/>
          <p14:tracePt t="129810" x="5257800" y="2190750"/>
          <p14:tracePt t="129820" x="5257800" y="2252663"/>
          <p14:tracePt t="129830" x="5245100" y="2327275"/>
          <p14:tracePt t="129844" x="5232400" y="2414588"/>
          <p14:tracePt t="129851" x="5207000" y="2540000"/>
          <p14:tracePt t="129862" x="5170488" y="2703513"/>
          <p14:tracePt t="129871" x="5157788" y="2865438"/>
          <p14:tracePt t="129881" x="5157788" y="3116263"/>
          <p14:tracePt t="129905" x="5157788" y="3454400"/>
          <p14:tracePt t="129910" x="5145088" y="3590925"/>
          <p14:tracePt t="129921" x="5145088" y="3692525"/>
          <p14:tracePt t="129930" x="5145088" y="3741738"/>
          <p14:tracePt t="129940" x="5145088" y="3779838"/>
          <p14:tracePt t="129951" x="5145088" y="3792538"/>
          <p14:tracePt t="129961" x="5145088" y="3803650"/>
          <p14:tracePt t="129982" x="5145088" y="3816350"/>
          <p14:tracePt t="130053" x="5145088" y="3803650"/>
          <p14:tracePt t="130063" x="5145088" y="3767138"/>
          <p14:tracePt t="130075" x="5145088" y="3667125"/>
          <p14:tracePt t="130084" x="5132388" y="3529013"/>
          <p14:tracePt t="130093" x="5119688" y="3403600"/>
          <p14:tracePt t="130104" x="5106988" y="3278188"/>
          <p14:tracePt t="130114" x="5094288" y="3190875"/>
          <p14:tracePt t="130126" x="5081588" y="3090863"/>
          <p14:tracePt t="130134" x="5068888" y="2952750"/>
          <p14:tracePt t="130145" x="5057775" y="2828925"/>
          <p14:tracePt t="130158" x="5057775" y="2728913"/>
          <p14:tracePt t="130165" x="5057775" y="2603500"/>
          <p14:tracePt t="130176" x="5045075" y="2452688"/>
          <p14:tracePt t="130185" x="5019675" y="2303463"/>
          <p14:tracePt t="130195" x="4994275" y="2152650"/>
          <p14:tracePt t="130209" x="4994275" y="2001838"/>
          <p14:tracePt t="130215" x="4994275" y="1889125"/>
          <p14:tracePt t="130226" x="4994275" y="1801813"/>
          <p14:tracePt t="130236" x="4994275" y="1752600"/>
          <p14:tracePt t="130246" x="4994275" y="1739900"/>
          <p14:tracePt t="130258" x="4994275" y="1727200"/>
          <p14:tracePt t="130276" x="4994275" y="1714500"/>
          <p14:tracePt t="130509" x="4994275" y="1765300"/>
          <p14:tracePt t="130520" x="4994275" y="1839913"/>
          <p14:tracePt t="130531" x="5006975" y="1952625"/>
          <p14:tracePt t="130541" x="5019675" y="2127250"/>
          <p14:tracePt t="130550" x="5019675" y="2327275"/>
          <p14:tracePt t="130560" x="5019675" y="2490788"/>
          <p14:tracePt t="130571" x="5019675" y="2640013"/>
          <p14:tracePt t="130580" x="5032375" y="2790825"/>
          <p14:tracePt t="130592" x="5068888" y="2941638"/>
          <p14:tracePt t="130601" x="5068888" y="3054350"/>
          <p14:tracePt t="130611" x="5094288" y="3178175"/>
          <p14:tracePt t="130624" x="5106988" y="3290888"/>
          <p14:tracePt t="130632" x="5119688" y="3429000"/>
          <p14:tracePt t="130643" x="5157788" y="3616325"/>
          <p14:tracePt t="130651" x="5219700" y="3892550"/>
          <p14:tracePt t="130661" x="5257800" y="4005263"/>
          <p14:tracePt t="130675" x="5294313" y="4117975"/>
          <p14:tracePt t="130681" x="5319713" y="4167188"/>
          <p14:tracePt t="130693" x="5319713" y="4179888"/>
          <p14:tracePt t="130702" x="5319713" y="4205288"/>
          <p14:tracePt t="130723" x="5332413" y="4205288"/>
          <p14:tracePt t="130742" x="5332413" y="4192588"/>
          <p14:tracePt t="130753" x="5345113" y="4154488"/>
          <p14:tracePt t="130763" x="5345113" y="4117975"/>
          <p14:tracePt t="130775" x="5370513" y="4029075"/>
          <p14:tracePt t="130783" x="5394325" y="3941763"/>
          <p14:tracePt t="130794" x="5432425" y="3867150"/>
          <p14:tracePt t="130804" x="5470525" y="3816350"/>
          <p14:tracePt t="130813" x="5519738" y="3754438"/>
          <p14:tracePt t="130826" x="5570538" y="3703638"/>
          <p14:tracePt t="130834" x="5619750" y="3667125"/>
          <p14:tracePt t="130844" x="5670550" y="3654425"/>
          <p14:tracePt t="130858" x="5708650" y="3629025"/>
          <p14:tracePt t="130864" x="5757863" y="3616325"/>
          <p14:tracePt t="130876" x="5795963" y="3616325"/>
          <p14:tracePt t="130885" x="5832475" y="3629025"/>
          <p14:tracePt t="130906" x="5883275" y="3692525"/>
          <p14:tracePt t="130910" x="5895975" y="3779838"/>
          <p14:tracePt t="130915" x="5895975" y="3916363"/>
          <p14:tracePt t="130926" x="5883275" y="4092575"/>
          <p14:tracePt t="130935" x="5783263" y="4318000"/>
          <p14:tracePt t="130945" x="5695950" y="4567238"/>
          <p14:tracePt t="130958" x="5632450" y="4705350"/>
          <p14:tracePt t="130965" x="5545138" y="4818063"/>
          <p14:tracePt t="130976" x="5457825" y="4905375"/>
          <p14:tracePt t="131140" x="5432425" y="4905375"/>
          <p14:tracePt t="131148" x="5370513" y="4905375"/>
          <p14:tracePt t="131158" x="5257800" y="4930775"/>
          <p14:tracePt t="131168" x="5145088" y="4956175"/>
          <p14:tracePt t="131179" x="5032375" y="4992688"/>
          <p14:tracePt t="131191" x="4906963" y="5030788"/>
          <p14:tracePt t="131199" x="4794250" y="5056188"/>
          <p14:tracePt t="131209" x="4668838" y="5081588"/>
          <p14:tracePt t="131219" x="4568825" y="5092700"/>
          <p14:tracePt t="131229" x="4518025" y="5105400"/>
          <p14:tracePt t="131240" x="4494213" y="5105400"/>
          <p14:tracePt t="131272" x="4506913" y="5068888"/>
          <p14:tracePt t="131280" x="4581525" y="5018088"/>
          <p14:tracePt t="131291" x="4668838" y="4956175"/>
          <p14:tracePt t="131300" x="4781550" y="4892675"/>
          <p14:tracePt t="131313" x="4894263" y="4818063"/>
          <p14:tracePt t="131324" x="5019675" y="4743450"/>
          <p14:tracePt t="131331" x="5157788" y="4643438"/>
          <p14:tracePt t="131343" x="5281613" y="4567238"/>
          <p14:tracePt t="131351" x="5370513" y="4530725"/>
          <p14:tracePt t="131361" x="5419725" y="4518025"/>
          <p14:tracePt t="131375" x="5432425" y="4518025"/>
          <p14:tracePt t="131381" x="5445125" y="4518025"/>
          <p14:tracePt t="131422" x="5419725" y="4518025"/>
          <p14:tracePt t="131432" x="5357813" y="4518025"/>
          <p14:tracePt t="131442" x="5257800" y="4518025"/>
          <p14:tracePt t="131453" x="5094288" y="4530725"/>
          <p14:tracePt t="131462" x="4956175" y="4530725"/>
          <p14:tracePt t="131475" x="4819650" y="4554538"/>
          <p14:tracePt t="131483" x="4694238" y="4554538"/>
          <p14:tracePt t="131493" x="4518025" y="4579938"/>
          <p14:tracePt t="131507" x="4281488" y="4618038"/>
          <p14:tracePt t="131513" x="4092575" y="4643438"/>
          <p14:tracePt t="131524" x="3956050" y="4667250"/>
          <p14:tracePt t="131534" x="3843338" y="4667250"/>
          <p14:tracePt t="131545" x="3756025" y="4667250"/>
          <p14:tracePt t="131557" x="3717925" y="4667250"/>
          <p14:tracePt t="131564" x="3679825" y="4667250"/>
          <p14:tracePt t="131574" x="3667125" y="4667250"/>
          <p14:tracePt t="131584" x="3654425" y="4667250"/>
          <p14:tracePt t="131594" x="3643313" y="4667250"/>
          <p14:tracePt t="131797" x="3630613" y="4667250"/>
          <p14:tracePt t="131807" x="3605213" y="4667250"/>
          <p14:tracePt t="131817" x="3567113" y="4679950"/>
          <p14:tracePt t="131827" x="3505200" y="4705350"/>
          <p14:tracePt t="131840" x="3454400" y="4730750"/>
          <p14:tracePt t="131848" x="3379788" y="4743450"/>
          <p14:tracePt t="131858" x="3317875" y="4756150"/>
          <p14:tracePt t="131869" x="3241675" y="4779963"/>
          <p14:tracePt t="131878" x="3154363" y="4792663"/>
          <p14:tracePt t="131891" x="3079750" y="4818063"/>
          <p14:tracePt t="131899" x="3041650" y="4818063"/>
          <p14:tracePt t="131909" x="3003550" y="4818063"/>
          <p14:tracePt t="131920" x="2992438" y="4830763"/>
          <p14:tracePt t="131929" x="2967038" y="4830763"/>
          <p14:tracePt t="131941" x="2954338" y="4843463"/>
          <p14:tracePt t="131949" x="2941638" y="4843463"/>
          <p14:tracePt t="131972" x="2928938" y="4843463"/>
          <p14:tracePt t="132071" x="2941638" y="4843463"/>
          <p14:tracePt t="132081" x="2967038" y="4856163"/>
          <p14:tracePt t="132092" x="3028950" y="4879975"/>
          <p14:tracePt t="132101" x="3067050" y="4879975"/>
          <p14:tracePt t="132111" x="3116263" y="4892675"/>
          <p14:tracePt t="132124" x="3141663" y="4905375"/>
          <p14:tracePt t="132131" x="3192463" y="4918075"/>
          <p14:tracePt t="132142" x="3254375" y="4943475"/>
          <p14:tracePt t="132152" x="3354388" y="4981575"/>
          <p14:tracePt t="132162" x="3479800" y="5018088"/>
          <p14:tracePt t="132174" x="3617913" y="5056188"/>
          <p14:tracePt t="132183" x="3743325" y="5105400"/>
          <p14:tracePt t="132193" x="3856038" y="5143500"/>
          <p14:tracePt t="132206" x="3968750" y="5168900"/>
          <p14:tracePt t="132213" x="4068763" y="5194300"/>
          <p14:tracePt t="132224" x="4181475" y="5218113"/>
          <p14:tracePt t="132233" x="4305300" y="5256213"/>
          <p14:tracePt t="132243" x="4430713" y="5281613"/>
          <p14:tracePt t="132257" x="4543425" y="5294313"/>
          <p14:tracePt t="132263" x="4732338" y="5318125"/>
          <p14:tracePt t="132275" x="4894263" y="5318125"/>
          <p14:tracePt t="132284" x="5032375" y="5318125"/>
          <p14:tracePt t="132295" x="5157788" y="5330825"/>
          <p14:tracePt t="132306" x="5281613" y="5343525"/>
          <p14:tracePt t="132314" x="5383213" y="5343525"/>
          <p14:tracePt t="132326" x="5470525" y="5356225"/>
          <p14:tracePt t="132335" x="5545138" y="5368925"/>
          <p14:tracePt t="132344" x="5632450" y="5368925"/>
          <p14:tracePt t="132356" x="5821363" y="5368925"/>
          <p14:tracePt t="132365" x="6021388" y="5368925"/>
          <p14:tracePt t="132375" x="6196013" y="5368925"/>
          <p14:tracePt t="132389" x="6434138" y="5368925"/>
          <p14:tracePt t="132395" x="6634163" y="5368925"/>
          <p14:tracePt t="132406" x="6772275" y="5381625"/>
          <p14:tracePt t="132416" x="6884988" y="5394325"/>
          <p14:tracePt t="132425" x="6972300" y="5394325"/>
          <p14:tracePt t="132440" x="7021513" y="5407025"/>
          <p14:tracePt t="132446" x="7072313" y="5407025"/>
          <p14:tracePt t="132457" x="7134225" y="5418138"/>
          <p14:tracePt t="132466" x="7185025" y="5418138"/>
          <p14:tracePt t="132476" x="7235825" y="5418138"/>
          <p14:tracePt t="132490" x="7310438" y="5430838"/>
          <p14:tracePt t="132497" x="7372350" y="5430838"/>
          <p14:tracePt t="132507" x="7410450" y="5443538"/>
          <p14:tracePt t="132523" x="7472363" y="5456238"/>
          <p14:tracePt t="132527" x="7497763" y="5456238"/>
          <p14:tracePt t="132540" x="7523163" y="5456238"/>
          <p14:tracePt t="132547" x="7535863" y="5456238"/>
          <p14:tracePt t="132557" x="7548563" y="5456238"/>
          <p14:tracePt t="132598" x="7561263" y="5456238"/>
          <p14:tracePt t="132628" x="7572375" y="5456238"/>
          <p14:tracePt t="137445" x="7572375" y="5430838"/>
          <p14:tracePt t="137455" x="7372350" y="5268913"/>
          <p14:tracePt t="137466" x="7123113" y="5081588"/>
          <p14:tracePt t="137476" x="6808788" y="4805363"/>
          <p14:tracePt t="137485" x="6321425" y="4392613"/>
          <p14:tracePt t="137499" x="5795963" y="3967163"/>
          <p14:tracePt t="137506" x="4956175" y="3454400"/>
          <p14:tracePt t="137516" x="4294188" y="3041650"/>
          <p14:tracePt t="137526" x="3692525" y="2740025"/>
          <p14:tracePt t="137536" x="3167063" y="2503488"/>
          <p14:tracePt t="137549" x="2767013" y="2290763"/>
          <p14:tracePt t="137556" x="2478088" y="2152650"/>
          <p14:tracePt t="137566" x="2239963" y="2001838"/>
          <p14:tracePt t="137576" x="2078038" y="1901825"/>
          <p14:tracePt t="137587" x="1939925" y="1801813"/>
          <p14:tracePt t="137600" x="1814513" y="1714500"/>
          <p14:tracePt t="137607" x="1714500" y="1663700"/>
          <p14:tracePt t="137617" x="1614488" y="1601788"/>
          <p14:tracePt t="137628" x="1539875" y="1527175"/>
          <p14:tracePt t="137637" x="1489075" y="1489075"/>
          <p14:tracePt t="137650" x="1476375" y="1463675"/>
          <p14:tracePt t="137658" x="1465263" y="1450975"/>
          <p14:tracePt t="137668" x="1465263" y="1439863"/>
          <p14:tracePt t="137698" x="1465263" y="1427163"/>
          <p14:tracePt t="137708" x="1476375" y="1414463"/>
          <p14:tracePt t="137719" x="1527175" y="1376363"/>
          <p14:tracePt t="137733" x="1601788" y="1301750"/>
          <p14:tracePt t="137739" x="1714500" y="1214438"/>
          <p14:tracePt t="137750" x="1927225" y="1038225"/>
          <p14:tracePt t="137760" x="2078038" y="925513"/>
          <p14:tracePt t="137769" x="2339975" y="776288"/>
          <p14:tracePt t="137783" x="2703513" y="625475"/>
          <p14:tracePt t="137790" x="2903538" y="563563"/>
          <p14:tracePt t="137800" x="3141663" y="512763"/>
          <p14:tracePt t="137810" x="3292475" y="500063"/>
          <p14:tracePt t="137820" x="3467100" y="500063"/>
          <p14:tracePt t="137833" x="3643313" y="500063"/>
          <p14:tracePt t="137840" x="3805238" y="500063"/>
          <p14:tracePt t="137850" x="3905250" y="538163"/>
          <p14:tracePt t="137861" x="3956050" y="563563"/>
          <p14:tracePt t="137870" x="3979863" y="576263"/>
          <p14:tracePt t="137884" x="3979863" y="600075"/>
          <p14:tracePt t="137899" x="3968750" y="625475"/>
          <p14:tracePt t="137902" x="3843338" y="688975"/>
          <p14:tracePt t="137912" x="3479800" y="850900"/>
          <p14:tracePt t="137922" x="2790825" y="1101725"/>
          <p14:tracePt t="137933" x="2252663" y="1276350"/>
          <p14:tracePt t="137941" x="1890713" y="1350963"/>
          <p14:tracePt t="137952" x="1752600" y="1363663"/>
          <p14:tracePt t="137966" x="1701800" y="1363663"/>
          <p14:tracePt t="137972" x="1677988" y="1363663"/>
          <p14:tracePt t="137983" x="1665288" y="1363663"/>
          <p14:tracePt t="137992" x="1665288" y="1350963"/>
          <p14:tracePt t="138002" x="1665288" y="1314450"/>
          <p14:tracePt t="138015" x="1677988" y="1227138"/>
          <p14:tracePt t="138023" x="1814513" y="1038225"/>
          <p14:tracePt t="138033" x="2116138" y="763588"/>
          <p14:tracePt t="138044" x="2452688" y="500063"/>
          <p14:tracePt t="138053" x="2628900" y="400050"/>
          <p14:tracePt t="138066" x="2678113" y="363538"/>
          <p14:tracePt t="138073" x="2716213" y="350838"/>
          <p14:tracePt t="138087" x="2728913" y="350838"/>
          <p14:tracePt t="138135" x="2716213" y="350838"/>
          <p14:tracePt t="138147" x="2678113" y="363538"/>
          <p14:tracePt t="138155" x="2554288" y="412750"/>
          <p14:tracePt t="138165" x="2416175" y="463550"/>
          <p14:tracePt t="138175" x="2290763" y="500063"/>
          <p14:tracePt t="138185" x="2228850" y="525463"/>
          <p14:tracePt t="138199" x="2190750" y="525463"/>
          <p14:tracePt t="138206" x="2178050" y="538163"/>
          <p14:tracePt t="138266" x="2190750" y="538163"/>
          <p14:tracePt t="138277" x="2228850" y="538163"/>
          <p14:tracePt t="138286" x="2290763" y="538163"/>
          <p14:tracePt t="138298" x="2378075" y="538163"/>
          <p14:tracePt t="138307" x="2441575" y="538163"/>
          <p14:tracePt t="138316" x="2528888" y="550863"/>
          <p14:tracePt t="138327" x="2578100" y="563563"/>
          <p14:tracePt t="138337" x="2628900" y="563563"/>
          <p14:tracePt t="138348" x="2654300" y="588963"/>
          <p14:tracePt t="138357" x="2667000" y="600075"/>
          <p14:tracePt t="138367" x="2690813" y="612775"/>
          <p14:tracePt t="138382" x="2690813" y="625475"/>
          <p14:tracePt t="138388" x="2703513" y="625475"/>
          <p14:tracePt t="138408" x="2703513" y="638175"/>
          <p14:tracePt t="138430" x="2716213" y="638175"/>
          <p14:tracePt t="138438" x="2728913" y="663575"/>
          <p14:tracePt t="138448" x="2803525" y="712788"/>
          <p14:tracePt t="138459" x="2941638" y="825500"/>
          <p14:tracePt t="138469" x="3216275" y="1025525"/>
          <p14:tracePt t="138481" x="3630613" y="1327150"/>
          <p14:tracePt t="138489" x="4068763" y="1627188"/>
          <p14:tracePt t="138499" x="4456113" y="1939925"/>
          <p14:tracePt t="138510" x="4706938" y="2227263"/>
          <p14:tracePt t="138519" x="4806950" y="2478088"/>
          <p14:tracePt t="138532" x="4906963" y="2790825"/>
          <p14:tracePt t="138540" x="4906963" y="3128963"/>
          <p14:tracePt t="138549" x="4856163" y="3467100"/>
          <p14:tracePt t="138561" x="4694238" y="3792538"/>
          <p14:tracePt t="138570" x="4556125" y="3992563"/>
          <p14:tracePt t="138583" x="4418013" y="4141788"/>
          <p14:tracePt t="138591" x="4330700" y="4230688"/>
          <p14:tracePt t="138601" x="4243388" y="4305300"/>
          <p14:tracePt t="138614" x="4143375" y="4354513"/>
          <p14:tracePt t="138621" x="4081463" y="4379913"/>
          <p14:tracePt t="138632" x="4043363" y="4392613"/>
          <p14:tracePt t="138642" x="4030663" y="4392613"/>
          <p14:tracePt t="138651" x="4017963" y="4392613"/>
          <p14:tracePt t="139006" x="4005263" y="4392613"/>
          <p14:tracePt t="139028" x="3992563" y="4392613"/>
          <p14:tracePt t="139036" x="3917950" y="4392613"/>
          <p14:tracePt t="139047" x="3767138" y="4392613"/>
          <p14:tracePt t="139060" x="3579813" y="4405313"/>
          <p14:tracePt t="139067" x="3392488" y="4430713"/>
          <p14:tracePt t="139081" x="3167063" y="4454525"/>
          <p14:tracePt t="139087" x="2941638" y="4479925"/>
          <p14:tracePt t="139097" x="2790825" y="4505325"/>
          <p14:tracePt t="139109" x="2667000" y="4530725"/>
          <p14:tracePt t="139117" x="2554288" y="4554538"/>
          <p14:tracePt t="139131" x="2478088" y="4554538"/>
          <p14:tracePt t="139138" x="2441575" y="4554538"/>
          <p14:tracePt t="139148" x="2378075" y="4579938"/>
          <p14:tracePt t="139159" x="2316163" y="4605338"/>
          <p14:tracePt t="139169" x="2252663" y="4643438"/>
          <p14:tracePt t="139180" x="2178050" y="4656138"/>
          <p14:tracePt t="139189" x="2139950" y="4679950"/>
          <p14:tracePt t="139199" x="2078038" y="4718050"/>
          <p14:tracePt t="139210" x="2014538" y="4768850"/>
          <p14:tracePt t="139219" x="1965325" y="4818063"/>
          <p14:tracePt t="139230" x="1952625" y="4843463"/>
          <p14:tracePt t="139240" x="1939925" y="4856163"/>
          <p14:tracePt t="139249" x="1927225" y="4856163"/>
          <p14:tracePt t="139270" x="1927225" y="4868863"/>
          <p14:tracePt t="139320" x="1939925" y="4879975"/>
          <p14:tracePt t="139341" x="1965325" y="4879975"/>
          <p14:tracePt t="139354" x="2003425" y="4879975"/>
          <p14:tracePt t="139364" x="2078038" y="4856163"/>
          <p14:tracePt t="139371" x="2178050" y="4779963"/>
          <p14:tracePt t="139382" x="2352675" y="4643438"/>
          <p14:tracePt t="139392" x="2641600" y="4341813"/>
          <p14:tracePt t="139401" x="3028950" y="4005263"/>
          <p14:tracePt t="139415" x="3492500" y="3541713"/>
          <p14:tracePt t="139422" x="3992563" y="3065463"/>
          <p14:tracePt t="139432" x="4706938" y="2478088"/>
          <p14:tracePt t="139443" x="5207000" y="2039938"/>
          <p14:tracePt t="139453" x="5783263" y="1639888"/>
          <p14:tracePt t="139464" x="6196013" y="1314450"/>
          <p14:tracePt t="139473" x="6496050" y="1114425"/>
          <p14:tracePt t="139482" x="6797675" y="950913"/>
          <p14:tracePt t="139497" x="6934200" y="863600"/>
          <p14:tracePt t="139503" x="7021513" y="825500"/>
          <p14:tracePt t="139515" x="7072313" y="801688"/>
          <p14:tracePt t="139564" x="7072313" y="812800"/>
          <p14:tracePt t="139574" x="6997700" y="876300"/>
          <p14:tracePt t="139584" x="6897688" y="989013"/>
          <p14:tracePt t="139596" x="6696075" y="1150938"/>
          <p14:tracePt t="139604" x="6446838" y="1363663"/>
          <p14:tracePt t="139615" x="6121400" y="1639888"/>
          <p14:tracePt t="139625" x="5732463" y="1978025"/>
          <p14:tracePt t="139635" x="5307013" y="2378075"/>
          <p14:tracePt t="139647" x="4856163" y="2790825"/>
          <p14:tracePt t="139655" x="4494213" y="3128963"/>
          <p14:tracePt t="139665" x="4192588" y="3454400"/>
          <p14:tracePt t="139676" x="3892550" y="3741738"/>
          <p14:tracePt t="139685" x="3679825" y="3954463"/>
          <p14:tracePt t="139697" x="3454400" y="4129088"/>
          <p14:tracePt t="139706" x="3317875" y="4254500"/>
          <p14:tracePt t="139716" x="3103563" y="4405313"/>
          <p14:tracePt t="139730" x="2890838" y="4567238"/>
          <p14:tracePt t="139736" x="2728913" y="4705350"/>
          <p14:tracePt t="139747" x="2616200" y="4792663"/>
          <p14:tracePt t="139756" x="2503488" y="4843463"/>
          <p14:tracePt t="139766" x="2416175" y="4879975"/>
          <p14:tracePt t="139779" x="2328863" y="4918075"/>
          <p14:tracePt t="139787" x="2239963" y="4943475"/>
          <p14:tracePt t="139798" x="2190750" y="4943475"/>
          <p14:tracePt t="139807" x="2152650" y="4956175"/>
          <p14:tracePt t="139817" x="2127250" y="4956175"/>
          <p14:tracePt t="139838" x="2116138" y="4956175"/>
          <p14:tracePt t="139848" x="2078038" y="4981575"/>
          <p14:tracePt t="139858" x="2027238" y="5030788"/>
          <p14:tracePt t="139868" x="1965325" y="5081588"/>
          <p14:tracePt t="139879" x="1878013" y="5168900"/>
          <p14:tracePt t="139896" x="1839913" y="5218113"/>
          <p14:tracePt t="139900" x="1790700" y="5281613"/>
          <p14:tracePt t="139909" x="1752600" y="5305425"/>
          <p14:tracePt t="139918" x="1752600" y="5318125"/>
          <p14:tracePt t="139930" x="1727200" y="5330825"/>
          <p14:tracePt t="140152" x="1739900" y="5330825"/>
          <p14:tracePt t="140182" x="1752600" y="5330825"/>
          <p14:tracePt t="140213" x="1765300" y="5330825"/>
          <p14:tracePt t="140284" x="1778000" y="5330825"/>
          <p14:tracePt t="140295" x="1790700" y="5330825"/>
          <p14:tracePt t="140354" x="1801813" y="5330825"/>
          <p14:tracePt t="140395" x="1814513" y="5330825"/>
          <p14:tracePt t="140415" x="1827213" y="5330825"/>
          <p14:tracePt t="140429" x="1839913" y="5330825"/>
          <p14:tracePt t="140435" x="1903413" y="5318125"/>
          <p14:tracePt t="140445" x="1952625" y="5305425"/>
          <p14:tracePt t="140456" x="2003425" y="5281613"/>
          <p14:tracePt t="140466" x="2078038" y="5256213"/>
          <p14:tracePt t="140479" x="2116138" y="5243513"/>
          <p14:tracePt t="140486" x="2178050" y="5230813"/>
          <p14:tracePt t="140497" x="2203450" y="5230813"/>
          <p14:tracePt t="140507" x="2252663" y="5218113"/>
          <p14:tracePt t="140517" x="2278063" y="5205413"/>
          <p14:tracePt t="140530" x="2316163" y="5194300"/>
          <p14:tracePt t="140537" x="2365375" y="5194300"/>
          <p14:tracePt t="140547" x="2428875" y="5181600"/>
          <p14:tracePt t="140558" x="2490788" y="5181600"/>
          <p14:tracePt t="140568" x="2616200" y="5156200"/>
          <p14:tracePt t="140579" x="2716213" y="5143500"/>
          <p14:tracePt t="140588" x="2803525" y="5130800"/>
          <p14:tracePt t="140598" x="2879725" y="5130800"/>
          <p14:tracePt t="140611" x="2967038" y="5118100"/>
          <p14:tracePt t="140619" x="3041650" y="5118100"/>
          <p14:tracePt t="140629" x="3092450" y="5118100"/>
          <p14:tracePt t="140639" x="3141663" y="5118100"/>
          <p14:tracePt t="140648" x="3167063" y="5118100"/>
          <p14:tracePt t="140662" x="3192463" y="5118100"/>
          <p14:tracePt t="140669" x="3228975" y="5118100"/>
          <p14:tracePt t="140679" x="3292475" y="5118100"/>
          <p14:tracePt t="140689" x="3379788" y="5118100"/>
          <p14:tracePt t="140699" x="3554413" y="5143500"/>
          <p14:tracePt t="140712" x="3705225" y="5181600"/>
          <p14:tracePt t="140720" x="3843338" y="5205413"/>
          <p14:tracePt t="140731" x="3956050" y="5230813"/>
          <p14:tracePt t="140740" x="4068763" y="5268913"/>
          <p14:tracePt t="140750" x="4156075" y="5294313"/>
          <p14:tracePt t="140761" x="4268788" y="5318125"/>
          <p14:tracePt t="140770" x="4356100" y="5343525"/>
          <p14:tracePt t="140780" x="4430713" y="5356225"/>
          <p14:tracePt t="140791" x="4530725" y="5381625"/>
          <p14:tracePt t="140801" x="4630738" y="5394325"/>
          <p14:tracePt t="140811" x="4706938" y="5418138"/>
          <p14:tracePt t="140821" x="4743450" y="5418138"/>
          <p14:tracePt t="140831" x="4781550" y="5418138"/>
          <p14:tracePt t="140845" x="4806950" y="5430838"/>
          <p14:tracePt t="140851" x="4832350" y="5430838"/>
          <p14:tracePt t="140862" x="4856163" y="5443538"/>
          <p14:tracePt t="140872" x="4881563" y="5443538"/>
          <p14:tracePt t="140881" x="4894263" y="5443538"/>
          <p14:tracePt t="140896" x="4906963" y="5443538"/>
          <p14:tracePt t="140902" x="4945063" y="5443538"/>
          <p14:tracePt t="140922" x="4956175" y="5443538"/>
          <p14:tracePt t="140932" x="4968875" y="5443538"/>
          <p14:tracePt t="140953" x="4994275" y="5443538"/>
          <p14:tracePt t="140963" x="5019675" y="5443538"/>
          <p14:tracePt t="140973" x="5068888" y="5443538"/>
          <p14:tracePt t="140983" x="5081588" y="5443538"/>
          <p14:tracePt t="140994" x="5106988" y="5443538"/>
          <p14:tracePt t="141003" x="5119688" y="5443538"/>
          <p14:tracePt t="141016" x="5132388" y="5443538"/>
          <p14:tracePt t="141034" x="5145088" y="5443538"/>
          <p14:tracePt t="141581" x="5132388" y="5443538"/>
          <p14:tracePt t="141593" x="5132388" y="5430838"/>
          <p14:tracePt t="141602" x="5132388" y="5418138"/>
          <p14:tracePt t="141611" x="5119688" y="5407025"/>
          <p14:tracePt t="141622" x="5119688" y="5368925"/>
          <p14:tracePt t="141632" x="5119688" y="5268913"/>
          <p14:tracePt t="141644" x="5119688" y="5168900"/>
          <p14:tracePt t="141652" x="5106988" y="5105400"/>
          <p14:tracePt t="141662" x="5106988" y="5068888"/>
          <p14:tracePt t="141674" x="5106988" y="5056188"/>
          <p14:tracePt t="141683" x="5106988" y="5043488"/>
          <p14:tracePt t="141703" x="5106988" y="5030788"/>
          <p14:tracePt t="141796" x="5119688" y="5030788"/>
          <p14:tracePt t="141804" x="5157788" y="5030788"/>
          <p14:tracePt t="141815" x="5181600" y="5018088"/>
          <p14:tracePt t="141827" x="5219700" y="5018088"/>
          <p14:tracePt t="141835" x="5245100" y="5018088"/>
          <p14:tracePt t="141845" x="5281613" y="5018088"/>
          <p14:tracePt t="141855" x="5319713" y="5018088"/>
          <p14:tracePt t="141865" x="5370513" y="5018088"/>
          <p14:tracePt t="141891" x="5457825" y="5018088"/>
          <p14:tracePt t="141896" x="5483225" y="5018088"/>
          <p14:tracePt t="141910" x="5519738" y="5018088"/>
          <p14:tracePt t="141916" x="5545138" y="5018088"/>
          <p14:tracePt t="141927" x="5583238" y="5018088"/>
          <p14:tracePt t="141937" x="5595938" y="5018088"/>
          <p14:tracePt t="141946" x="5619750" y="5018088"/>
          <p14:tracePt t="141966" x="5645150" y="5018088"/>
          <p14:tracePt t="141992" x="5657850" y="5018088"/>
          <p14:tracePt t="141997" x="5670550" y="5018088"/>
          <p14:tracePt t="142010" x="5683250" y="5018088"/>
          <p14:tracePt t="142027" x="5695950" y="5018088"/>
          <p14:tracePt t="142059" x="5708650" y="5018088"/>
          <p14:tracePt t="142091" x="5719763" y="5018088"/>
          <p14:tracePt t="142098" x="5732463" y="5018088"/>
          <p14:tracePt t="142109" x="5745163" y="5018088"/>
          <p14:tracePt t="142129" x="5770563" y="5018088"/>
          <p14:tracePt t="142142" x="5783263" y="5018088"/>
          <p14:tracePt t="142149" x="5808663" y="5018088"/>
          <p14:tracePt t="142160" x="5821363" y="5018088"/>
          <p14:tracePt t="142169" x="5870575" y="5030788"/>
          <p14:tracePt t="142179" x="5895975" y="5030788"/>
          <p14:tracePt t="142194" x="5932488" y="5030788"/>
          <p14:tracePt t="142200" x="5983288" y="5030788"/>
          <p14:tracePt t="142210" x="6021388" y="5030788"/>
          <p14:tracePt t="142220" x="6070600" y="5030788"/>
          <p14:tracePt t="142230" x="6170613" y="5030788"/>
          <p14:tracePt t="142243" x="6246813" y="5030788"/>
          <p14:tracePt t="142250" x="6321425" y="5030788"/>
          <p14:tracePt t="142260" x="6434138" y="5030788"/>
          <p14:tracePt t="142271" x="6621463" y="5043488"/>
          <p14:tracePt t="142284" x="6797675" y="5068888"/>
          <p14:tracePt t="142293" x="6997700" y="5068888"/>
          <p14:tracePt t="142301" x="7272338" y="5068888"/>
          <p14:tracePt t="142311" x="7497763" y="5081588"/>
          <p14:tracePt t="142322" x="7648575" y="5092700"/>
          <p14:tracePt t="142331" x="7761288" y="5092700"/>
          <p14:tracePt t="142343" x="7874000" y="5105400"/>
          <p14:tracePt t="142352" x="7999413" y="5118100"/>
          <p14:tracePt t="142362" x="8099425" y="5118100"/>
          <p14:tracePt t="142375" x="8161338" y="5130800"/>
          <p14:tracePt t="142382" x="8235950" y="5143500"/>
          <p14:tracePt t="142394" x="8299450" y="5143500"/>
          <p14:tracePt t="142402" x="8335963" y="5156200"/>
          <p14:tracePt t="142412" x="8361363" y="5156200"/>
          <p14:tracePt t="142433" x="8386763" y="5156200"/>
          <p14:tracePt t="142454" x="8399463" y="5156200"/>
          <p14:tracePt t="142463" x="8399463" y="5168900"/>
          <p14:tracePt t="142484" x="8412163" y="5168900"/>
          <p14:tracePt t="142504" x="8424863" y="5168900"/>
          <p14:tracePt t="142534" x="8435975" y="5168900"/>
          <p14:tracePt t="142565" x="8448675" y="5168900"/>
          <p14:tracePt t="143457" x="8474075" y="5168900"/>
          <p14:tracePt t="143487" x="8486775" y="5168900"/>
          <p14:tracePt t="143508" x="8512175" y="5168900"/>
          <p14:tracePt t="143518" x="8537575" y="5168900"/>
          <p14:tracePt t="143528" x="8574088" y="5168900"/>
          <p14:tracePt t="143541" x="8612188" y="5156200"/>
          <p14:tracePt t="143549" x="8661400" y="5156200"/>
          <p14:tracePt t="143559" x="8699500" y="5156200"/>
          <p14:tracePt t="143569" x="8750300" y="5156200"/>
          <p14:tracePt t="143579" x="8786813" y="5156200"/>
          <p14:tracePt t="143592" x="8824913" y="5156200"/>
          <p14:tracePt t="143599" x="8850313" y="5156200"/>
          <p14:tracePt t="143609" x="8874125" y="5156200"/>
          <p14:tracePt t="143619" x="8899525" y="5168900"/>
          <p14:tracePt t="143629" x="8937625" y="5168900"/>
          <p14:tracePt t="143642" x="8963025" y="5168900"/>
          <p14:tracePt t="143651" x="8986838" y="5168900"/>
          <p14:tracePt t="143660" x="9012238" y="5168900"/>
          <p14:tracePt t="143670" x="9050338" y="5168900"/>
          <p14:tracePt t="143680" x="9088438" y="5181600"/>
          <p14:tracePt t="143692" x="9137650" y="5181600"/>
          <p14:tracePt t="143700" x="9163050" y="5181600"/>
          <p14:tracePt t="143710" x="9199563" y="5181600"/>
          <p14:tracePt t="143724" x="9212263" y="5181600"/>
          <p14:tracePt t="143731" x="9237663" y="5181600"/>
          <p14:tracePt t="143751" x="9263063" y="5181600"/>
          <p14:tracePt t="143761" x="9275763" y="5181600"/>
          <p14:tracePt t="143774" x="9288463" y="5181600"/>
          <p14:tracePt t="143782" x="9337675" y="5194300"/>
          <p14:tracePt t="143792" x="9375775" y="5194300"/>
          <p14:tracePt t="143802" x="9413875" y="5194300"/>
          <p14:tracePt t="143812" x="9450388" y="5194300"/>
          <p14:tracePt t="143825" x="9488488" y="5194300"/>
          <p14:tracePt t="143832" x="9513888" y="5205413"/>
          <p14:tracePt t="143843" x="9550400" y="5205413"/>
          <p14:tracePt t="143853" x="9588500" y="5218113"/>
          <p14:tracePt t="143862" x="9637713" y="5218113"/>
          <p14:tracePt t="143875" x="9675813" y="5218113"/>
          <p14:tracePt t="143893" x="9763125" y="5230813"/>
          <p14:tracePt t="143904" x="9801225" y="5243513"/>
          <p14:tracePt t="143913" x="9813925" y="5243513"/>
          <p14:tracePt t="143924" x="9839325" y="5243513"/>
          <p14:tracePt t="143933" x="9852025" y="5243513"/>
          <p14:tracePt t="143947" x="9875838" y="5243513"/>
          <p14:tracePt t="143957" x="9888538" y="5243513"/>
          <p14:tracePt t="143964" x="9901238" y="5243513"/>
          <p14:tracePt t="143974" x="9913938" y="5243513"/>
          <p14:tracePt t="143994" x="9926638" y="5243513"/>
          <p14:tracePt t="144390" x="9901238" y="5243513"/>
          <p14:tracePt t="144400" x="9863138" y="5243513"/>
          <p14:tracePt t="144410" x="9775825" y="5256213"/>
          <p14:tracePt t="144422" x="9626600" y="5281613"/>
          <p14:tracePt t="144432" x="9413875" y="5294313"/>
          <p14:tracePt t="144441" x="9124950" y="5330825"/>
          <p14:tracePt t="144451" x="8874125" y="5368925"/>
          <p14:tracePt t="144461" x="8486775" y="5407025"/>
          <p14:tracePt t="144474" x="8199438" y="5418138"/>
          <p14:tracePt t="144481" x="7761288" y="5443538"/>
          <p14:tracePt t="144492" x="7435850" y="5481638"/>
          <p14:tracePt t="144501" x="6959600" y="5481638"/>
          <p14:tracePt t="144511" x="6508750" y="5481638"/>
          <p14:tracePt t="144524" x="5932488" y="5468938"/>
          <p14:tracePt t="144533" x="5470525" y="5407025"/>
          <p14:tracePt t="144543" x="5094288" y="5407025"/>
          <p14:tracePt t="144552" x="4819650" y="5407025"/>
          <p14:tracePt t="144562" x="4581525" y="5407025"/>
          <p14:tracePt t="144573" x="4406900" y="5394325"/>
          <p14:tracePt t="144583" x="4205288" y="5394325"/>
          <p14:tracePt t="144592" x="4030663" y="5394325"/>
          <p14:tracePt t="144606" x="3856038" y="5394325"/>
          <p14:tracePt t="144613" x="3717925" y="5394325"/>
          <p14:tracePt t="144624" x="3605213" y="5394325"/>
          <p14:tracePt t="144633" x="3517900" y="5381625"/>
          <p14:tracePt t="144643" x="3454400" y="5381625"/>
          <p14:tracePt t="144657" x="3379788" y="5368925"/>
          <p14:tracePt t="144663" x="3305175" y="5356225"/>
          <p14:tracePt t="144674" x="3267075" y="5343525"/>
          <p14:tracePt t="144684" x="3205163" y="5343525"/>
          <p14:tracePt t="144694" x="3167063" y="5343525"/>
          <p14:tracePt t="144707" x="3116263" y="5343525"/>
          <p14:tracePt t="144714" x="3103563" y="5343525"/>
          <p14:tracePt t="144725" x="3067050" y="5343525"/>
          <p14:tracePt t="144745" x="3054350" y="5343525"/>
          <p14:tracePt t="144795" x="3041650" y="5343525"/>
          <p14:tracePt t="144816" x="3016250" y="5343525"/>
          <p14:tracePt t="144826" x="2979738" y="5368925"/>
          <p14:tracePt t="144839" x="2916238" y="5407025"/>
          <p14:tracePt t="144846" x="2879725" y="5430838"/>
          <p14:tracePt t="144857" x="2854325" y="5443538"/>
          <p14:tracePt t="144866" x="2828925" y="5443538"/>
          <p14:tracePt t="144876" x="2816225" y="5456238"/>
          <p14:tracePt t="144892" x="2803525" y="5456238"/>
          <p14:tracePt t="144897" x="2803525" y="5468938"/>
          <p14:tracePt t="144907" x="2790825" y="5468938"/>
          <p14:tracePt t="144927" x="2778125" y="5481638"/>
          <p14:tracePt t="144940" x="2741613" y="5481638"/>
          <p14:tracePt t="144947" x="2716213" y="5507038"/>
          <p14:tracePt t="144957" x="2690813" y="5518150"/>
          <p14:tracePt t="144968" x="2667000" y="5530850"/>
          <p14:tracePt t="144978" x="2628900" y="5556250"/>
          <p14:tracePt t="144990" x="2616200" y="5568950"/>
          <p14:tracePt t="144998" x="2590800" y="5594350"/>
          <p14:tracePt t="145008" x="2565400" y="5594350"/>
          <p14:tracePt t="145023" x="2554288" y="5594350"/>
          <p14:tracePt t="145028" x="2541588" y="5607050"/>
          <p14:tracePt t="145049" x="2528888" y="5619750"/>
          <p14:tracePt t="145071" x="2516188" y="5619750"/>
          <p14:tracePt t="145252" x="2516188" y="5630863"/>
          <p14:tracePt t="145312" x="2516188" y="5643563"/>
          <p14:tracePt t="145363" x="2516188" y="5656263"/>
          <p14:tracePt t="145384" x="2528888" y="5668963"/>
          <p14:tracePt t="145393" x="2541588" y="5694363"/>
          <p14:tracePt t="145405" x="2565400" y="5707063"/>
          <p14:tracePt t="145414" x="2578100" y="5719763"/>
          <p14:tracePt t="145423" x="2590800" y="5732463"/>
          <p14:tracePt t="145435" x="2603500" y="5743575"/>
          <p14:tracePt t="145444" x="2616200" y="5756275"/>
          <p14:tracePt t="145456" x="2628900" y="5756275"/>
          <p14:tracePt t="145464" x="2641600" y="5768975"/>
          <p14:tracePt t="145474" x="2654300" y="5768975"/>
          <p14:tracePt t="145485" x="2667000" y="5768975"/>
          <p14:tracePt t="145495" x="2678113" y="5768975"/>
          <p14:tracePt t="145505" x="2690813" y="5781675"/>
          <p14:tracePt t="145525" x="2716213" y="5781675"/>
          <p14:tracePt t="145545" x="2728913" y="5781675"/>
          <p14:tracePt t="145556" x="2741613" y="5781675"/>
          <p14:tracePt t="145566" x="2754313" y="5781675"/>
          <p14:tracePt t="145576" x="2778125" y="5781675"/>
          <p14:tracePt t="145589" x="2803525" y="5781675"/>
          <p14:tracePt t="145596" x="2841625" y="5781675"/>
          <p14:tracePt t="145606" x="2867025" y="5781675"/>
          <p14:tracePt t="145617" x="2879725" y="5781675"/>
          <p14:tracePt t="145626" x="2903538" y="5781675"/>
          <p14:tracePt t="145639" x="2916238" y="5781675"/>
          <p14:tracePt t="145647" x="2954338" y="5781675"/>
          <p14:tracePt t="145657" x="2992438" y="5781675"/>
          <p14:tracePt t="145668" x="3016250" y="5781675"/>
          <p14:tracePt t="145677" x="3054350" y="5781675"/>
          <p14:tracePt t="145689" x="3079750" y="5781675"/>
          <p14:tracePt t="145698" x="3092450" y="5781675"/>
          <p14:tracePt t="145707" x="3116263" y="5781675"/>
          <p14:tracePt t="145721" x="3154363" y="5781675"/>
          <p14:tracePt t="145728" x="3179763" y="5781675"/>
          <p14:tracePt t="145739" x="3216275" y="5781675"/>
          <p14:tracePt t="145748" x="3228975" y="5768975"/>
          <p14:tracePt t="145758" x="3254375" y="5768975"/>
          <p14:tracePt t="145773" x="3267075" y="5768975"/>
          <p14:tracePt t="145779" x="3292475" y="5768975"/>
          <p14:tracePt t="145800" x="3305175" y="5768975"/>
          <p14:tracePt t="145809" x="3317875" y="5768975"/>
          <p14:tracePt t="145822" x="3328988" y="5756275"/>
          <p14:tracePt t="145829" x="3341688" y="5756275"/>
          <p14:tracePt t="145840" x="3367088" y="5756275"/>
          <p14:tracePt t="145850" x="3379788" y="5756275"/>
          <p14:tracePt t="145860" x="3405188" y="5743575"/>
          <p14:tracePt t="145872" x="3454400" y="5743575"/>
          <p14:tracePt t="145880" x="3517900" y="5732463"/>
          <p14:tracePt t="145890" x="3554413" y="5719763"/>
          <p14:tracePt t="145901" x="3592513" y="5719763"/>
          <p14:tracePt t="145910" x="3617913" y="5707063"/>
          <p14:tracePt t="145922" x="3643313" y="5707063"/>
          <p14:tracePt t="145931" x="3654425" y="5707063"/>
          <p14:tracePt t="145941" x="3692525" y="5707063"/>
          <p14:tracePt t="145969" x="3792538" y="5707063"/>
          <p14:tracePt t="145973" x="3830638" y="5707063"/>
          <p14:tracePt t="145981" x="3905250" y="5694363"/>
          <p14:tracePt t="145992" x="3968750" y="5681663"/>
          <p14:tracePt t="146006" x="4017963" y="5681663"/>
          <p14:tracePt t="146012" x="4081463" y="5668963"/>
          <p14:tracePt t="146022" x="4117975" y="5668963"/>
          <p14:tracePt t="146032" x="4143375" y="5668963"/>
          <p14:tracePt t="146042" x="4156075" y="5668963"/>
          <p14:tracePt t="146055" x="4181475" y="5668963"/>
          <p14:tracePt t="146063" x="4205288" y="5668963"/>
          <p14:tracePt t="146073" x="4230688" y="5668963"/>
          <p14:tracePt t="146083" x="4256088" y="5668963"/>
          <p14:tracePt t="146093" x="4318000" y="5656263"/>
          <p14:tracePt t="146105" x="4356100" y="5656263"/>
          <p14:tracePt t="146113" x="4406900" y="5656263"/>
          <p14:tracePt t="146123" x="4418013" y="5656263"/>
          <p14:tracePt t="146134" x="4443413" y="5656263"/>
          <p14:tracePt t="146144" x="4468813" y="5656263"/>
          <p14:tracePt t="146154" x="4494213" y="5656263"/>
          <p14:tracePt t="146164" x="4506913" y="5656263"/>
          <p14:tracePt t="146174" x="4530725" y="5656263"/>
          <p14:tracePt t="146188" x="4543425" y="5656263"/>
          <p14:tracePt t="146194" x="4556125" y="5656263"/>
          <p14:tracePt t="146205" x="4568825" y="5656263"/>
          <p14:tracePt t="146215" x="4594225" y="5656263"/>
          <p14:tracePt t="146225" x="4619625" y="5656263"/>
          <p14:tracePt t="146238" x="4643438" y="5656263"/>
          <p14:tracePt t="146245" x="4656138" y="5656263"/>
          <p14:tracePt t="146255" x="4681538" y="5656263"/>
          <p14:tracePt t="146265" x="4694238" y="5656263"/>
          <p14:tracePt t="146275" x="4719638" y="5656263"/>
          <p14:tracePt t="146288" x="4743450" y="5656263"/>
          <p14:tracePt t="146295" x="4781550" y="5656263"/>
          <p14:tracePt t="146306" x="4819650" y="5656263"/>
          <p14:tracePt t="146317" x="4856163" y="5656263"/>
          <p14:tracePt t="146326" x="4894263" y="5656263"/>
          <p14:tracePt t="146338" x="4945063" y="5656263"/>
          <p14:tracePt t="146346" x="4994275" y="5656263"/>
          <p14:tracePt t="146356" x="5045075" y="5656263"/>
          <p14:tracePt t="146367" x="5068888" y="5656263"/>
          <p14:tracePt t="146377" x="5132388" y="5656263"/>
          <p14:tracePt t="146387" x="5170488" y="5656263"/>
          <p14:tracePt t="146397" x="5219700" y="5656263"/>
          <p14:tracePt t="146407" x="5307013" y="5656263"/>
          <p14:tracePt t="146421" x="5419725" y="5656263"/>
          <p14:tracePt t="146427" x="5545138" y="5668963"/>
          <p14:tracePt t="146438" x="5632450" y="5668963"/>
          <p14:tracePt t="146448" x="5708650" y="5681663"/>
          <p14:tracePt t="146458" x="5745163" y="5681663"/>
          <p14:tracePt t="146471" x="5795963" y="5681663"/>
          <p14:tracePt t="146479" x="5857875" y="5681663"/>
          <p14:tracePt t="146488" x="5921375" y="5681663"/>
          <p14:tracePt t="146499" x="5983288" y="5681663"/>
          <p14:tracePt t="146509" x="6021388" y="5681663"/>
          <p14:tracePt t="146521" x="6057900" y="5681663"/>
          <p14:tracePt t="146529" x="6083300" y="5681663"/>
          <p14:tracePt t="146539" x="6121400" y="5681663"/>
          <p14:tracePt t="146560" x="6134100" y="5681663"/>
          <p14:tracePt t="146571" x="6146800" y="5681663"/>
          <p14:tracePt t="146580" x="6157913" y="5681663"/>
          <p14:tracePt t="146590" x="6170613" y="5681663"/>
          <p14:tracePt t="146603" x="6183313" y="5681663"/>
          <p14:tracePt t="146610" x="6196013" y="5681663"/>
          <p14:tracePt t="146621" x="6208713" y="5681663"/>
          <p14:tracePt t="146641" x="6234113" y="5681663"/>
          <p14:tracePt t="146661" x="6259513" y="5681663"/>
          <p14:tracePt t="146691" x="6270625" y="5681663"/>
          <p14:tracePt t="146732" x="6283325" y="5681663"/>
          <p14:tracePt t="148861" x="6270625" y="5681663"/>
          <p14:tracePt t="148871" x="6259513" y="5681663"/>
          <p14:tracePt t="148972" x="6270625" y="5681663"/>
          <p14:tracePt t="148984" x="6283325" y="5681663"/>
          <p14:tracePt t="148993" x="6321425" y="5681663"/>
          <p14:tracePt t="149003" x="6359525" y="5681663"/>
          <p14:tracePt t="149013" x="6396038" y="5681663"/>
          <p14:tracePt t="149023" x="6434138" y="5681663"/>
          <p14:tracePt t="149035" x="6508750" y="5694363"/>
          <p14:tracePt t="149044" x="6572250" y="5707063"/>
          <p14:tracePt t="149054" x="6608763" y="5719763"/>
          <p14:tracePt t="149066" x="6672263" y="5732463"/>
          <p14:tracePt t="149074" x="6708775" y="5743575"/>
          <p14:tracePt t="149084" x="6772275" y="5743575"/>
          <p14:tracePt t="149094" x="6821488" y="5768975"/>
          <p14:tracePt t="149106" x="6884988" y="5781675"/>
          <p14:tracePt t="149119" x="6972300" y="5781675"/>
          <p14:tracePt t="149125" x="7046913" y="5807075"/>
          <p14:tracePt t="149135" x="7146925" y="5819775"/>
          <p14:tracePt t="149147" x="7246938" y="5832475"/>
          <p14:tracePt t="149155" x="7335838" y="5843588"/>
          <p14:tracePt t="149169" x="7385050" y="5856288"/>
          <p14:tracePt t="149175" x="7459663" y="5868988"/>
          <p14:tracePt t="149186" x="7535863" y="5881688"/>
          <p14:tracePt t="149196" x="7585075" y="5894388"/>
          <p14:tracePt t="149206" x="7673975" y="5894388"/>
          <p14:tracePt t="149218" x="7735888" y="5907088"/>
          <p14:tracePt t="149226" x="7785100" y="5907088"/>
          <p14:tracePt t="149237" x="7861300" y="5907088"/>
          <p14:tracePt t="149250" x="7910513" y="5907088"/>
          <p14:tracePt t="149257" x="7961313" y="5907088"/>
          <p14:tracePt t="149267" x="7999413" y="5907088"/>
          <p14:tracePt t="149277" x="8035925" y="5907088"/>
          <p14:tracePt t="149287" x="8086725" y="5907088"/>
          <p14:tracePt t="149300" x="8135938" y="5907088"/>
          <p14:tracePt t="149307" x="8212138" y="5907088"/>
          <p14:tracePt t="149317" x="8248650" y="5907088"/>
          <p14:tracePt t="149328" x="8299450" y="5907088"/>
          <p14:tracePt t="149338" x="8374063" y="5907088"/>
          <p14:tracePt t="149351" x="8499475" y="5907088"/>
          <p14:tracePt t="149358" x="8612188" y="5894388"/>
          <p14:tracePt t="149368" x="8699500" y="5894388"/>
          <p14:tracePt t="149378" x="8799513" y="5881688"/>
          <p14:tracePt t="149388" x="8886825" y="5881688"/>
          <p14:tracePt t="149401" x="8950325" y="5881688"/>
          <p14:tracePt t="149409" x="8999538" y="5881688"/>
          <p14:tracePt t="149418" x="9063038" y="5881688"/>
          <p14:tracePt t="149430" x="9112250" y="5881688"/>
          <p14:tracePt t="149439" x="9150350" y="5881688"/>
          <p14:tracePt t="149450" x="9199563" y="5881688"/>
          <p14:tracePt t="149459" x="9250363" y="5881688"/>
          <p14:tracePt t="149469" x="9301163" y="5881688"/>
          <p14:tracePt t="149483" x="9363075" y="5881688"/>
          <p14:tracePt t="149490" x="9401175" y="5881688"/>
          <p14:tracePt t="149500" x="9475788" y="5881688"/>
          <p14:tracePt t="149510" x="9588500" y="5881688"/>
          <p14:tracePt t="149520" x="9688513" y="5881688"/>
          <p14:tracePt t="149534" x="9739313" y="5881688"/>
          <p14:tracePt t="149540" x="9813925" y="5881688"/>
          <p14:tracePt t="149550" x="9852025" y="5881688"/>
          <p14:tracePt t="149560" x="9939338" y="5881688"/>
          <p14:tracePt t="149571" x="10026650" y="5881688"/>
          <p14:tracePt t="149584" x="10101263" y="5881688"/>
          <p14:tracePt t="149591" x="10188575" y="5881688"/>
          <p14:tracePt t="149601" x="10352088" y="5881688"/>
          <p14:tracePt t="149611" x="10477500" y="5881688"/>
          <p14:tracePt t="149621" x="10590213" y="5881688"/>
          <p14:tracePt t="149634" x="10652125" y="5881688"/>
          <p14:tracePt t="149642" x="10739438" y="5881688"/>
          <p14:tracePt t="149652" x="10802938" y="5881688"/>
          <p14:tracePt t="149663" x="10864850" y="5881688"/>
          <p14:tracePt t="149672" x="10902950" y="5881688"/>
          <p14:tracePt t="149684" x="10928350" y="5881688"/>
          <p14:tracePt t="149692" x="10964863" y="5881688"/>
          <p14:tracePt t="149702" x="10990263" y="5881688"/>
          <p14:tracePt t="149716" x="11028363" y="5881688"/>
          <p14:tracePt t="149723" x="11041063" y="5881688"/>
          <p14:tracePt t="149733" x="11064875" y="5881688"/>
          <p14:tracePt t="149743" x="11090275" y="5881688"/>
          <p14:tracePt t="149753" x="11115675" y="5881688"/>
          <p14:tracePt t="149774" x="11128375" y="5881688"/>
          <p14:tracePt t="149783" x="11141075" y="5881688"/>
          <p14:tracePt t="149794" x="11153775" y="5868988"/>
          <p14:tracePt t="149815" x="11153775" y="5856288"/>
          <p14:tracePt t="149825" x="11164888" y="5856288"/>
          <p14:tracePt t="149865" x="11090275" y="5843588"/>
          <p14:tracePt t="149875" x="10990263" y="5843588"/>
          <p14:tracePt t="149886" x="10828338" y="5832475"/>
          <p14:tracePt t="149896" x="10590213" y="5819775"/>
          <p14:tracePt t="149905" x="10139363" y="5768975"/>
          <p14:tracePt t="149917" x="9563100" y="5743575"/>
          <p14:tracePt t="149925" x="8912225" y="5719763"/>
          <p14:tracePt t="149935" x="8223250" y="5694363"/>
          <p14:tracePt t="149949" x="7472363" y="5643563"/>
          <p14:tracePt t="149956" x="6696075" y="5619750"/>
          <p14:tracePt t="149966" x="5845175" y="5619750"/>
          <p14:tracePt t="149976" x="5132388" y="5656263"/>
          <p14:tracePt t="149986" x="4481513" y="5707063"/>
          <p14:tracePt t="150000" x="3956050" y="5756275"/>
          <p14:tracePt t="150007" x="3392488" y="5819775"/>
          <p14:tracePt t="150017" x="2941638" y="5894388"/>
          <p14:tracePt t="150028" x="2554288" y="5907088"/>
          <p14:tracePt t="150037" x="2203450" y="5932488"/>
          <p14:tracePt t="150050" x="1927225" y="5945188"/>
          <p14:tracePt t="150058" x="1765300" y="5945188"/>
          <p14:tracePt t="150068" x="1577975" y="5945188"/>
          <p14:tracePt t="150078" x="1439863" y="5945188"/>
          <p14:tracePt t="150088" x="1314450" y="5945188"/>
          <p14:tracePt t="150100" x="1176338" y="5945188"/>
          <p14:tracePt t="150108" x="1063625" y="5945188"/>
          <p14:tracePt t="150121" x="976313" y="5945188"/>
          <p14:tracePt t="150129" x="889000" y="5945188"/>
          <p14:tracePt t="150138" x="850900" y="5956300"/>
          <p14:tracePt t="150150" x="814388" y="5956300"/>
          <p14:tracePt t="150159" x="814388" y="5969000"/>
          <p14:tracePt t="150169" x="801688" y="5969000"/>
          <p14:tracePt t="150291" x="801688" y="5981700"/>
          <p14:tracePt t="150312" x="801688" y="5994400"/>
          <p14:tracePt t="150332" x="801688" y="6007100"/>
          <p14:tracePt t="150341" x="801688" y="6019800"/>
          <p14:tracePt t="150351" x="825500" y="6019800"/>
          <p14:tracePt t="150362" x="838200" y="6045200"/>
          <p14:tracePt t="150371" x="863600" y="6056313"/>
          <p14:tracePt t="150383" x="889000" y="6069013"/>
          <p14:tracePt t="150392" x="914400" y="6081713"/>
          <p14:tracePt t="150402" x="925513" y="6081713"/>
          <p14:tracePt t="150417" x="950913" y="6094413"/>
          <p14:tracePt t="150422" x="976313" y="6107113"/>
          <p14:tracePt t="150443" x="1001713" y="6119813"/>
          <p14:tracePt t="150452" x="1027113" y="6132513"/>
          <p14:tracePt t="150466" x="1076325" y="6145213"/>
          <p14:tracePt t="150474" x="1114425" y="6157913"/>
          <p14:tracePt t="150484" x="1201738" y="6181725"/>
          <p14:tracePt t="150494" x="1327150" y="6207125"/>
          <p14:tracePt t="150503" x="1427163" y="6219825"/>
          <p14:tracePt t="150516" x="1489075" y="6232525"/>
          <p14:tracePt t="150524" x="1565275" y="6245225"/>
          <p14:tracePt t="150534" x="1614488" y="6257925"/>
          <p14:tracePt t="150545" x="1639888" y="6269038"/>
          <p14:tracePt t="150554" x="1689100" y="6269038"/>
          <p14:tracePt t="150566" x="1701800" y="6269038"/>
          <p14:tracePt t="150575" x="1727200" y="6281738"/>
          <p14:tracePt t="150584" x="1739900" y="6281738"/>
          <p14:tracePt t="150599" x="1765300" y="6294438"/>
          <p14:tracePt t="150606" x="1778000" y="6294438"/>
          <p14:tracePt t="150617" x="1790700" y="6307138"/>
          <p14:tracePt t="150625" x="1801813" y="6307138"/>
          <p14:tracePt t="150635" x="1814513" y="6307138"/>
          <p14:tracePt t="150648" x="1827213" y="6307138"/>
          <p14:tracePt t="150655" x="1839913" y="6307138"/>
          <p14:tracePt t="150698" x="1852613" y="6307138"/>
          <p14:tracePt t="150706" x="1865313" y="6307138"/>
          <p14:tracePt t="152166" x="1839913" y="6307138"/>
          <p14:tracePt t="152178" x="1739900" y="6181725"/>
          <p14:tracePt t="152187" x="1627188" y="6056313"/>
          <p14:tracePt t="152196" x="1501775" y="5932488"/>
          <p14:tracePt t="152207" x="1363663" y="5756275"/>
          <p14:tracePt t="152217" x="1139825" y="5468938"/>
          <p14:tracePt t="152231" x="938213" y="5168900"/>
          <p14:tracePt t="152237" x="776288" y="4843463"/>
          <p14:tracePt t="152249" x="612775" y="4543425"/>
          <p14:tracePt t="152257" x="525463" y="4267200"/>
          <p14:tracePt t="152268" x="450850" y="3992563"/>
          <p14:tracePt t="152281" x="338138" y="3554413"/>
          <p14:tracePt t="152288" x="274638" y="3203575"/>
          <p14:tracePt t="152298" x="263525" y="2852738"/>
          <p14:tracePt t="152309" x="263525" y="2578100"/>
          <p14:tracePt t="152319" x="300038" y="2278063"/>
          <p14:tracePt t="152330" x="450850" y="1927225"/>
          <p14:tracePt t="152339" x="588963" y="1639888"/>
          <p14:tracePt t="152349" x="738188" y="1450975"/>
          <p14:tracePt t="152359" x="889000" y="1276350"/>
          <p14:tracePt t="152369" x="1014413" y="1150938"/>
          <p14:tracePt t="152381" x="1150938" y="1050925"/>
          <p14:tracePt t="152389" x="1263650" y="963613"/>
          <p14:tracePt t="152399" x="1363663" y="912813"/>
          <p14:tracePt t="152414" x="1489075" y="863600"/>
          <p14:tracePt t="152420" x="1614488" y="812800"/>
          <p14:tracePt t="152432" x="1727200" y="776288"/>
          <p14:tracePt t="152440" x="1852613" y="750888"/>
          <p14:tracePt t="152450" x="1952625" y="725488"/>
          <p14:tracePt t="152464" x="2090738" y="712788"/>
          <p14:tracePt t="152471" x="2228850" y="688975"/>
          <p14:tracePt t="152483" x="2352675" y="688975"/>
          <p14:tracePt t="152491" x="2490788" y="688975"/>
          <p14:tracePt t="152501" x="2654300" y="688975"/>
          <p14:tracePt t="152513" x="2803525" y="688975"/>
          <p14:tracePt t="152521" x="2967038" y="688975"/>
          <p14:tracePt t="152533" x="3141663" y="688975"/>
          <p14:tracePt t="152542" x="3267075" y="688975"/>
          <p14:tracePt t="152551" x="3392488" y="712788"/>
          <p14:tracePt t="152563" x="3505200" y="725488"/>
          <p14:tracePt t="152572" x="3579813" y="738188"/>
          <p14:tracePt t="152582" x="3667125" y="763588"/>
          <p14:tracePt t="152597" x="3756025" y="788988"/>
          <p14:tracePt t="152602" x="3843338" y="825500"/>
          <p14:tracePt t="152613" x="3905250" y="850900"/>
          <p14:tracePt t="152623" x="3956050" y="876300"/>
          <p14:tracePt t="152633" x="3979863" y="876300"/>
          <p14:tracePt t="152647" x="4005263" y="889000"/>
          <p14:tracePt t="152653" x="4005263" y="901700"/>
          <p14:tracePt t="154194" x="4017963" y="901700"/>
          <p14:tracePt t="154204" x="4081463" y="889000"/>
          <p14:tracePt t="154215" x="4143375" y="876300"/>
          <p14:tracePt t="154227" x="4268788" y="850900"/>
          <p14:tracePt t="154235" x="4406900" y="825500"/>
          <p14:tracePt t="154245" x="4556125" y="788988"/>
          <p14:tracePt t="154255" x="4706938" y="776288"/>
          <p14:tracePt t="154265" x="4843463" y="763588"/>
          <p14:tracePt t="154278" x="4956175" y="763588"/>
          <p14:tracePt t="154285" x="5068888" y="750888"/>
          <p14:tracePt t="154295" x="5170488" y="750888"/>
          <p14:tracePt t="154310" x="5270500" y="750888"/>
          <p14:tracePt t="154316" x="5345113" y="750888"/>
          <p14:tracePt t="154327" x="5432425" y="750888"/>
          <p14:tracePt t="154337" x="5495925" y="750888"/>
          <p14:tracePt t="154346" x="5545138" y="750888"/>
          <p14:tracePt t="154357" x="5619750" y="776288"/>
          <p14:tracePt t="154367" x="5683250" y="801688"/>
          <p14:tracePt t="154377" x="5745163" y="838200"/>
          <p14:tracePt t="154387" x="5832475" y="889000"/>
          <p14:tracePt t="154397" x="5883275" y="938213"/>
          <p14:tracePt t="154410" x="5921375" y="976313"/>
          <p14:tracePt t="154417" x="5957888" y="1025525"/>
          <p14:tracePt t="154428" x="5983288" y="1076325"/>
          <p14:tracePt t="154438" x="6008688" y="1138238"/>
          <p14:tracePt t="154447" x="6021388" y="1250950"/>
          <p14:tracePt t="154461" x="6034088" y="1401763"/>
          <p14:tracePt t="154468" x="6034088" y="1552575"/>
          <p14:tracePt t="154478" x="6034088" y="1689100"/>
          <p14:tracePt t="154489" x="6034088" y="1814513"/>
          <p14:tracePt t="154499" x="6034088" y="1901825"/>
          <p14:tracePt t="154511" x="6034088" y="1978025"/>
          <p14:tracePt t="154519" x="6034088" y="2014538"/>
          <p14:tracePt t="154528" x="6034088" y="2039938"/>
          <p14:tracePt t="154539" x="6034088" y="2052638"/>
          <p14:tracePt t="154549" x="6034088" y="2065338"/>
          <p14:tracePt t="154580" x="6034088" y="2078038"/>
          <p14:tracePt t="154601" x="6034088" y="2101850"/>
          <p14:tracePt t="154610" x="6034088" y="2152650"/>
          <p14:tracePt t="154620" x="6034088" y="2252663"/>
          <p14:tracePt t="154630" x="6045200" y="2339975"/>
          <p14:tracePt t="154644" x="6070600" y="2378075"/>
          <p14:tracePt t="154651" x="6070600" y="2414588"/>
          <p14:tracePt t="154661" x="6070600" y="2427288"/>
          <p14:tracePt t="154671" x="6083300" y="2427288"/>
          <p14:tracePt t="154681" x="6083300" y="2439988"/>
          <p14:tracePt t="154693" x="6096000" y="2439988"/>
          <p14:tracePt t="154711" x="6108700" y="2403475"/>
          <p14:tracePt t="154722" x="6134100" y="2352675"/>
          <p14:tracePt t="154731" x="6157913" y="2314575"/>
          <p14:tracePt t="154745" x="6183313" y="2252663"/>
          <p14:tracePt t="154752" x="6196013" y="2214563"/>
          <p14:tracePt t="154762" x="6196013" y="2178050"/>
          <p14:tracePt t="154773" x="6196013" y="2152650"/>
          <p14:tracePt t="154783" x="6196013" y="2101850"/>
          <p14:tracePt t="154794" x="6196013" y="2039938"/>
          <p14:tracePt t="154802" x="6134100" y="1952625"/>
          <p14:tracePt t="154813" x="6070600" y="1827213"/>
          <p14:tracePt t="154826" x="5957888" y="1689100"/>
          <p14:tracePt t="154833" x="5832475" y="1463675"/>
          <p14:tracePt t="154843" x="5708650" y="1227138"/>
          <p14:tracePt t="154853" x="5595938" y="1063625"/>
          <p14:tracePt t="154863" x="5532438" y="925513"/>
          <p14:tracePt t="154877" x="5483225" y="812800"/>
          <p14:tracePt t="154884" x="5445125" y="712788"/>
          <p14:tracePt t="154895" x="5394325" y="600075"/>
          <p14:tracePt t="154904" x="5370513" y="512763"/>
          <p14:tracePt t="154914" x="5370513" y="476250"/>
          <p14:tracePt t="154927" x="5370513" y="450850"/>
          <p14:tracePt t="154934" x="5370513" y="438150"/>
          <p14:tracePt t="154944" x="5370513" y="425450"/>
          <p14:tracePt t="155168" x="5370513" y="438150"/>
          <p14:tracePt t="155177" x="5383213" y="487363"/>
          <p14:tracePt t="155192" x="5419725" y="600075"/>
          <p14:tracePt t="155198" x="5457825" y="738188"/>
          <p14:tracePt t="155209" x="5495925" y="863600"/>
          <p14:tracePt t="155218" x="5557838" y="1038225"/>
          <p14:tracePt t="155228" x="5632450" y="1276350"/>
          <p14:tracePt t="155239" x="5695950" y="1552575"/>
          <p14:tracePt t="155249" x="5757863" y="1752600"/>
          <p14:tracePt t="155259" x="5808663" y="1876425"/>
          <p14:tracePt t="155269" x="5845175" y="2001838"/>
          <p14:tracePt t="155279" x="5883275" y="2101850"/>
          <p14:tracePt t="155293" x="5908675" y="2201863"/>
          <p14:tracePt t="155299" x="5921375" y="2314575"/>
          <p14:tracePt t="155311" x="5921375" y="2365375"/>
          <p14:tracePt t="155320" x="5921375" y="2414588"/>
          <p14:tracePt t="155330" x="5921375" y="2439988"/>
          <p14:tracePt t="155343" x="5921375" y="2452688"/>
          <p14:tracePt t="155350" x="5921375" y="2465388"/>
          <p14:tracePt t="155360" x="5921375" y="2478088"/>
          <p14:tracePt t="155381" x="5921375" y="2490788"/>
          <p14:tracePt t="155401" x="5908675" y="2490788"/>
          <p14:tracePt t="155410" x="5895975" y="2478088"/>
          <p14:tracePt t="155422" x="5870575" y="2427288"/>
          <p14:tracePt t="155431" x="5845175" y="2365375"/>
          <p14:tracePt t="155443" x="5808663" y="2314575"/>
          <p14:tracePt t="155451" x="5757863" y="2252663"/>
          <p14:tracePt t="155462" x="5708650" y="2152650"/>
          <p14:tracePt t="155475" x="5645150" y="2027238"/>
          <p14:tracePt t="155482" x="5619750" y="1914525"/>
          <p14:tracePt t="155492" x="5595938" y="1814513"/>
          <p14:tracePt t="155502" x="5583238" y="1676400"/>
          <p14:tracePt t="155512" x="5570538" y="1552575"/>
          <p14:tracePt t="155526" x="5570538" y="1427163"/>
          <p14:tracePt t="155533" x="5570538" y="1363663"/>
          <p14:tracePt t="155544" x="5570538" y="1301750"/>
          <p14:tracePt t="155553" x="5570538" y="1238250"/>
          <p14:tracePt t="155563" x="5570538" y="1189038"/>
          <p14:tracePt t="155576" x="5570538" y="1150938"/>
          <p14:tracePt t="155584" x="5570538" y="1114425"/>
          <p14:tracePt t="155593" x="5570538" y="1101725"/>
          <p14:tracePt t="155604" x="5570538" y="1089025"/>
          <p14:tracePt t="155626" x="5570538" y="1076325"/>
          <p14:tracePt t="155969" x="5570538" y="1063625"/>
          <p14:tracePt t="156080" x="5557838" y="1038225"/>
          <p14:tracePt t="156092" x="5532438" y="989013"/>
          <p14:tracePt t="156100" x="5519738" y="950913"/>
          <p14:tracePt t="156110" x="5495925" y="901700"/>
          <p14:tracePt t="156121" x="5483225" y="876300"/>
          <p14:tracePt t="156131" x="5470525" y="863600"/>
          <p14:tracePt t="156141" x="5457825" y="850900"/>
          <p14:tracePt t="156151" x="5457825" y="838200"/>
          <p14:tracePt t="156165" x="5457825" y="825500"/>
          <p14:tracePt t="156176" x="5445125" y="825500"/>
          <p14:tracePt t="156181" x="5432425" y="812800"/>
          <p14:tracePt t="156202" x="5432425" y="801688"/>
          <p14:tracePt t="156253" x="5432425" y="788988"/>
          <p14:tracePt t="156283" x="5432425" y="776288"/>
          <p14:tracePt t="156305" x="5432425" y="763588"/>
          <p14:tracePt t="156324" x="5445125" y="763588"/>
          <p14:tracePt t="156334" x="5470525" y="750888"/>
          <p14:tracePt t="156344" x="5532438" y="738188"/>
          <p14:tracePt t="156357" x="5557838" y="738188"/>
          <p14:tracePt t="156364" x="5595938" y="725488"/>
          <p14:tracePt t="156376" x="5607050" y="725488"/>
          <p14:tracePt t="156384" x="5632450" y="725488"/>
          <p14:tracePt t="156394" x="5645150" y="725488"/>
          <p14:tracePt t="156408" x="5657850" y="725488"/>
          <p14:tracePt t="156415" x="5670550" y="725488"/>
          <p14:tracePt t="156425" x="5683250" y="725488"/>
          <p14:tracePt t="156435" x="5708650" y="725488"/>
          <p14:tracePt t="156445" x="5732463" y="725488"/>
          <p14:tracePt t="156458" x="5745163" y="738188"/>
          <p14:tracePt t="156466" x="5770563" y="738188"/>
          <p14:tracePt t="156486" x="5795963" y="738188"/>
          <p14:tracePt t="156496" x="5795963" y="750888"/>
          <p14:tracePt t="156508" x="5808663" y="750888"/>
          <p14:tracePt t="156537" x="5821363" y="763588"/>
          <p14:tracePt t="156557" x="5821363" y="776288"/>
          <p14:tracePt t="156567" x="5821363" y="801688"/>
          <p14:tracePt t="156577" x="5795963" y="838200"/>
          <p14:tracePt t="156591" x="5745163" y="912813"/>
          <p14:tracePt t="156597" x="5619750" y="1025525"/>
          <p14:tracePt t="156609" x="5483225" y="1138238"/>
          <p14:tracePt t="156617" x="5357813" y="1238250"/>
          <p14:tracePt t="156628" x="5281613" y="1289050"/>
          <p14:tracePt t="156640" x="5219700" y="1327150"/>
          <p14:tracePt t="156648" x="5207000" y="1339850"/>
          <p14:tracePt t="156659" x="5170488" y="1350963"/>
          <p14:tracePt t="156739" x="5181600" y="1350963"/>
          <p14:tracePt t="156750" x="5219700" y="1350963"/>
          <p14:tracePt t="156759" x="5245100" y="1350963"/>
          <p14:tracePt t="156770" x="5281613" y="1350963"/>
          <p14:tracePt t="156780" x="5294313" y="1350963"/>
          <p14:tracePt t="156791" x="5307013" y="1350963"/>
          <p14:tracePt t="156800" x="5319713" y="1350963"/>
          <p14:tracePt t="156823" x="5332413" y="1350963"/>
          <p14:tracePt t="167141" x="5345113" y="1363663"/>
          <p14:tracePt t="167152" x="5357813" y="1427163"/>
          <p14:tracePt t="167161" x="5370513" y="1489075"/>
          <p14:tracePt t="167172" x="5370513" y="1576388"/>
          <p14:tracePt t="167181" x="5370513" y="1714500"/>
          <p14:tracePt t="167194" x="5370513" y="1865313"/>
          <p14:tracePt t="167202" x="5370513" y="2014538"/>
          <p14:tracePt t="167212" x="5383213" y="2178050"/>
          <p14:tracePt t="167223" x="5407025" y="2427288"/>
          <p14:tracePt t="167234" x="5419725" y="2616200"/>
          <p14:tracePt t="167244" x="5419725" y="2890838"/>
          <p14:tracePt t="167253" x="5432425" y="3241675"/>
          <p14:tracePt t="167263" x="5445125" y="3454400"/>
          <p14:tracePt t="167277" x="5470525" y="3616325"/>
          <p14:tracePt t="167283" x="5470525" y="3741738"/>
          <p14:tracePt t="167295" x="5470525" y="3829050"/>
          <p14:tracePt t="167304" x="5470525" y="3905250"/>
          <p14:tracePt t="167313" x="5470525" y="3979863"/>
          <p14:tracePt t="167327" x="5470525" y="4041775"/>
          <p14:tracePt t="167334" x="5470525" y="4117975"/>
          <p14:tracePt t="167344" x="5457825" y="4167188"/>
          <p14:tracePt t="167354" x="5445125" y="4205288"/>
          <p14:tracePt t="167364" x="5432425" y="4241800"/>
          <p14:tracePt t="167378" x="5419725" y="4267200"/>
          <p14:tracePt t="167384" x="5419725" y="4305300"/>
          <p14:tracePt t="167436" x="5407025" y="4318000"/>
          <p14:tracePt t="167445" x="5394325" y="4318000"/>
          <p14:tracePt t="167455" x="5357813" y="4330700"/>
          <p14:tracePt t="167466" x="5332413" y="4330700"/>
          <p14:tracePt t="167477" x="5294313" y="4330700"/>
          <p14:tracePt t="167486" x="5270500" y="4330700"/>
          <p14:tracePt t="167496" x="5232400" y="4330700"/>
          <p14:tracePt t="167506" x="5207000" y="4330700"/>
          <p14:tracePt t="167516" x="5157788" y="4330700"/>
          <p14:tracePt t="167527" x="5119688" y="4330700"/>
          <p14:tracePt t="167537" x="5068888" y="4318000"/>
          <p14:tracePt t="167547" x="5006975" y="4279900"/>
          <p14:tracePt t="167560" x="4919663" y="4230688"/>
          <p14:tracePt t="167567" x="4819650" y="4167188"/>
          <p14:tracePt t="167578" x="4694238" y="4079875"/>
          <p14:tracePt t="167587" x="4581525" y="3954463"/>
          <p14:tracePt t="167597" x="4481513" y="3829050"/>
          <p14:tracePt t="167611" x="4381500" y="3703638"/>
          <p14:tracePt t="167618" x="4318000" y="3616325"/>
          <p14:tracePt t="167629" x="4268788" y="3516313"/>
          <p14:tracePt t="167639" x="4243388" y="3429000"/>
          <p14:tracePt t="167648" x="4230688" y="3341688"/>
          <p14:tracePt t="167661" x="4217988" y="3290888"/>
          <p14:tracePt t="167671" x="4217988" y="3241675"/>
          <p14:tracePt t="167678" x="4217988" y="3190875"/>
          <p14:tracePt t="167689" x="4217988" y="3141663"/>
          <p14:tracePt t="167699" x="4217988" y="3065463"/>
          <p14:tracePt t="167710" x="4256088" y="2965450"/>
          <p14:tracePt t="167720" x="4305300" y="2828925"/>
          <p14:tracePt t="167729" x="4406900" y="2640013"/>
          <p14:tracePt t="167744" x="4481513" y="2516188"/>
          <p14:tracePt t="167750" x="4543425" y="2439988"/>
          <p14:tracePt t="167762" x="4594225" y="2390775"/>
          <p14:tracePt t="167770" x="4606925" y="2378075"/>
          <p14:tracePt t="167780" x="4619625" y="2365375"/>
          <p14:tracePt t="167793" x="4630738" y="2365375"/>
          <p14:tracePt t="167811" x="4630738" y="2352675"/>
          <p14:tracePt t="167822" x="4643438" y="2339975"/>
          <p14:tracePt t="167830" x="4668838" y="2290763"/>
          <p14:tracePt t="167844" x="4719638" y="2239963"/>
          <p14:tracePt t="167851" x="4768850" y="2201863"/>
          <p14:tracePt t="167862" x="4781550" y="2178050"/>
          <p14:tracePt t="167872" x="4806950" y="2165350"/>
          <p14:tracePt t="167882" x="4832350" y="2152650"/>
          <p14:tracePt t="167894" x="4856163" y="2139950"/>
          <p14:tracePt t="167901" x="4881563" y="2139950"/>
          <p14:tracePt t="167912" x="4894263" y="2139950"/>
          <p14:tracePt t="167923" x="4919663" y="2127250"/>
          <p14:tracePt t="167932" x="4945063" y="2127250"/>
          <p14:tracePt t="167944" x="4956175" y="2127250"/>
          <p14:tracePt t="167952" x="4981575" y="2127250"/>
          <p14:tracePt t="167962" x="5006975" y="2127250"/>
          <p14:tracePt t="167976" x="5032375" y="2127250"/>
          <p14:tracePt t="167983" x="5045075" y="2152650"/>
          <p14:tracePt t="167994" x="5081588" y="2178050"/>
          <p14:tracePt t="168003" x="5132388" y="2214563"/>
          <p14:tracePt t="168014" x="5194300" y="2303463"/>
          <p14:tracePt t="168027" x="5245100" y="2378075"/>
          <p14:tracePt t="168034" x="5294313" y="2490788"/>
          <p14:tracePt t="168045" x="5319713" y="2578100"/>
          <p14:tracePt t="168054" x="5370513" y="2665413"/>
          <p14:tracePt t="168064" x="5394325" y="2778125"/>
          <p14:tracePt t="168077" x="5407025" y="2903538"/>
          <p14:tracePt t="168084" x="5407025" y="3041650"/>
          <p14:tracePt t="168094" x="5407025" y="3203575"/>
          <p14:tracePt t="168105" x="5394325" y="3354388"/>
          <p14:tracePt t="168114" x="5357813" y="3467100"/>
          <p14:tracePt t="168128" x="5332413" y="3579813"/>
          <p14:tracePt t="168135" x="5319713" y="3679825"/>
          <p14:tracePt t="168145" x="5307013" y="3754438"/>
          <p14:tracePt t="168160" x="5294313" y="3816350"/>
          <p14:tracePt t="168165" x="5294313" y="3867150"/>
          <p14:tracePt t="168177" x="5257800" y="3929063"/>
          <p14:tracePt t="168186" x="5232400" y="3992563"/>
          <p14:tracePt t="168196" x="5207000" y="4017963"/>
          <p14:tracePt t="168210" x="5181600" y="4029075"/>
          <p14:tracePt t="168216" x="5157788" y="4054475"/>
          <p14:tracePt t="168229" x="5145088" y="4054475"/>
          <p14:tracePt t="168236" x="5132388" y="4067175"/>
          <p14:tracePt t="168259" x="5106988" y="4067175"/>
          <p14:tracePt t="168267" x="5106988" y="4054475"/>
          <p14:tracePt t="168277" x="5094288" y="4041775"/>
          <p14:tracePt t="168288" x="5081588" y="4005263"/>
          <p14:tracePt t="168297" x="5057775" y="3929063"/>
          <p14:tracePt t="168310" x="5045075" y="3829050"/>
          <p14:tracePt t="168317" x="5032375" y="3679825"/>
          <p14:tracePt t="168328" x="5019675" y="3541713"/>
          <p14:tracePt t="168338" x="5006975" y="3441700"/>
          <p14:tracePt t="168348" x="4994275" y="3254375"/>
          <p14:tracePt t="168360" x="4994275" y="3028950"/>
          <p14:tracePt t="168368" x="4994275" y="2690813"/>
          <p14:tracePt t="168378" x="4994275" y="2414588"/>
          <p14:tracePt t="168392" x="4981575" y="2201863"/>
          <p14:tracePt t="168398" x="4981575" y="2065338"/>
          <p14:tracePt t="168410" x="4981575" y="1978025"/>
          <p14:tracePt t="168419" x="4981575" y="1901825"/>
          <p14:tracePt t="168429" x="4981575" y="1865313"/>
          <p14:tracePt t="168443" x="4981575" y="1839913"/>
          <p14:tracePt t="168449" x="4981575" y="1827213"/>
          <p14:tracePt t="168713" x="4981575" y="1865313"/>
          <p14:tracePt t="168725" x="4981575" y="1927225"/>
          <p14:tracePt t="168733" x="4981575" y="1989138"/>
          <p14:tracePt t="168743" x="5006975" y="2089150"/>
          <p14:tracePt t="168753" x="5032375" y="2227263"/>
          <p14:tracePt t="168764" x="5045075" y="2365375"/>
          <p14:tracePt t="168776" x="5057775" y="2490788"/>
          <p14:tracePt t="168784" x="5068888" y="2616200"/>
          <p14:tracePt t="168797" x="5081588" y="2716213"/>
          <p14:tracePt t="168805" x="5094288" y="2803525"/>
          <p14:tracePt t="168814" x="5106988" y="2865438"/>
          <p14:tracePt t="168827" x="5119688" y="2941638"/>
          <p14:tracePt t="168835" x="5132388" y="3016250"/>
          <p14:tracePt t="168845" x="5145088" y="3103563"/>
          <p14:tracePt t="168860" x="5145088" y="3178175"/>
          <p14:tracePt t="168865" x="5145088" y="3254375"/>
          <p14:tracePt t="168876" x="5157788" y="3341688"/>
          <p14:tracePt t="168892" x="5157788" y="3403600"/>
          <p14:tracePt t="168895" x="5157788" y="3467100"/>
          <p14:tracePt t="168909" x="5157788" y="3529013"/>
          <p14:tracePt t="168916" x="5157788" y="3567113"/>
          <p14:tracePt t="168926" x="5157788" y="3603625"/>
          <p14:tracePt t="168936" x="5157788" y="3616325"/>
          <p14:tracePt t="168946" x="5157788" y="3641725"/>
          <p14:tracePt t="168959" x="5157788" y="3654425"/>
          <p14:tracePt t="168976" x="5157788" y="3667125"/>
          <p14:tracePt t="168987" x="5157788" y="3692525"/>
          <p14:tracePt t="168997" x="5157788" y="3703638"/>
          <p14:tracePt t="169008" x="5157788" y="3729038"/>
          <p14:tracePt t="169017" x="5157788" y="3754438"/>
          <p14:tracePt t="169027" x="5157788" y="3779838"/>
          <p14:tracePt t="169040" x="5157788" y="3803650"/>
          <p14:tracePt t="169047" x="5157788" y="3816350"/>
          <p14:tracePt t="169068" x="5157788" y="3829050"/>
          <p14:tracePt t="169090" x="5157788" y="3841750"/>
          <p14:tracePt t="169231" x="5157788" y="3829050"/>
          <p14:tracePt t="169240" x="5145088" y="3816350"/>
          <p14:tracePt t="169250" x="5132388" y="3803650"/>
          <p14:tracePt t="169261" x="5132388" y="3792538"/>
          <p14:tracePt t="169273" x="5132388" y="3767138"/>
          <p14:tracePt t="169281" x="5119688" y="3741738"/>
          <p14:tracePt t="169292" x="5106988" y="3716338"/>
          <p14:tracePt t="169301" x="5106988" y="3703638"/>
          <p14:tracePt t="169311" x="5094288" y="3679825"/>
          <p14:tracePt t="169331" x="5094288" y="3654425"/>
          <p14:tracePt t="169342" x="5094288" y="3616325"/>
          <p14:tracePt t="169351" x="5081588" y="3590925"/>
          <p14:tracePt t="169362" x="5068888" y="3554413"/>
          <p14:tracePt t="169374" x="5057775" y="3503613"/>
          <p14:tracePt t="169382" x="5045075" y="3429000"/>
          <p14:tracePt t="169393" x="5019675" y="3316288"/>
          <p14:tracePt t="169403" x="4994275" y="3241675"/>
          <p14:tracePt t="169412" x="4968875" y="3154363"/>
          <p14:tracePt t="169425" x="4956175" y="3078163"/>
          <p14:tracePt t="169433" x="4956175" y="3028950"/>
          <p14:tracePt t="169442" x="4956175" y="2978150"/>
          <p14:tracePt t="169454" x="4956175" y="2928938"/>
          <p14:tracePt t="169463" x="4945063" y="2878138"/>
          <p14:tracePt t="169476" x="4945063" y="2840038"/>
          <p14:tracePt t="169483" x="4945063" y="2816225"/>
          <p14:tracePt t="169493" x="4945063" y="2752725"/>
          <p14:tracePt t="169507" x="4945063" y="2703513"/>
          <p14:tracePt t="169514" x="4945063" y="2652713"/>
          <p14:tracePt t="169524" x="4945063" y="2627313"/>
          <p14:tracePt t="169534" x="4945063" y="2603500"/>
          <p14:tracePt t="169544" x="4945063" y="2578100"/>
          <p14:tracePt t="169557" x="4945063" y="2565400"/>
          <p14:tracePt t="169575" x="4945063" y="2552700"/>
          <p14:tracePt t="169595" x="4945063" y="2527300"/>
          <p14:tracePt t="169608" x="4945063" y="2490788"/>
          <p14:tracePt t="169616" x="4945063" y="2439988"/>
          <p14:tracePt t="169628" x="4945063" y="2378075"/>
          <p14:tracePt t="169635" x="4945063" y="2327275"/>
          <p14:tracePt t="169646" x="4945063" y="2303463"/>
          <p14:tracePt t="169658" x="4945063" y="2278063"/>
          <p14:tracePt t="169666" x="4956175" y="2265363"/>
          <p14:tracePt t="169677" x="4956175" y="2252663"/>
          <p14:tracePt t="169696" x="4956175" y="2239963"/>
          <p14:tracePt t="169727" x="4956175" y="2227263"/>
          <p14:tracePt t="169879" x="4981575" y="2227263"/>
          <p14:tracePt t="169890" x="5006975" y="2227263"/>
          <p14:tracePt t="169899" x="5045075" y="2227263"/>
          <p14:tracePt t="169909" x="5057775" y="2227263"/>
          <p14:tracePt t="169920" x="5081588" y="2227263"/>
          <p14:tracePt t="169930" x="5094288" y="2227263"/>
          <p14:tracePt t="169941" x="5119688" y="2227263"/>
          <p14:tracePt t="169950" x="5119688" y="2239963"/>
          <p14:tracePt t="169960" x="5132388" y="2239963"/>
          <p14:tracePt t="169973" x="5145088" y="2239963"/>
          <p14:tracePt t="169980" x="5170488" y="2252663"/>
          <p14:tracePt t="169991" x="5181600" y="2265363"/>
          <p14:tracePt t="170001" x="5219700" y="2278063"/>
          <p14:tracePt t="170010" x="5219700" y="2290763"/>
          <p14:tracePt t="170025" x="5232400" y="2290763"/>
          <p14:tracePt t="170031" x="5257800" y="2303463"/>
          <p14:tracePt t="170042" x="5257800" y="2314575"/>
          <p14:tracePt t="170051" x="5270500" y="2314575"/>
          <p14:tracePt t="170073" x="5270500" y="2327275"/>
          <p14:tracePt t="170081" x="5281613" y="2327275"/>
          <p14:tracePt t="170091" x="5294313" y="2352675"/>
          <p14:tracePt t="170102" x="5294313" y="2378075"/>
          <p14:tracePt t="170112" x="5307013" y="2414588"/>
          <p14:tracePt t="170124" x="5332413" y="2490788"/>
          <p14:tracePt t="170133" x="5345113" y="2540000"/>
          <p14:tracePt t="170144" x="5357813" y="2578100"/>
          <p14:tracePt t="170153" x="5370513" y="2627313"/>
          <p14:tracePt t="170163" x="5370513" y="2678113"/>
          <p14:tracePt t="170173" x="5383213" y="2716213"/>
          <p14:tracePt t="170182" x="5394325" y="2752725"/>
          <p14:tracePt t="170192" x="5407025" y="2778125"/>
          <p14:tracePt t="170205" x="5407025" y="2816225"/>
          <p14:tracePt t="170213" x="5407025" y="2828925"/>
          <p14:tracePt t="170222" x="5407025" y="2852738"/>
          <p14:tracePt t="170235" x="5407025" y="2878138"/>
          <p14:tracePt t="170244" x="5407025" y="2916238"/>
          <p14:tracePt t="170257" x="5419725" y="2978150"/>
          <p14:tracePt t="170265" x="5419725" y="3041650"/>
          <p14:tracePt t="170275" x="5419725" y="3116263"/>
          <p14:tracePt t="170285" x="5419725" y="3165475"/>
          <p14:tracePt t="170295" x="5419725" y="3203575"/>
          <p14:tracePt t="170307" x="5419725" y="3241675"/>
          <p14:tracePt t="170315" x="5419725" y="3290888"/>
          <p14:tracePt t="170325" x="5419725" y="3328988"/>
          <p14:tracePt t="170335" x="5419725" y="3367088"/>
          <p14:tracePt t="170345" x="5419725" y="3416300"/>
          <p14:tracePt t="170357" x="5419725" y="3467100"/>
          <p14:tracePt t="170366" x="5419725" y="3503613"/>
          <p14:tracePt t="170375" x="5419725" y="3529013"/>
          <p14:tracePt t="170389" x="5419725" y="3567113"/>
          <p14:tracePt t="170396" x="5419725" y="3590925"/>
          <p14:tracePt t="170407" x="5419725" y="3616325"/>
          <p14:tracePt t="170416" x="5419725" y="3641725"/>
          <p14:tracePt t="170426" x="5419725" y="3667125"/>
          <p14:tracePt t="170441" x="5419725" y="3679825"/>
          <p14:tracePt t="170447" x="5419725" y="3692525"/>
          <p14:tracePt t="170457" x="5419725" y="3703638"/>
          <p14:tracePt t="170477" x="5419725" y="3716338"/>
          <p14:tracePt t="170490" x="5407025" y="3729038"/>
          <p14:tracePt t="170538" x="5407025" y="3741738"/>
          <p14:tracePt t="170549" x="5394325" y="3741738"/>
          <p14:tracePt t="170558" x="5383213" y="3741738"/>
          <p14:tracePt t="170569" x="5357813" y="3716338"/>
          <p14:tracePt t="170578" x="5319713" y="3679825"/>
          <p14:tracePt t="170590" x="5270500" y="3579813"/>
          <p14:tracePt t="170601" x="5232400" y="3467100"/>
          <p14:tracePt t="170609" x="5207000" y="3367088"/>
          <p14:tracePt t="170623" x="5170488" y="3241675"/>
          <p14:tracePt t="170629" x="5145088" y="3103563"/>
          <p14:tracePt t="170641" x="5106988" y="2952750"/>
          <p14:tracePt t="170650" x="5081588" y="2803525"/>
          <p14:tracePt t="170660" x="5032375" y="2640013"/>
          <p14:tracePt t="170674" x="5006975" y="2503488"/>
          <p14:tracePt t="170680" x="4981575" y="2378075"/>
          <p14:tracePt t="170691" x="4956175" y="2278063"/>
          <p14:tracePt t="170700" x="4945063" y="2190750"/>
          <p14:tracePt t="170710" x="4932363" y="2139950"/>
          <p14:tracePt t="170725" x="4919663" y="2078038"/>
          <p14:tracePt t="170731" x="4906963" y="2027238"/>
          <p14:tracePt t="170742" x="4906963" y="1989138"/>
          <p14:tracePt t="170752" x="4894263" y="1965325"/>
          <p14:tracePt t="170761" x="4894263" y="1939925"/>
          <p14:tracePt t="170791" x="4894263" y="1927225"/>
          <p14:tracePt t="170843" x="4894263" y="1914525"/>
          <p14:tracePt t="170855" x="4894263" y="1876425"/>
          <p14:tracePt t="170862" x="4906963" y="1865313"/>
          <p14:tracePt t="170873" x="4919663" y="1852613"/>
          <p14:tracePt t="170883" x="4919663" y="1839913"/>
          <p14:tracePt t="170904" x="4919663" y="1827213"/>
          <p14:tracePt t="170906" x="4932363" y="1827213"/>
          <p14:tracePt t="170944" x="4945063" y="1827213"/>
          <p14:tracePt t="170956" x="4968875" y="1827213"/>
          <p14:tracePt t="170964" x="5045075" y="1839913"/>
          <p14:tracePt t="170975" x="5081588" y="1839913"/>
          <p14:tracePt t="170986" x="5132388" y="1876425"/>
          <p14:tracePt t="170994" x="5207000" y="1939925"/>
          <p14:tracePt t="171006" x="5281613" y="2014538"/>
          <p14:tracePt t="171015" x="5332413" y="2089150"/>
          <p14:tracePt t="171025" x="5383213" y="2190750"/>
          <p14:tracePt t="171038" x="5432425" y="2339975"/>
          <p14:tracePt t="171045" x="5470525" y="2503488"/>
          <p14:tracePt t="171057" x="5507038" y="2665413"/>
          <p14:tracePt t="171065" x="5532438" y="2778125"/>
          <p14:tracePt t="171075" x="5557838" y="2903538"/>
          <p14:tracePt t="171089" x="5570538" y="3003550"/>
          <p14:tracePt t="171096" x="5583238" y="3103563"/>
          <p14:tracePt t="171105" x="5595938" y="3190875"/>
          <p14:tracePt t="171116" x="5595938" y="3254375"/>
          <p14:tracePt t="171126" x="5595938" y="3303588"/>
          <p14:tracePt t="171139" x="5595938" y="3341688"/>
          <p14:tracePt t="171146" x="5583238" y="3403600"/>
          <p14:tracePt t="171156" x="5570538" y="3441700"/>
          <p14:tracePt t="171167" x="5545138" y="3479800"/>
          <p14:tracePt t="171177" x="5532438" y="3503613"/>
          <p14:tracePt t="171189" x="5519738" y="3579813"/>
          <p14:tracePt t="171197" x="5495925" y="3629025"/>
          <p14:tracePt t="171209" x="5470525" y="3679825"/>
          <p14:tracePt t="171218" x="5445125" y="3716338"/>
          <p14:tracePt t="171227" x="5445125" y="3754438"/>
          <p14:tracePt t="171241" x="5432425" y="3779838"/>
          <p14:tracePt t="171248" x="5419725" y="3803650"/>
          <p14:tracePt t="171258" x="5419725" y="3816350"/>
          <p14:tracePt t="171273" x="5407025" y="3816350"/>
          <p14:tracePt t="171278" x="5407025" y="3829050"/>
          <p14:tracePt t="171289" x="5407025" y="3841750"/>
          <p14:tracePt t="171322" x="5394325" y="3841750"/>
          <p14:tracePt t="171330" x="5394325" y="3854450"/>
          <p14:tracePt t="171349" x="5383213" y="3854450"/>
          <p14:tracePt t="171371" x="5345113" y="3841750"/>
          <p14:tracePt t="171380" x="5281613" y="3779838"/>
          <p14:tracePt t="171389" x="5207000" y="3703638"/>
          <p14:tracePt t="171400" x="5119688" y="3590925"/>
          <p14:tracePt t="171410" x="5045075" y="3479800"/>
          <p14:tracePt t="171422" x="4968875" y="3390900"/>
          <p14:tracePt t="171433" x="4919663" y="3278188"/>
          <p14:tracePt t="171442" x="4868863" y="3165475"/>
          <p14:tracePt t="171451" x="4806950" y="2965450"/>
          <p14:tracePt t="171461" x="4743450" y="2752725"/>
          <p14:tracePt t="171473" x="4706938" y="2590800"/>
          <p14:tracePt t="171481" x="4668838" y="2452688"/>
          <p14:tracePt t="171492" x="4630738" y="2314575"/>
          <p14:tracePt t="171505" x="4606925" y="2190750"/>
          <p14:tracePt t="171511" x="4594225" y="2114550"/>
          <p14:tracePt t="171522" x="4594225" y="2078038"/>
          <p14:tracePt t="171531" x="4594225" y="2039938"/>
          <p14:tracePt t="171542" x="4594225" y="2014538"/>
          <p14:tracePt t="171555" x="4594225" y="1978025"/>
          <p14:tracePt t="171562" x="4594225" y="1927225"/>
          <p14:tracePt t="171572" x="4594225" y="1889125"/>
          <p14:tracePt t="171583" x="4594225" y="1865313"/>
          <p14:tracePt t="171605" x="4594225" y="1839913"/>
          <p14:tracePt t="171633" x="4606925" y="1839913"/>
          <p14:tracePt t="171643" x="4606925" y="1827213"/>
          <p14:tracePt t="171654" x="4630738" y="1827213"/>
          <p14:tracePt t="171663" x="4656138" y="1827213"/>
          <p14:tracePt t="171674" x="4694238" y="1827213"/>
          <p14:tracePt t="171684" x="4732338" y="1827213"/>
          <p14:tracePt t="171694" x="4768850" y="1827213"/>
          <p14:tracePt t="171704" x="4832350" y="1827213"/>
          <p14:tracePt t="171714" x="4894263" y="1839913"/>
          <p14:tracePt t="171728" x="4981575" y="1865313"/>
          <p14:tracePt t="171738" x="5081588" y="1939925"/>
          <p14:tracePt t="171745" x="5219700" y="2039938"/>
          <p14:tracePt t="171756" x="5345113" y="2139950"/>
          <p14:tracePt t="171765" x="5445125" y="2252663"/>
          <p14:tracePt t="171775" x="5532438" y="2352675"/>
          <p14:tracePt t="171789" x="5619750" y="2427288"/>
          <p14:tracePt t="171795" x="5670550" y="2503488"/>
          <p14:tracePt t="171807" x="5719763" y="2578100"/>
          <p14:tracePt t="171816" x="5783263" y="2690813"/>
          <p14:tracePt t="171826" x="5845175" y="2778125"/>
          <p14:tracePt t="171840" x="5870575" y="2865438"/>
          <p14:tracePt t="171846" x="5895975" y="2941638"/>
          <p14:tracePt t="171857" x="5908675" y="2990850"/>
          <p14:tracePt t="171867" x="5908675" y="3041650"/>
          <p14:tracePt t="171889" x="5908675" y="3267075"/>
          <p14:tracePt t="171897" x="5895975" y="3390900"/>
          <p14:tracePt t="171907" x="5870575" y="3503613"/>
          <p14:tracePt t="171921" x="5832475" y="3590925"/>
          <p14:tracePt t="172191" x="5795963" y="3567113"/>
          <p14:tracePt t="172204" x="5719763" y="3490913"/>
          <p14:tracePt t="172211" x="5670550" y="3403600"/>
          <p14:tracePt t="172221" x="5619750" y="3316288"/>
          <p14:tracePt t="172231" x="5595938" y="3228975"/>
          <p14:tracePt t="172243" x="5557838" y="3154363"/>
          <p14:tracePt t="172255" x="5519738" y="3090863"/>
          <p14:tracePt t="172261" x="5495925" y="3003550"/>
          <p14:tracePt t="172273" x="5457825" y="2916238"/>
          <p14:tracePt t="172283" x="5432425" y="2790825"/>
          <p14:tracePt t="172292" x="5419725" y="2690813"/>
          <p14:tracePt t="172306" x="5419725" y="2590800"/>
          <p14:tracePt t="172313" x="5419725" y="2465388"/>
          <p14:tracePt t="172322" x="5419725" y="2327275"/>
          <p14:tracePt t="172333" x="5419725" y="2190750"/>
          <p14:tracePt t="172343" x="5432425" y="2078038"/>
          <p14:tracePt t="172355" x="5445125" y="1978025"/>
          <p14:tracePt t="172363" x="5457825" y="1901825"/>
          <p14:tracePt t="172373" x="5457825" y="1865313"/>
          <p14:tracePt t="172386" x="5457825" y="1839913"/>
          <p14:tracePt t="172394" x="5457825" y="1827213"/>
          <p14:tracePt t="172405" x="5457825" y="1814513"/>
          <p14:tracePt t="172444" x="5457825" y="1801813"/>
          <p14:tracePt t="172454" x="5470525" y="1776413"/>
          <p14:tracePt t="172475" x="5483225" y="1765300"/>
          <p14:tracePt t="172701" x="5483225" y="1776413"/>
          <p14:tracePt t="172708" x="5483225" y="1801813"/>
          <p14:tracePt t="172720" x="5483225" y="1852613"/>
          <p14:tracePt t="172730" x="5483225" y="1952625"/>
          <p14:tracePt t="172738" x="5483225" y="2027238"/>
          <p14:tracePt t="172749" x="5483225" y="2089150"/>
          <p14:tracePt t="172759" x="5483225" y="2178050"/>
          <p14:tracePt t="172770" x="5483225" y="2290763"/>
          <p14:tracePt t="172779" x="5483225" y="2390775"/>
          <p14:tracePt t="172789" x="5483225" y="2490788"/>
          <p14:tracePt t="172803" x="5483225" y="2565400"/>
          <p14:tracePt t="172809" x="5483225" y="2627313"/>
          <p14:tracePt t="172820" x="5470525" y="2703513"/>
          <p14:tracePt t="172830" x="5457825" y="2740025"/>
          <p14:tracePt t="172840" x="5457825" y="2790825"/>
          <p14:tracePt t="172854" x="5457825" y="2816225"/>
          <p14:tracePt t="172861" x="5457825" y="2865438"/>
          <p14:tracePt t="172871" x="5457825" y="2928938"/>
          <p14:tracePt t="172881" x="5457825" y="2990850"/>
          <p14:tracePt t="172891" x="5457825" y="3054350"/>
          <p14:tracePt t="172904" x="5445125" y="3090863"/>
          <p14:tracePt t="172910" x="5432425" y="3128963"/>
          <p14:tracePt t="172920" x="5419725" y="3165475"/>
          <p14:tracePt t="172932" x="5419725" y="3178175"/>
          <p14:tracePt t="172941" x="5419725" y="3190875"/>
          <p14:tracePt t="172953" x="5407025" y="3203575"/>
          <p14:tracePt t="173326" x="5394325" y="3203575"/>
          <p14:tracePt t="173336" x="5394325" y="3216275"/>
          <p14:tracePt t="173357" x="5394325" y="3228975"/>
          <p14:tracePt t="173369" x="5394325" y="3241675"/>
          <p14:tracePt t="173377" x="5394325" y="3267075"/>
          <p14:tracePt t="173387" x="5394325" y="3290888"/>
          <p14:tracePt t="173398" x="5394325" y="3341688"/>
          <p14:tracePt t="173408" x="5394325" y="3390900"/>
          <p14:tracePt t="173420" x="5394325" y="3454400"/>
          <p14:tracePt t="173428" x="5394325" y="3529013"/>
          <p14:tracePt t="173438" x="5394325" y="3590925"/>
          <p14:tracePt t="173449" x="5394325" y="3641725"/>
          <p14:tracePt t="173458" x="5394325" y="3729038"/>
          <p14:tracePt t="173469" x="5407025" y="3829050"/>
          <p14:tracePt t="173479" x="5419725" y="3941763"/>
          <p14:tracePt t="173488" x="5419725" y="4005263"/>
          <p14:tracePt t="173503" x="5419725" y="4067175"/>
          <p14:tracePt t="173509" x="5432425" y="4105275"/>
          <p14:tracePt t="173520" x="5445125" y="4167188"/>
          <p14:tracePt t="173532" x="5445125" y="4205288"/>
          <p14:tracePt t="173539" x="5445125" y="4217988"/>
          <p14:tracePt t="173553" x="5445125" y="4230688"/>
          <p14:tracePt t="173560" x="5457825" y="4241800"/>
          <p14:tracePt t="173569" x="5457825" y="4254500"/>
          <p14:tracePt t="173661" x="5483225" y="4254500"/>
          <p14:tracePt t="173671" x="5507038" y="4241800"/>
          <p14:tracePt t="173681" x="5519738" y="4230688"/>
          <p14:tracePt t="173691" x="5545138" y="4217988"/>
          <p14:tracePt t="173702" x="5595938" y="4192588"/>
          <p14:tracePt t="173712" x="5632450" y="4167188"/>
          <p14:tracePt t="173722" x="5719763" y="4117975"/>
          <p14:tracePt t="173736" x="5783263" y="4079875"/>
          <p14:tracePt t="173742" x="5895975" y="4029075"/>
          <p14:tracePt t="173753" x="5983288" y="3967163"/>
          <p14:tracePt t="173762" x="6083300" y="3929063"/>
          <p14:tracePt t="173773" x="6208713" y="3879850"/>
          <p14:tracePt t="173786" x="6308725" y="3854450"/>
          <p14:tracePt t="173793" x="6383338" y="3829050"/>
          <p14:tracePt t="173804" x="6434138" y="3816350"/>
          <p14:tracePt t="173813" x="6496050" y="3803650"/>
          <p14:tracePt t="173823" x="6534150" y="3792538"/>
          <p14:tracePt t="173836" x="6559550" y="3792538"/>
          <p14:tracePt t="173844" x="6572250" y="3792538"/>
          <p14:tracePt t="173853" x="6596063" y="3792538"/>
          <p14:tracePt t="173996" x="6596063" y="3779838"/>
          <p14:tracePt t="174017" x="6596063" y="3767138"/>
          <p14:tracePt t="174026" x="6596063" y="3754438"/>
          <p14:tracePt t="174036" x="6596063" y="3741738"/>
          <p14:tracePt t="174047" x="6596063" y="3716338"/>
          <p14:tracePt t="174057" x="6596063" y="3692525"/>
          <p14:tracePt t="174068" x="6596063" y="3654425"/>
          <p14:tracePt t="174077" x="6596063" y="3590925"/>
          <p14:tracePt t="174087" x="6596063" y="3503613"/>
          <p14:tracePt t="174097" x="6596063" y="3367088"/>
          <p14:tracePt t="174107" x="6608763" y="3216275"/>
          <p14:tracePt t="174119" x="6608763" y="3090863"/>
          <p14:tracePt t="174128" x="6608763" y="2965450"/>
          <p14:tracePt t="174137" x="6621463" y="2865438"/>
          <p14:tracePt t="174152" x="6621463" y="2790825"/>
          <p14:tracePt t="174158" x="6621463" y="2716213"/>
          <p14:tracePt t="174169" x="6621463" y="2652713"/>
          <p14:tracePt t="174179" x="6621463" y="2603500"/>
          <p14:tracePt t="174188" x="6621463" y="2552700"/>
          <p14:tracePt t="174202" x="6621463" y="2516188"/>
          <p14:tracePt t="174209" x="6621463" y="2478088"/>
          <p14:tracePt t="174218" x="6621463" y="2452688"/>
          <p14:tracePt t="174229" x="6621463" y="2427288"/>
          <p14:tracePt t="174239" x="6621463" y="2414588"/>
          <p14:tracePt t="174252" x="6621463" y="2390775"/>
          <p14:tracePt t="174260" x="6608763" y="2378075"/>
          <p14:tracePt t="174269" x="6608763" y="2365375"/>
          <p14:tracePt t="174290" x="6608763" y="2352675"/>
          <p14:tracePt t="174340" x="6608763" y="2339975"/>
          <p14:tracePt t="174362" x="6596063" y="2339975"/>
          <p14:tracePt t="174384" x="6584950" y="2327275"/>
          <p14:tracePt t="174391" x="6584950" y="2314575"/>
          <p14:tracePt t="174401" x="6572250" y="2314575"/>
          <p14:tracePt t="174412" x="6559550" y="2303463"/>
          <p14:tracePt t="174421" x="6546850" y="2303463"/>
          <p14:tracePt t="174436" x="6534150" y="2290763"/>
          <p14:tracePt t="174442" x="6521450" y="2290763"/>
          <p14:tracePt t="174452" x="6508750" y="2290763"/>
          <p14:tracePt t="174463" x="6496050" y="2278063"/>
          <p14:tracePt t="174472" x="6483350" y="2278063"/>
          <p14:tracePt t="174485" x="6472238" y="2265363"/>
          <p14:tracePt t="174492" x="6459538" y="2265363"/>
          <p14:tracePt t="174506" x="6421438" y="2265363"/>
          <p14:tracePt t="174513" x="6370638" y="2265363"/>
          <p14:tracePt t="174523" x="6259513" y="2265363"/>
          <p14:tracePt t="174535" x="6121400" y="2265363"/>
          <p14:tracePt t="174543" x="5921375" y="2265363"/>
          <p14:tracePt t="174554" x="5783263" y="2278063"/>
          <p14:tracePt t="174564" x="5645150" y="2303463"/>
          <p14:tracePt t="174574" x="5545138" y="2314575"/>
          <p14:tracePt t="174585" x="5457825" y="2327275"/>
          <p14:tracePt t="174594" x="5407025" y="2327275"/>
          <p14:tracePt t="174604" x="5370513" y="2327275"/>
          <p14:tracePt t="174619" x="5357813" y="2327275"/>
          <p14:tracePt t="174625" x="5332413" y="2327275"/>
          <p14:tracePt t="174645" x="5319713" y="2327275"/>
          <p14:tracePt t="174868" x="5319713" y="2339975"/>
          <p14:tracePt t="174878" x="5319713" y="2352675"/>
          <p14:tracePt t="174888" x="5319713" y="2378075"/>
          <p14:tracePt t="174901" x="5319713" y="2439988"/>
          <p14:tracePt t="174908" x="5319713" y="2527300"/>
          <p14:tracePt t="174918" x="5332413" y="2590800"/>
          <p14:tracePt t="174929" x="5345113" y="2728913"/>
          <p14:tracePt t="174939" x="5357813" y="2852738"/>
          <p14:tracePt t="174951" x="5370513" y="2978150"/>
          <p14:tracePt t="174959" x="5383213" y="3103563"/>
          <p14:tracePt t="174970" x="5394325" y="3241675"/>
          <p14:tracePt t="174980" x="5407025" y="3341688"/>
          <p14:tracePt t="174989" x="5419725" y="3441700"/>
          <p14:tracePt t="175002" x="5419725" y="3503613"/>
          <p14:tracePt t="175010" x="5419725" y="3579813"/>
          <p14:tracePt t="175020" x="5419725" y="3641725"/>
          <p14:tracePt t="175033" x="5419725" y="3729038"/>
          <p14:tracePt t="175040" x="5419725" y="3816350"/>
          <p14:tracePt t="175051" x="5419725" y="3879850"/>
          <p14:tracePt t="175060" x="5419725" y="3979863"/>
          <p14:tracePt t="175070" x="5419725" y="4041775"/>
          <p14:tracePt t="175084" x="5419725" y="4129088"/>
          <p14:tracePt t="175091" x="5419725" y="4205288"/>
          <p14:tracePt t="175101" x="5419725" y="4254500"/>
          <p14:tracePt t="175111" x="5419725" y="4267200"/>
          <p14:tracePt t="175121" x="5419725" y="4279900"/>
          <p14:tracePt t="175134" x="5419725" y="4305300"/>
          <p14:tracePt t="175192" x="5432425" y="4305300"/>
          <p14:tracePt t="175202" x="5445125" y="4267200"/>
          <p14:tracePt t="175213" x="5483225" y="4205288"/>
          <p14:tracePt t="175223" x="5519738" y="4141788"/>
          <p14:tracePt t="175233" x="5583238" y="4079875"/>
          <p14:tracePt t="175243" x="5645150" y="4029075"/>
          <p14:tracePt t="175254" x="5732463" y="3941763"/>
          <p14:tracePt t="175266" x="5821363" y="3879850"/>
          <p14:tracePt t="175273" x="5895975" y="3816350"/>
          <p14:tracePt t="175286" x="5957888" y="3779838"/>
          <p14:tracePt t="175293" x="5983288" y="3754438"/>
          <p14:tracePt t="175303" x="6045200" y="3716338"/>
          <p14:tracePt t="175317" x="6070600" y="3692525"/>
          <p14:tracePt t="175324" x="6121400" y="3692525"/>
          <p14:tracePt t="175335" x="6157913" y="3679825"/>
          <p14:tracePt t="175344" x="6208713" y="3679825"/>
          <p14:tracePt t="175354" x="6234113" y="3679825"/>
          <p14:tracePt t="175367" x="6283325" y="3679825"/>
          <p14:tracePt t="175375" x="6321425" y="3679825"/>
          <p14:tracePt t="175385" x="6346825" y="3692525"/>
          <p14:tracePt t="175395" x="6370638" y="3703638"/>
          <p14:tracePt t="175405" x="6396038" y="3703638"/>
          <p14:tracePt t="175425" x="6408738" y="3703638"/>
          <p14:tracePt t="175437" x="6421438" y="3716338"/>
          <p14:tracePt t="175456" x="6434138" y="3716338"/>
          <p14:tracePt t="175517" x="6446838" y="3716338"/>
          <p14:tracePt t="175568" x="6446838" y="3692525"/>
          <p14:tracePt t="175577" x="6446838" y="3641725"/>
          <p14:tracePt t="175588" x="6446838" y="3541713"/>
          <p14:tracePt t="175600" x="6446838" y="3416300"/>
          <p14:tracePt t="175608" x="6446838" y="3267075"/>
          <p14:tracePt t="175618" x="6446838" y="3116263"/>
          <p14:tracePt t="175634" x="6446838" y="3003550"/>
          <p14:tracePt t="175638" x="6446838" y="2903538"/>
          <p14:tracePt t="175649" x="6434138" y="2790825"/>
          <p14:tracePt t="175658" x="6434138" y="2716213"/>
          <p14:tracePt t="175669" x="6434138" y="2640013"/>
          <p14:tracePt t="175679" x="6434138" y="2578100"/>
          <p14:tracePt t="175689" x="6434138" y="2527300"/>
          <p14:tracePt t="175700" x="6434138" y="2478088"/>
          <p14:tracePt t="175709" x="6434138" y="2403475"/>
          <p14:tracePt t="175719" x="6434138" y="2365375"/>
          <p14:tracePt t="175732" x="6434138" y="2314575"/>
          <p14:tracePt t="175740" x="6434138" y="2265363"/>
          <p14:tracePt t="175750" x="6434138" y="2239963"/>
          <p14:tracePt t="175760" x="6434138" y="2214563"/>
          <p14:tracePt t="175770" x="6434138" y="2201863"/>
          <p14:tracePt t="175783" x="6434138" y="2190750"/>
          <p14:tracePt t="175790" x="6434138" y="2178050"/>
          <p14:tracePt t="175800" x="6421438" y="2178050"/>
          <p14:tracePt t="175841" x="6421438" y="2165350"/>
          <p14:tracePt t="175871" x="6421438" y="2152650"/>
          <p14:tracePt t="175882" x="6408738" y="2152650"/>
          <p14:tracePt t="175892" x="6396038" y="2152650"/>
          <p14:tracePt t="175901" x="6396038" y="2139950"/>
          <p14:tracePt t="175912" x="6396038" y="2127250"/>
          <p14:tracePt t="175923" x="6383338" y="2127250"/>
          <p14:tracePt t="175953" x="6370638" y="2114550"/>
          <p14:tracePt t="175973" x="6370638" y="2101850"/>
          <p14:tracePt t="175983" x="6346825" y="2101850"/>
          <p14:tracePt t="176003" x="6334125" y="2101850"/>
          <p14:tracePt t="176016" x="6321425" y="2089150"/>
          <p14:tracePt t="176024" x="6308725" y="2078038"/>
          <p14:tracePt t="176034" x="6296025" y="2078038"/>
          <p14:tracePt t="176044" x="6270625" y="2078038"/>
          <p14:tracePt t="176054" x="6246813" y="2078038"/>
          <p14:tracePt t="176066" x="6221413" y="2078038"/>
          <p14:tracePt t="176074" x="6196013" y="2078038"/>
          <p14:tracePt t="176084" x="6134100" y="2078038"/>
          <p14:tracePt t="176095" x="6057900" y="2078038"/>
          <p14:tracePt t="176105" x="6008688" y="2078038"/>
          <p14:tracePt t="176116" x="5908675" y="2101850"/>
          <p14:tracePt t="176125" x="5832475" y="2114550"/>
          <p14:tracePt t="176135" x="5770563" y="2139950"/>
          <p14:tracePt t="176149" x="5732463" y="2139950"/>
          <p14:tracePt t="176155" x="5719763" y="2152650"/>
          <p14:tracePt t="176166" x="5708650" y="2152650"/>
          <p14:tracePt t="176175" x="5695950" y="2152650"/>
          <p14:tracePt t="176186" x="5683250" y="2152650"/>
          <p14:tracePt t="176206" x="5670550" y="2152650"/>
          <p14:tracePt t="176236" x="5657850" y="2152650"/>
          <p14:tracePt t="176257" x="5657850" y="2165350"/>
          <p14:tracePt t="176297" x="5645150" y="2178050"/>
          <p14:tracePt t="176318" x="5632450" y="2214563"/>
          <p14:tracePt t="176328" x="5607050" y="2239963"/>
          <p14:tracePt t="176338" x="5595938" y="2265363"/>
          <p14:tracePt t="176348" x="5570538" y="2303463"/>
          <p14:tracePt t="176358" x="5570538" y="2327275"/>
          <p14:tracePt t="176368" x="5557838" y="2339975"/>
          <p14:tracePt t="176382" x="5545138" y="2365375"/>
          <p14:tracePt t="176388" x="5545138" y="2390775"/>
          <p14:tracePt t="176400" x="5545138" y="2427288"/>
          <p14:tracePt t="176409" x="5545138" y="2439988"/>
          <p14:tracePt t="176418" x="5545138" y="2490788"/>
          <p14:tracePt t="176432" x="5545138" y="2552700"/>
          <p14:tracePt t="176440" x="5545138" y="2640013"/>
          <p14:tracePt t="176449" x="5545138" y="2740025"/>
          <p14:tracePt t="176464" x="5545138" y="2816225"/>
          <p14:tracePt t="176470" x="5545138" y="2878138"/>
          <p14:tracePt t="176482" x="5545138" y="2941638"/>
          <p14:tracePt t="176490" x="5545138" y="2978150"/>
          <p14:tracePt t="176500" x="5545138" y="3016250"/>
          <p14:tracePt t="176511" x="5545138" y="3054350"/>
          <p14:tracePt t="176520" x="5545138" y="3065463"/>
          <p14:tracePt t="176541" x="5545138" y="3090863"/>
          <p14:tracePt t="176550" x="5545138" y="3141663"/>
          <p14:tracePt t="176561" x="5545138" y="3178175"/>
          <p14:tracePt t="176571" x="5557838" y="3267075"/>
          <p14:tracePt t="176582" x="5557838" y="3316288"/>
          <p14:tracePt t="176591" x="5557838" y="3378200"/>
          <p14:tracePt t="176602" x="5557838" y="3416300"/>
          <p14:tracePt t="176614" x="5557838" y="3454400"/>
          <p14:tracePt t="176622" x="5557838" y="3467100"/>
          <p14:tracePt t="176632" x="5557838" y="3490913"/>
          <p14:tracePt t="176642" x="5557838" y="3503613"/>
          <p14:tracePt t="176652" x="5557838" y="3516313"/>
          <p14:tracePt t="176665" x="5557838" y="3529013"/>
          <p14:tracePt t="176672" x="5557838" y="3567113"/>
          <p14:tracePt t="176682" x="5557838" y="3616325"/>
          <p14:tracePt t="176692" x="5557838" y="3703638"/>
          <p14:tracePt t="176704" x="5570538" y="3829050"/>
          <p14:tracePt t="176715" x="5583238" y="3929063"/>
          <p14:tracePt t="176723" x="5595938" y="4029075"/>
          <p14:tracePt t="176733" x="5607050" y="4079875"/>
          <p14:tracePt t="176744" x="5619750" y="4105275"/>
          <p14:tracePt t="176753" x="5619750" y="4129088"/>
          <p14:tracePt t="176765" x="5619750" y="4141788"/>
          <p14:tracePt t="176794" x="5619750" y="4154488"/>
          <p14:tracePt t="176834" x="5632450" y="4154488"/>
          <p14:tracePt t="176865" x="5645150" y="4154488"/>
          <p14:tracePt t="176875" x="5670550" y="4141788"/>
          <p14:tracePt t="176885" x="5670550" y="4129088"/>
          <p14:tracePt t="176899" x="5719763" y="4105275"/>
          <p14:tracePt t="176907" x="5757863" y="4067175"/>
          <p14:tracePt t="176916" x="5821363" y="4017963"/>
          <p14:tracePt t="176927" x="5883275" y="3979863"/>
          <p14:tracePt t="176936" x="5957888" y="3941763"/>
          <p14:tracePt t="176948" x="6008688" y="3905250"/>
          <p14:tracePt t="176956" x="6083300" y="3879850"/>
          <p14:tracePt t="176967" x="6121400" y="3879850"/>
          <p14:tracePt t="176977" x="6196013" y="3854450"/>
          <p14:tracePt t="176987" x="6246813" y="3841750"/>
          <p14:tracePt t="176999" x="6283325" y="3841750"/>
          <p14:tracePt t="177007" x="6334125" y="3829050"/>
          <p14:tracePt t="177017" x="6408738" y="3829050"/>
          <p14:tracePt t="177029" x="6472238" y="3829050"/>
          <p14:tracePt t="177037" x="6559550" y="3829050"/>
          <p14:tracePt t="177048" x="6608763" y="3841750"/>
          <p14:tracePt t="177058" x="6672263" y="3854450"/>
          <p14:tracePt t="177067" x="6696075" y="3867150"/>
          <p14:tracePt t="177082" x="6734175" y="3867150"/>
          <p14:tracePt t="177088" x="6746875" y="3879850"/>
          <p14:tracePt t="177099" x="6784975" y="3879850"/>
          <p14:tracePt t="177108" x="6784975" y="3892550"/>
          <p14:tracePt t="177118" x="6797675" y="3892550"/>
          <p14:tracePt t="177139" x="6808788" y="3892550"/>
          <p14:tracePt t="177169" x="6821488" y="3892550"/>
          <p14:tracePt t="177190" x="6834188" y="3892550"/>
          <p14:tracePt t="177250" x="6846888" y="3892550"/>
          <p14:tracePt t="177281" x="6859588" y="3892550"/>
          <p14:tracePt t="177321" x="6859588" y="3879850"/>
          <p14:tracePt t="177342" x="6859588" y="3854450"/>
          <p14:tracePt t="177351" x="6859588" y="3803650"/>
          <p14:tracePt t="177364" x="6859588" y="3754438"/>
          <p14:tracePt t="177372" x="6846888" y="3667125"/>
          <p14:tracePt t="177382" x="6834188" y="3579813"/>
          <p14:tracePt t="177393" x="6834188" y="3503613"/>
          <p14:tracePt t="177402" x="6821488" y="3403600"/>
          <p14:tracePt t="177415" x="6821488" y="3254375"/>
          <p14:tracePt t="177422" x="6797675" y="3116263"/>
          <p14:tracePt t="177435" x="6772275" y="2952750"/>
          <p14:tracePt t="177448" x="6759575" y="2816225"/>
          <p14:tracePt t="177453" x="6734175" y="2716213"/>
          <p14:tracePt t="177465" x="6708775" y="2627313"/>
          <p14:tracePt t="177473" x="6696075" y="2552700"/>
          <p14:tracePt t="177484" x="6684963" y="2503488"/>
          <p14:tracePt t="177498" x="6684963" y="2465388"/>
          <p14:tracePt t="177504" x="6672263" y="2439988"/>
          <p14:tracePt t="177515" x="6646863" y="2414588"/>
          <p14:tracePt t="177524" x="6634163" y="2365375"/>
          <p14:tracePt t="177534" x="6621463" y="2339975"/>
          <p14:tracePt t="177548" x="6608763" y="2339975"/>
          <p14:tracePt t="177554" x="6608763" y="2314575"/>
          <p14:tracePt t="177565" x="6596063" y="2314575"/>
          <p14:tracePt t="177587" x="6596063" y="2303463"/>
          <p14:tracePt t="177605" x="6596063" y="2290763"/>
          <p14:tracePt t="177615" x="6584950" y="2278063"/>
          <p14:tracePt t="177626" x="6572250" y="2252663"/>
          <p14:tracePt t="177648" x="6572250" y="2239963"/>
          <p14:tracePt t="177656" x="6559550" y="2239963"/>
          <p14:tracePt t="177666" x="6559550" y="2227263"/>
          <p14:tracePt t="177727" x="6559550" y="2214563"/>
          <p14:tracePt t="177788" x="6546850" y="2214563"/>
          <p14:tracePt t="177809" x="6534150" y="2214563"/>
          <p14:tracePt t="177818" x="6534150" y="2201863"/>
          <p14:tracePt t="177830" x="6521450" y="2201863"/>
          <p14:tracePt t="177838" x="6508750" y="2201863"/>
          <p14:tracePt t="177848" x="6508750" y="2190750"/>
          <p14:tracePt t="177859" x="6483350" y="2190750"/>
          <p14:tracePt t="177868" x="6459538" y="2190750"/>
          <p14:tracePt t="177881" x="6421438" y="2190750"/>
          <p14:tracePt t="177889" x="6359525" y="2190750"/>
          <p14:tracePt t="177911" x="6296025" y="2190750"/>
          <p14:tracePt t="177914" x="6208713" y="2190750"/>
          <p14:tracePt t="177919" x="6157913" y="2190750"/>
          <p14:tracePt t="177933" x="6057900" y="2190750"/>
          <p14:tracePt t="177940" x="5970588" y="2190750"/>
          <p14:tracePt t="177950" x="5883275" y="2190750"/>
          <p14:tracePt t="177963" x="5832475" y="2190750"/>
          <p14:tracePt t="177971" x="5770563" y="2190750"/>
          <p14:tracePt t="177981" x="5732463" y="2190750"/>
          <p14:tracePt t="177991" x="5695950" y="2190750"/>
          <p14:tracePt t="178000" x="5683250" y="2190750"/>
          <p14:tracePt t="178014" x="5657850" y="2190750"/>
          <p14:tracePt t="178021" x="5645150" y="2190750"/>
          <p14:tracePt t="178032" x="5607050" y="2201863"/>
          <p14:tracePt t="178041" x="5583238" y="2201863"/>
          <p14:tracePt t="178051" x="5557838" y="2214563"/>
          <p14:tracePt t="178072" x="5532438" y="2214563"/>
          <p14:tracePt t="178092" x="5519738" y="2214563"/>
          <p14:tracePt t="178132" x="5507038" y="2214563"/>
          <p14:tracePt t="178163" x="5495925" y="2214563"/>
          <p14:tracePt t="178224" x="5495925" y="2227263"/>
          <p14:tracePt t="178234" x="5495925" y="2239963"/>
          <p14:tracePt t="178246" x="5495925" y="2265363"/>
          <p14:tracePt t="178254" x="5495925" y="2290763"/>
          <p14:tracePt t="178265" x="5495925" y="2327275"/>
          <p14:tracePt t="178275" x="5495925" y="2390775"/>
          <p14:tracePt t="178284" x="5507038" y="2439988"/>
          <p14:tracePt t="178297" x="5519738" y="2503488"/>
          <p14:tracePt t="178305" x="5519738" y="2552700"/>
          <p14:tracePt t="178315" x="5519738" y="2603500"/>
          <p14:tracePt t="178326" x="5519738" y="2703513"/>
          <p14:tracePt t="178335" x="5532438" y="2803525"/>
          <p14:tracePt t="178346" x="5570538" y="2916238"/>
          <p14:tracePt t="178355" x="5570538" y="2978150"/>
          <p14:tracePt t="178365" x="5583238" y="3054350"/>
          <p14:tracePt t="178380" x="5583238" y="3116263"/>
          <p14:tracePt t="178386" x="5595938" y="3178175"/>
          <p14:tracePt t="178397" x="5607050" y="3228975"/>
          <p14:tracePt t="178406" x="5619750" y="3316288"/>
          <p14:tracePt t="178416" x="5632450" y="3416300"/>
          <p14:tracePt t="178430" x="5657850" y="3541713"/>
          <p14:tracePt t="178437" x="5670550" y="3641725"/>
          <p14:tracePt t="178447" x="5683250" y="3741738"/>
          <p14:tracePt t="178458" x="5695950" y="3829050"/>
          <p14:tracePt t="178467" x="5695950" y="3892550"/>
          <p14:tracePt t="178481" x="5695950" y="3941763"/>
          <p14:tracePt t="178487" x="5695950" y="4005263"/>
          <p14:tracePt t="178497" x="5695950" y="4029075"/>
          <p14:tracePt t="178508" x="5695950" y="4054475"/>
          <p14:tracePt t="178518" x="5695950" y="4067175"/>
          <p14:tracePt t="178530" x="5695950" y="4079875"/>
          <p14:tracePt t="178548" x="5708650" y="4105275"/>
          <p14:tracePt t="178568" x="5708650" y="4117975"/>
          <p14:tracePt t="178579" x="5708650" y="4129088"/>
          <p14:tracePt t="178619" x="5708650" y="4141788"/>
          <p14:tracePt t="178752" x="5719763" y="4141788"/>
          <p14:tracePt t="178761" x="5732463" y="4141788"/>
          <p14:tracePt t="178771" x="5745163" y="4129088"/>
          <p14:tracePt t="178781" x="5770563" y="4117975"/>
          <p14:tracePt t="178792" x="5795963" y="4092575"/>
          <p14:tracePt t="178801" x="5845175" y="4067175"/>
          <p14:tracePt t="178813" x="5870575" y="4041775"/>
          <p14:tracePt t="178822" x="5921375" y="4029075"/>
          <p14:tracePt t="178832" x="5957888" y="4005263"/>
          <p14:tracePt t="178846" x="5983288" y="3979863"/>
          <p14:tracePt t="178852" x="6045200" y="3967163"/>
          <p14:tracePt t="178864" x="6096000" y="3941763"/>
          <p14:tracePt t="178873" x="6196013" y="3916363"/>
          <p14:tracePt t="178893" x="6334125" y="3905250"/>
          <p14:tracePt t="178897" x="6446838" y="3892550"/>
          <p14:tracePt t="178903" x="6534150" y="3892550"/>
          <p14:tracePt t="178913" x="6621463" y="3892550"/>
          <p14:tracePt t="178923" x="6672263" y="3892550"/>
          <p14:tracePt t="178933" x="6759575" y="3892550"/>
          <p14:tracePt t="178946" x="6821488" y="3892550"/>
          <p14:tracePt t="178953" x="6859588" y="3892550"/>
          <p14:tracePt t="178963" x="6910388" y="3892550"/>
          <p14:tracePt t="178974" x="6934200" y="3892550"/>
          <p14:tracePt t="178984" x="6959600" y="3892550"/>
          <p14:tracePt t="178995" x="6972300" y="3892550"/>
          <p14:tracePt t="179025" x="6985000" y="3892550"/>
          <p14:tracePt t="179035" x="6997700" y="3892550"/>
          <p14:tracePt t="179167" x="7010400" y="3892550"/>
          <p14:tracePt t="179187" x="7010400" y="3854450"/>
          <p14:tracePt t="179197" x="7010400" y="3803650"/>
          <p14:tracePt t="179207" x="6997700" y="3716338"/>
          <p14:tracePt t="179217" x="6972300" y="3654425"/>
          <p14:tracePt t="179228" x="6946900" y="3579813"/>
          <p14:tracePt t="179238" x="6910388" y="3467100"/>
          <p14:tracePt t="179248" x="6846888" y="3303588"/>
          <p14:tracePt t="179261" x="6797675" y="3141663"/>
          <p14:tracePt t="179268" x="6708775" y="2916238"/>
          <p14:tracePt t="179279" x="6672263" y="2765425"/>
          <p14:tracePt t="179288" x="6634163" y="2627313"/>
          <p14:tracePt t="179298" x="6596063" y="2527300"/>
          <p14:tracePt t="179312" x="6572250" y="2427288"/>
          <p14:tracePt t="179318" x="6572250" y="2365375"/>
          <p14:tracePt t="179329" x="6546850" y="2314575"/>
          <p14:tracePt t="179340" x="6534150" y="2290763"/>
          <p14:tracePt t="179349" x="6521450" y="2252663"/>
          <p14:tracePt t="179362" x="6521450" y="2239963"/>
          <p14:tracePt t="179369" x="6521450" y="2214563"/>
          <p14:tracePt t="179379" x="6521450" y="2201863"/>
          <p14:tracePt t="179395" x="6521450" y="2178050"/>
          <p14:tracePt t="179412" x="6508750" y="2165350"/>
          <p14:tracePt t="179431" x="6508750" y="2152650"/>
          <p14:tracePt t="179441" x="6496050" y="2139950"/>
          <p14:tracePt t="179450" x="6496050" y="2127250"/>
          <p14:tracePt t="179471" x="6496050" y="2114550"/>
          <p14:tracePt t="179572" x="6483350" y="2114550"/>
          <p14:tracePt t="179613" x="6472238" y="2114550"/>
          <p14:tracePt t="179623" x="6459538" y="2114550"/>
          <p14:tracePt t="179634" x="6446838" y="2114550"/>
          <p14:tracePt t="179644" x="6408738" y="2114550"/>
          <p14:tracePt t="179654" x="6396038" y="2127250"/>
          <p14:tracePt t="179663" x="6370638" y="2127250"/>
          <p14:tracePt t="179677" x="6346825" y="2127250"/>
          <p14:tracePt t="179684" x="6296025" y="2139950"/>
          <p14:tracePt t="179695" x="6259513" y="2139950"/>
          <p14:tracePt t="179704" x="6208713" y="2139950"/>
          <p14:tracePt t="179714" x="6170613" y="2139950"/>
          <p14:tracePt t="179727" x="6121400" y="2139950"/>
          <p14:tracePt t="179734" x="6083300" y="2139950"/>
          <p14:tracePt t="179745" x="6045200" y="2139950"/>
          <p14:tracePt t="179756" x="5995988" y="2139950"/>
          <p14:tracePt t="179765" x="5945188" y="2139950"/>
          <p14:tracePt t="179777" x="5908675" y="2139950"/>
          <p14:tracePt t="179785" x="5845175" y="2139950"/>
          <p14:tracePt t="179795" x="5783263" y="2127250"/>
          <p14:tracePt t="179805" x="5732463" y="2114550"/>
          <p14:tracePt t="179816" x="5695950" y="2101850"/>
          <p14:tracePt t="179829" x="5683250" y="2089150"/>
          <p14:tracePt t="179835" x="5645150" y="2089150"/>
          <p14:tracePt t="179846" x="5632450" y="2078038"/>
          <p14:tracePt t="179857" x="5619750" y="2078038"/>
          <p14:tracePt t="179866" x="5583238" y="2065338"/>
          <p14:tracePt t="179892" x="5570538" y="2065338"/>
          <p14:tracePt t="179897" x="5545138" y="2065338"/>
          <p14:tracePt t="179912" x="5545138" y="2052638"/>
          <p14:tracePt t="179937" x="5532438" y="2052638"/>
          <p14:tracePt t="179968" x="5519738" y="2052638"/>
          <p14:tracePt t="180029" x="5507038" y="2052638"/>
          <p14:tracePt t="180110" x="5507038" y="2078038"/>
          <p14:tracePt t="180120" x="5507038" y="2101850"/>
          <p14:tracePt t="180130" x="5507038" y="2114550"/>
          <p14:tracePt t="180142" x="5507038" y="2139950"/>
          <p14:tracePt t="180150" x="5507038" y="2165350"/>
          <p14:tracePt t="180161" x="5507038" y="2190750"/>
          <p14:tracePt t="180171" x="5507038" y="2239963"/>
          <p14:tracePt t="180180" x="5507038" y="2278063"/>
          <p14:tracePt t="180196" x="5507038" y="2290763"/>
          <p14:tracePt t="180201" x="5507038" y="2339975"/>
          <p14:tracePt t="180210" x="5507038" y="2414588"/>
          <p14:tracePt t="180221" x="5519738" y="2478088"/>
          <p14:tracePt t="180231" x="5519738" y="2578100"/>
          <p14:tracePt t="180244" x="5532438" y="2690813"/>
          <p14:tracePt t="180251" x="5557838" y="2778125"/>
          <p14:tracePt t="180262" x="5583238" y="2878138"/>
          <p14:tracePt t="180272" x="5595938" y="2952750"/>
          <p14:tracePt t="180282" x="5607050" y="3016250"/>
          <p14:tracePt t="180295" x="5619750" y="3054350"/>
          <p14:tracePt t="180303" x="5619750" y="3103563"/>
          <p14:tracePt t="180313" x="5619750" y="3141663"/>
          <p14:tracePt t="180323" x="5619750" y="3178175"/>
          <p14:tracePt t="180333" x="5619750" y="3203575"/>
          <p14:tracePt t="180344" x="5619750" y="3228975"/>
          <p14:tracePt t="180353" x="5619750" y="3241675"/>
          <p14:tracePt t="180365" x="5619750" y="3267075"/>
          <p14:tracePt t="180376" x="5619750" y="3278188"/>
          <p14:tracePt t="180383" x="5619750" y="3290888"/>
          <p14:tracePt t="180394" x="5619750" y="3303588"/>
          <p14:tracePt t="180403" x="5619750" y="3316288"/>
          <p14:tracePt t="180426" x="5619750" y="3328988"/>
          <p14:tracePt t="180444" x="5619750" y="3354388"/>
          <p14:tracePt t="180455" x="5619750" y="3378200"/>
          <p14:tracePt t="180464" x="5619750" y="3403600"/>
          <p14:tracePt t="180477" x="5619750" y="3441700"/>
          <p14:tracePt t="180485" x="5619750" y="3490913"/>
          <p14:tracePt t="180494" x="5619750" y="3529013"/>
          <p14:tracePt t="180506" x="5619750" y="3579813"/>
          <p14:tracePt t="180516" x="5619750" y="3616325"/>
          <p14:tracePt t="180527" x="5619750" y="3654425"/>
          <p14:tracePt t="180536" x="5619750" y="3667125"/>
          <p14:tracePt t="180546" x="5619750" y="3692525"/>
          <p14:tracePt t="180556" x="5619750" y="3716338"/>
          <p14:tracePt t="180566" x="5619750" y="3729038"/>
          <p14:tracePt t="180577" x="5632450" y="3754438"/>
          <p14:tracePt t="180586" x="5645150" y="3767138"/>
          <p14:tracePt t="180596" x="5645150" y="3779838"/>
          <p14:tracePt t="180610" x="5645150" y="3792538"/>
          <p14:tracePt t="180616" x="5645150" y="3803650"/>
          <p14:tracePt t="180659" x="5645150" y="3816350"/>
          <p14:tracePt t="180689" x="5645150" y="3829050"/>
          <p14:tracePt t="180698" x="5657850" y="3829050"/>
          <p14:tracePt t="180739" x="5670550" y="3829050"/>
          <p14:tracePt t="180759" x="5683250" y="3829050"/>
          <p14:tracePt t="180789" x="5695950" y="3829050"/>
          <p14:tracePt t="180799" x="5695950" y="3816350"/>
          <p14:tracePt t="180809" x="5708650" y="3816350"/>
          <p14:tracePt t="180820" x="5719763" y="3816350"/>
          <p14:tracePt t="180829" x="5732463" y="3816350"/>
          <p14:tracePt t="180843" x="5745163" y="3803650"/>
          <p14:tracePt t="180850" x="5757863" y="3803650"/>
          <p14:tracePt t="180860" x="5770563" y="3792538"/>
          <p14:tracePt t="180870" x="5783263" y="3792538"/>
          <p14:tracePt t="180880" x="5795963" y="3779838"/>
          <p14:tracePt t="180894" x="5808663" y="3779838"/>
          <p14:tracePt t="180901" x="5821363" y="3779838"/>
          <p14:tracePt t="180911" x="5832475" y="3779838"/>
          <p14:tracePt t="180921" x="5845175" y="3779838"/>
          <p14:tracePt t="180943" x="5857875" y="3779838"/>
          <p14:tracePt t="180951" x="5870575" y="3779838"/>
          <p14:tracePt t="180974" x="5883275" y="3779838"/>
          <p14:tracePt t="180981" x="5908675" y="3779838"/>
          <p14:tracePt t="181002" x="5945188" y="3779838"/>
          <p14:tracePt t="181012" x="5957888" y="3767138"/>
          <p14:tracePt t="181026" x="5983288" y="3767138"/>
          <p14:tracePt t="181032" x="6008688" y="3767138"/>
          <p14:tracePt t="181043" x="6045200" y="3754438"/>
          <p14:tracePt t="181052" x="6083300" y="3754438"/>
          <p14:tracePt t="181063" x="6108700" y="3741738"/>
          <p14:tracePt t="181076" x="6121400" y="3741738"/>
          <p14:tracePt t="181083" x="6146800" y="3741738"/>
          <p14:tracePt t="181094" x="6170613" y="3741738"/>
          <p14:tracePt t="181103" x="6196013" y="3741738"/>
          <p14:tracePt t="181113" x="6208713" y="3729038"/>
          <p14:tracePt t="181126" x="6234113" y="3729038"/>
          <p14:tracePt t="181133" x="6259513" y="3716338"/>
          <p14:tracePt t="181144" x="6283325" y="3716338"/>
          <p14:tracePt t="181154" x="6296025" y="3716338"/>
          <p14:tracePt t="181164" x="6346825" y="3716338"/>
          <p14:tracePt t="181176" x="6396038" y="3716338"/>
          <p14:tracePt t="181184" x="6472238" y="3703638"/>
          <p14:tracePt t="181195" x="6496050" y="3692525"/>
          <p14:tracePt t="181205" x="6534150" y="3692525"/>
          <p14:tracePt t="181215" x="6546850" y="3692525"/>
          <p14:tracePt t="181226" x="6584950" y="3679825"/>
          <p14:tracePt t="181236" x="6608763" y="3679825"/>
          <p14:tracePt t="181245" x="6634163" y="3679825"/>
          <p14:tracePt t="181265" x="6659563" y="3679825"/>
          <p14:tracePt t="181308" x="6672263" y="3679825"/>
          <p14:tracePt t="181499" x="6684963" y="3679825"/>
          <p14:tracePt t="181590" x="6684963" y="3667125"/>
          <p14:tracePt t="181600" x="6684963" y="3654425"/>
          <p14:tracePt t="181610" x="6684963" y="3641725"/>
          <p14:tracePt t="181621" x="6684963" y="3603625"/>
          <p14:tracePt t="181631" x="6684963" y="3567113"/>
          <p14:tracePt t="181643" x="6684963" y="3529013"/>
          <p14:tracePt t="181651" x="6672263" y="3441700"/>
          <p14:tracePt t="181661" x="6646863" y="3403600"/>
          <p14:tracePt t="181672" x="6634163" y="3354388"/>
          <p14:tracePt t="181681" x="6621463" y="3316288"/>
          <p14:tracePt t="181693" x="6621463" y="3267075"/>
          <p14:tracePt t="181701" x="6608763" y="3216275"/>
          <p14:tracePt t="181711" x="6596063" y="3128963"/>
          <p14:tracePt t="181726" x="6584950" y="3028950"/>
          <p14:tracePt t="181732" x="6572250" y="2928938"/>
          <p14:tracePt t="181744" x="6572250" y="2840038"/>
          <p14:tracePt t="181752" x="6559550" y="2740025"/>
          <p14:tracePt t="181762" x="6546850" y="2652713"/>
          <p14:tracePt t="181775" x="6534150" y="2590800"/>
          <p14:tracePt t="181783" x="6521450" y="2527300"/>
          <p14:tracePt t="181794" x="6508750" y="2478088"/>
          <p14:tracePt t="181803" x="6496050" y="2427288"/>
          <p14:tracePt t="181813" x="6483350" y="2378075"/>
          <p14:tracePt t="181826" x="6483350" y="2352675"/>
          <p14:tracePt t="181833" x="6472238" y="2314575"/>
          <p14:tracePt t="181844" x="6459538" y="2303463"/>
          <p14:tracePt t="181854" x="6446838" y="2265363"/>
          <p14:tracePt t="181864" x="6446838" y="2239963"/>
          <p14:tracePt t="181876" x="6434138" y="2214563"/>
          <p14:tracePt t="181890" x="6421438" y="2178050"/>
          <p14:tracePt t="181895" x="6421438" y="2152650"/>
          <p14:tracePt t="181909" x="6421438" y="2127250"/>
          <p14:tracePt t="181914" x="6408738" y="2101850"/>
          <p14:tracePt t="181925" x="6396038" y="2101850"/>
          <p14:tracePt t="181935" x="6396038" y="2089150"/>
          <p14:tracePt t="181945" x="6383338" y="2065338"/>
          <p14:tracePt t="181958" x="6383338" y="2027238"/>
          <p14:tracePt t="181965" x="6383338" y="2001838"/>
          <p14:tracePt t="181976" x="6383338" y="1978025"/>
          <p14:tracePt t="181985" x="6383338" y="1965325"/>
          <p14:tracePt t="181995" x="6383338" y="1952625"/>
          <p14:tracePt t="182016" x="6370638" y="1939925"/>
          <p14:tracePt t="182036" x="6370638" y="1927225"/>
          <p14:tracePt t="182097" x="6359525" y="1927225"/>
          <p14:tracePt t="182127" x="6346825" y="1927225"/>
          <p14:tracePt t="182158" x="6334125" y="1927225"/>
          <p14:tracePt t="182178" x="6321425" y="1927225"/>
          <p14:tracePt t="182198" x="6308725" y="1927225"/>
          <p14:tracePt t="182208" x="6270625" y="1939925"/>
          <p14:tracePt t="182218" x="6196013" y="1965325"/>
          <p14:tracePt t="182229" x="6096000" y="2001838"/>
          <p14:tracePt t="182241" x="5970588" y="2027238"/>
          <p14:tracePt t="182249" x="5832475" y="2065338"/>
          <p14:tracePt t="182259" x="5695950" y="2101850"/>
          <p14:tracePt t="182271" x="5545138" y="2139950"/>
          <p14:tracePt t="182279" x="5432425" y="2152650"/>
          <p14:tracePt t="182292" x="5345113" y="2165350"/>
          <p14:tracePt t="182300" x="5257800" y="2178050"/>
          <p14:tracePt t="182310" x="5207000" y="2178050"/>
          <p14:tracePt t="182325" x="5181600" y="2178050"/>
          <p14:tracePt t="182330" x="5157788" y="2178050"/>
          <p14:tracePt t="182341" x="5145088" y="2178050"/>
          <p14:tracePt t="182350" x="5132388" y="2178050"/>
          <p14:tracePt t="182372" x="5119688" y="2178050"/>
          <p14:tracePt t="182503" x="5119688" y="2190750"/>
          <p14:tracePt t="182524" x="5119688" y="2214563"/>
          <p14:tracePt t="182533" x="5132388" y="2252663"/>
          <p14:tracePt t="182543" x="5132388" y="2303463"/>
          <p14:tracePt t="182553" x="5157788" y="2390775"/>
          <p14:tracePt t="182564" x="5157788" y="2439988"/>
          <p14:tracePt t="182575" x="5181600" y="2527300"/>
          <p14:tracePt t="182583" x="5207000" y="2590800"/>
          <p14:tracePt t="182594" x="5232400" y="2665413"/>
          <p14:tracePt t="182607" x="5257800" y="2752725"/>
          <p14:tracePt t="182614" x="5281613" y="2840038"/>
          <p14:tracePt t="182626" x="5307013" y="2916238"/>
          <p14:tracePt t="182634" x="5332413" y="3003550"/>
          <p14:tracePt t="182644" x="5357813" y="3090863"/>
          <p14:tracePt t="182658" x="5383213" y="3228975"/>
          <p14:tracePt t="182665" x="5394325" y="3341688"/>
          <p14:tracePt t="182676" x="5407025" y="3429000"/>
          <p14:tracePt t="182685" x="5407025" y="3516313"/>
          <p14:tracePt t="182695" x="5407025" y="3603625"/>
          <p14:tracePt t="182708" x="5407025" y="3654425"/>
          <p14:tracePt t="182715" x="5407025" y="3703638"/>
          <p14:tracePt t="182725" x="5407025" y="3741738"/>
          <p14:tracePt t="182736" x="5407025" y="3767138"/>
          <p14:tracePt t="182745" x="5407025" y="3792538"/>
          <p14:tracePt t="182757" x="5407025" y="3816350"/>
          <p14:tracePt t="182766" x="5407025" y="3841750"/>
          <p14:tracePt t="182776" x="5407025" y="3854450"/>
          <p14:tracePt t="182787" x="5407025" y="3867150"/>
          <p14:tracePt t="182796" x="5407025" y="3892550"/>
          <p14:tracePt t="182817" x="5407025" y="3905250"/>
          <p14:tracePt t="182827" x="5407025" y="3916363"/>
          <p14:tracePt t="182847" x="5407025" y="3929063"/>
          <p14:tracePt t="182857" x="5407025" y="3941763"/>
          <p14:tracePt t="182867" x="5419725" y="3941763"/>
          <p14:tracePt t="182878" x="5419725" y="3954463"/>
          <p14:tracePt t="182898" x="5432425" y="3954463"/>
          <p14:tracePt t="182928" x="5457825" y="3954463"/>
          <p14:tracePt t="182940" x="5483225" y="3954463"/>
          <p14:tracePt t="182948" x="5532438" y="3954463"/>
          <p14:tracePt t="182958" x="5583238" y="3941763"/>
          <p14:tracePt t="182969" x="5695950" y="3916363"/>
          <p14:tracePt t="182979" x="5783263" y="3905250"/>
          <p14:tracePt t="182990" x="5908675" y="3892550"/>
          <p14:tracePt t="182999" x="6008688" y="3879850"/>
          <p14:tracePt t="183009" x="6096000" y="3867150"/>
          <p14:tracePt t="183023" x="6170613" y="3867150"/>
          <p14:tracePt t="183030" x="6283325" y="3854450"/>
          <p14:tracePt t="183040" x="6370638" y="3854450"/>
          <p14:tracePt t="183050" x="6472238" y="3841750"/>
          <p14:tracePt t="183060" x="6546850" y="3829050"/>
          <p14:tracePt t="183074" x="6608763" y="3829050"/>
          <p14:tracePt t="183080" x="6684963" y="3816350"/>
          <p14:tracePt t="183091" x="6721475" y="3816350"/>
          <p14:tracePt t="183100" x="6759575" y="3816350"/>
          <p14:tracePt t="183111" x="6772275" y="3816350"/>
          <p14:tracePt t="183124" x="6784975" y="3816350"/>
          <p14:tracePt t="183131" x="6797675" y="3816350"/>
          <p14:tracePt t="183161" x="6808788" y="3816350"/>
          <p14:tracePt t="183173" x="6821488" y="3816350"/>
          <p14:tracePt t="183334" x="6821488" y="3803650"/>
          <p14:tracePt t="183344" x="6821488" y="3754438"/>
          <p14:tracePt t="183356" x="6821488" y="3667125"/>
          <p14:tracePt t="183364" x="6784975" y="3541713"/>
          <p14:tracePt t="183374" x="6746875" y="3390900"/>
          <p14:tracePt t="183385" x="6684963" y="3254375"/>
          <p14:tracePt t="183395" x="6634163" y="3090863"/>
          <p14:tracePt t="183407" x="6559550" y="2916238"/>
          <p14:tracePt t="183415" x="6446838" y="2665413"/>
          <p14:tracePt t="183425" x="6334125" y="2378075"/>
          <p14:tracePt t="183436" x="6221413" y="2065338"/>
          <p14:tracePt t="183445" x="6134100" y="1814513"/>
          <p14:tracePt t="183457" x="6083300" y="1676400"/>
          <p14:tracePt t="183466" x="6045200" y="1576388"/>
          <p14:tracePt t="183475" x="6021388" y="1501775"/>
          <p14:tracePt t="183490" x="5995988" y="1450975"/>
          <p14:tracePt t="183496" x="5983288" y="1427163"/>
          <p14:tracePt t="183508" x="5983288" y="1389063"/>
          <p14:tracePt t="183516" x="5983288" y="1376363"/>
          <p14:tracePt t="183538" x="5983288" y="1350963"/>
          <p14:tracePt t="183547" x="5983288" y="1276350"/>
          <p14:tracePt t="183557" x="5983288" y="1227138"/>
          <p14:tracePt t="183567" x="5983288" y="1201738"/>
          <p14:tracePt t="183577" x="5983288" y="1189038"/>
          <p14:tracePt t="183590" x="5983288" y="1163638"/>
          <p14:tracePt t="183668" x="5970588" y="1163638"/>
          <p14:tracePt t="183699" x="5957888" y="1163638"/>
          <p14:tracePt t="183709" x="5932488" y="1163638"/>
          <p14:tracePt t="183722" x="5883275" y="1214438"/>
          <p14:tracePt t="183729" x="5783263" y="1276350"/>
          <p14:tracePt t="183740" x="5708650" y="1327150"/>
          <p14:tracePt t="183749" x="5645150" y="1389063"/>
          <p14:tracePt t="183759" x="5595938" y="1427163"/>
          <p14:tracePt t="183773" x="5532438" y="1476375"/>
          <p14:tracePt t="183780" x="5507038" y="1501775"/>
          <p14:tracePt t="183791" x="5457825" y="1527175"/>
          <p14:tracePt t="183800" x="5432425" y="1563688"/>
          <p14:tracePt t="183810" x="5407025" y="1589088"/>
          <p14:tracePt t="183823" x="5383213" y="1614488"/>
          <p14:tracePt t="183831" x="5357813" y="1639888"/>
          <p14:tracePt t="183841" x="5345113" y="1663700"/>
          <p14:tracePt t="183852" x="5332413" y="1676400"/>
          <p14:tracePt t="183861" x="5307013" y="1714500"/>
          <p14:tracePt t="183874" x="5294313" y="1776413"/>
          <p14:tracePt t="183882" x="5294313" y="1889125"/>
          <p14:tracePt t="183892" x="5332413" y="2027238"/>
          <p14:tracePt t="183906" x="5407025" y="2190750"/>
          <p14:tracePt t="183911" x="5483225" y="2314575"/>
          <p14:tracePt t="183924" x="5532438" y="2390775"/>
          <p14:tracePt t="183932" x="5595938" y="2452688"/>
          <p14:tracePt t="183942" x="5632450" y="2490788"/>
          <p14:tracePt t="183956" x="5670550" y="2540000"/>
          <p14:tracePt t="183962" x="5695950" y="2565400"/>
          <p14:tracePt t="183974" x="5719763" y="2590800"/>
          <p14:tracePt t="183983" x="5732463" y="2616200"/>
          <p14:tracePt t="183993" x="5757863" y="2640013"/>
          <p14:tracePt t="184006" x="5770563" y="2652713"/>
          <p14:tracePt t="184013" x="5783263" y="2665413"/>
          <p14:tracePt t="184034" x="5783263" y="2678113"/>
          <p14:tracePt t="184044" x="5783263" y="2690813"/>
          <p14:tracePt t="184074" x="5783263" y="2703513"/>
          <p14:tracePt t="184084" x="5770563" y="2716213"/>
          <p14:tracePt t="184094" x="5770563" y="2728913"/>
          <p14:tracePt t="184105" x="5757863" y="2740025"/>
          <p14:tracePt t="184115" x="5757863" y="2752725"/>
          <p14:tracePt t="184135" x="5745163" y="2752725"/>
          <p14:tracePt t="184146" x="5732463" y="2752725"/>
          <p14:tracePt t="184165" x="5732463" y="2765425"/>
          <p14:tracePt t="184226" x="5732463" y="2752725"/>
          <p14:tracePt t="184238" x="5732463" y="2740025"/>
          <p14:tracePt t="184247" x="5757863" y="2703513"/>
          <p14:tracePt t="184256" x="5783263" y="2665413"/>
          <p14:tracePt t="184269" x="5832475" y="2616200"/>
          <p14:tracePt t="184277" x="5883275" y="2565400"/>
          <p14:tracePt t="184289" x="5908675" y="2527300"/>
          <p14:tracePt t="184297" x="5921375" y="2503488"/>
          <p14:tracePt t="184307" x="5945188" y="2490788"/>
          <p14:tracePt t="184322" x="5957888" y="2465388"/>
          <p14:tracePt t="184327" x="5957888" y="2452688"/>
          <p14:tracePt t="184339" x="5970588" y="2427288"/>
          <p14:tracePt t="184348" x="5970588" y="2390775"/>
          <p14:tracePt t="184358" x="5970588" y="2339975"/>
          <p14:tracePt t="184369" x="5970588" y="2290763"/>
          <p14:tracePt t="184378" x="5970588" y="2227263"/>
          <p14:tracePt t="184388" x="5945188" y="2190750"/>
          <p14:tracePt t="184399" x="5932488" y="2178050"/>
          <p14:tracePt t="184408" x="5908675" y="2139950"/>
          <p14:tracePt t="184429" x="5895975" y="2127250"/>
          <p14:tracePt t="184439" x="5883275" y="2127250"/>
          <p14:tracePt t="184449" x="5870575" y="2127250"/>
          <p14:tracePt t="184459" x="5857875" y="2114550"/>
          <p14:tracePt t="184622" x="5857875" y="2127250"/>
          <p14:tracePt t="184631" x="5857875" y="2152650"/>
          <p14:tracePt t="184641" x="5857875" y="2165350"/>
          <p14:tracePt t="184655" x="5857875" y="2178050"/>
          <p14:tracePt t="184662" x="5857875" y="2201863"/>
          <p14:tracePt t="184672" x="5857875" y="2239963"/>
          <p14:tracePt t="184682" x="5857875" y="2265363"/>
          <p14:tracePt t="184692" x="5857875" y="2303463"/>
          <p14:tracePt t="184705" x="5845175" y="2352675"/>
          <p14:tracePt t="184713" x="5832475" y="2452688"/>
          <p14:tracePt t="184723" x="5808663" y="2578100"/>
          <p14:tracePt t="184733" x="5783263" y="2665413"/>
          <p14:tracePt t="184743" x="5770563" y="2740025"/>
          <p14:tracePt t="184754" x="5757863" y="2803525"/>
          <p14:tracePt t="184763" x="5745163" y="2840038"/>
          <p14:tracePt t="184774" x="5732463" y="2852738"/>
          <p14:tracePt t="184787" x="5732463" y="2878138"/>
          <p14:tracePt t="184806" x="5732463" y="2890838"/>
          <p14:tracePt t="185726" x="5719763" y="2903538"/>
          <p14:tracePt t="185737" x="5695950" y="2916238"/>
          <p14:tracePt t="185747" x="5683250" y="2928938"/>
          <p14:tracePt t="185757" x="5645150" y="2952750"/>
          <p14:tracePt t="185769" x="5607050" y="3016250"/>
          <p14:tracePt t="185777" x="5532438" y="3090863"/>
          <p14:tracePt t="185787" x="5457825" y="3216275"/>
          <p14:tracePt t="185798" x="5370513" y="3354388"/>
          <p14:tracePt t="185808" x="5294313" y="3490913"/>
          <p14:tracePt t="185820" x="5245100" y="3629025"/>
          <p14:tracePt t="185828" x="5207000" y="3803650"/>
          <p14:tracePt t="185839" x="5170488" y="3954463"/>
          <p14:tracePt t="185848" x="5157788" y="4105275"/>
          <p14:tracePt t="185858" x="5157788" y="4205288"/>
          <p14:tracePt t="185870" x="5157788" y="4305300"/>
          <p14:tracePt t="185879" x="5170488" y="4379913"/>
          <p14:tracePt t="185889" x="5194300" y="4454525"/>
          <p14:tracePt t="185904" x="5245100" y="4492625"/>
          <p14:tracePt t="185909" x="5307013" y="4543425"/>
          <p14:tracePt t="185922" x="5370513" y="4567238"/>
          <p14:tracePt t="185929" x="5457825" y="4592638"/>
          <p14:tracePt t="185939" x="5532438" y="4605338"/>
          <p14:tracePt t="185954" x="5657850" y="4630738"/>
          <p14:tracePt t="185959" x="5757863" y="4630738"/>
          <p14:tracePt t="185971" x="5857875" y="4630738"/>
          <p14:tracePt t="185980" x="5957888" y="4630738"/>
          <p14:tracePt t="185990" x="6057900" y="4630738"/>
          <p14:tracePt t="186003" x="6134100" y="4605338"/>
          <p14:tracePt t="186010" x="6196013" y="4579938"/>
          <p14:tracePt t="186022" x="6234113" y="4579938"/>
          <p14:tracePt t="186031" x="6259513" y="4567238"/>
          <p14:tracePt t="186041" x="6270625" y="4567238"/>
          <p14:tracePt t="186071" x="6234113" y="4579938"/>
          <p14:tracePt t="186082" x="6146800" y="4630738"/>
          <p14:tracePt t="186091" x="6021388" y="4679950"/>
          <p14:tracePt t="186103" x="5883275" y="4756150"/>
          <p14:tracePt t="186112" x="5757863" y="4818063"/>
          <p14:tracePt t="186122" x="5657850" y="4879975"/>
          <p14:tracePt t="186133" x="5583238" y="4918075"/>
          <p14:tracePt t="186142" x="5557838" y="4930775"/>
          <p14:tracePt t="186152" x="5532438" y="4943475"/>
          <p14:tracePt t="186162" x="5519738" y="4943475"/>
          <p14:tracePt t="186193" x="5545138" y="4918075"/>
          <p14:tracePt t="186203" x="5645150" y="4879975"/>
          <p14:tracePt t="186213" x="5770563" y="4805363"/>
          <p14:tracePt t="186226" x="5895975" y="4768850"/>
          <p14:tracePt t="186237" x="6021388" y="4718050"/>
          <p14:tracePt t="186244" x="6108700" y="4692650"/>
          <p14:tracePt t="186255" x="6146800" y="4667250"/>
          <p14:tracePt t="186264" x="6183313" y="4656138"/>
          <p14:tracePt t="186285" x="6196013" y="4656138"/>
          <p14:tracePt t="186295" x="6208713" y="4656138"/>
          <p14:tracePt t="186315" x="6183313" y="4679950"/>
          <p14:tracePt t="186325" x="6108700" y="4730750"/>
          <p14:tracePt t="186338" x="5970588" y="4779963"/>
          <p14:tracePt t="186345" x="5845175" y="4830763"/>
          <p14:tracePt t="186355" x="5719763" y="4879975"/>
          <p14:tracePt t="186370" x="5657850" y="4905375"/>
          <p14:tracePt t="186376" x="5595938" y="4905375"/>
          <p14:tracePt t="186386" x="5583238" y="4905375"/>
          <p14:tracePt t="186406" x="5583238" y="4856163"/>
          <p14:tracePt t="186419" x="5757863" y="4705350"/>
          <p14:tracePt t="186426" x="6083300" y="4443413"/>
          <p14:tracePt t="186437" x="6584950" y="4105275"/>
          <p14:tracePt t="186447" x="7085013" y="3854450"/>
          <p14:tracePt t="186457" x="7497763" y="3667125"/>
          <p14:tracePt t="186469" x="7773988" y="3603625"/>
          <p14:tracePt t="186477" x="7910513" y="3579813"/>
          <p14:tracePt t="186487" x="7961313" y="3567113"/>
          <p14:tracePt t="186498" x="7986713" y="3567113"/>
          <p14:tracePt t="186519" x="7974013" y="3641725"/>
          <p14:tracePt t="186527" x="7874000" y="3779838"/>
          <p14:tracePt t="186538" x="7673975" y="3967163"/>
          <p14:tracePt t="186548" x="7397750" y="4141788"/>
          <p14:tracePt t="186558" x="7197725" y="4279900"/>
          <p14:tracePt t="186569" x="7072313" y="4379913"/>
          <p14:tracePt t="186578" x="6959600" y="4443413"/>
          <p14:tracePt t="186590" x="6872288" y="4454525"/>
          <p14:tracePt t="186602" x="6834188" y="4467225"/>
          <p14:tracePt t="186609" x="6821488" y="4467225"/>
          <p14:tracePt t="186629" x="6821488" y="4454525"/>
          <p14:tracePt t="186639" x="6846888" y="4405313"/>
          <p14:tracePt t="186653" x="6897688" y="4341813"/>
          <p14:tracePt t="186660" x="6997700" y="4279900"/>
          <p14:tracePt t="186671" x="7085013" y="4217988"/>
          <p14:tracePt t="186680" x="7210425" y="4141788"/>
          <p14:tracePt t="186690" x="7323138" y="4092575"/>
          <p14:tracePt t="186703" x="7423150" y="4067175"/>
          <p14:tracePt t="186710" x="7472363" y="4041775"/>
          <p14:tracePt t="186721" x="7523163" y="4041775"/>
          <p14:tracePt t="186731" x="7548563" y="4041775"/>
          <p14:tracePt t="186740" x="7561263" y="4041775"/>
          <p14:tracePt t="186752" x="7561263" y="4054475"/>
          <p14:tracePt t="186760" x="7548563" y="4129088"/>
          <p14:tracePt t="186771" x="7510463" y="4179888"/>
          <p14:tracePt t="186781" x="7485063" y="4217988"/>
          <p14:tracePt t="186791" x="7472363" y="4217988"/>
          <p14:tracePt t="186803" x="7448550" y="4230688"/>
          <p14:tracePt t="186811" x="7448550" y="4241800"/>
          <p14:tracePt t="186852" x="7472363" y="4230688"/>
          <p14:tracePt t="186862" x="7510463" y="4230688"/>
          <p14:tracePt t="186872" x="7572375" y="4205288"/>
          <p14:tracePt t="186885" x="7648575" y="4179888"/>
          <p14:tracePt t="186900" x="7685088" y="4167188"/>
          <p14:tracePt t="186904" x="7735888" y="4154488"/>
          <p14:tracePt t="186913" x="7761288" y="4154488"/>
          <p14:tracePt t="186923" x="7785100" y="4154488"/>
          <p14:tracePt t="186935" x="7797800" y="4154488"/>
          <p14:tracePt t="186943" x="7810500" y="4154488"/>
          <p14:tracePt t="186964" x="7823200" y="4154488"/>
          <p14:tracePt t="186984" x="7823200" y="4167188"/>
          <p14:tracePt t="186994" x="7823200" y="4179888"/>
          <p14:tracePt t="187004" x="7823200" y="4192588"/>
          <p14:tracePt t="187034" x="7823200" y="4205288"/>
          <p14:tracePt t="187054" x="7861300" y="4205288"/>
          <p14:tracePt t="187067" x="7935913" y="4205288"/>
          <p14:tracePt t="187077" x="8010525" y="4179888"/>
          <p14:tracePt t="187086" x="8074025" y="4154488"/>
          <p14:tracePt t="187095" x="8135938" y="4141788"/>
          <p14:tracePt t="187105" x="8212138" y="4129088"/>
          <p14:tracePt t="187119" x="8248650" y="4129088"/>
          <p14:tracePt t="187126" x="8299450" y="4117975"/>
          <p14:tracePt t="187136" x="8324850" y="4117975"/>
          <p14:tracePt t="187146" x="8361363" y="4117975"/>
          <p14:tracePt t="187157" x="8386763" y="4117975"/>
          <p14:tracePt t="187168" x="8399463" y="4117975"/>
          <p14:tracePt t="187177" x="8399463" y="4129088"/>
          <p14:tracePt t="187186" x="8412163" y="4129088"/>
          <p14:tracePt t="187201" x="8412163" y="4141788"/>
          <p14:tracePt t="187218" x="8412163" y="4154488"/>
          <p14:tracePt t="187227" x="8412163" y="4179888"/>
          <p14:tracePt t="187237" x="8412163" y="4205288"/>
          <p14:tracePt t="187250" x="8412163" y="4241800"/>
          <p14:tracePt t="187258" x="8386763" y="4267200"/>
          <p14:tracePt t="187269" x="8386763" y="4292600"/>
          <p14:tracePt t="187278" x="8361363" y="4318000"/>
          <p14:tracePt t="187288" x="8348663" y="4341813"/>
          <p14:tracePt t="187302" x="8312150" y="4405313"/>
          <p14:tracePt t="187308" x="8299450" y="4430713"/>
          <p14:tracePt t="187319" x="8261350" y="4454525"/>
          <p14:tracePt t="187328" x="8235950" y="4479925"/>
          <p14:tracePt t="187338" x="8223250" y="4492625"/>
          <p14:tracePt t="187353" x="8212138" y="4505325"/>
          <p14:tracePt t="187359" x="8199438" y="4505325"/>
          <p14:tracePt t="187370" x="8199438" y="4518025"/>
          <p14:tracePt t="187380" x="8199438" y="4530725"/>
          <p14:tracePt t="187389" x="8199438" y="4543425"/>
          <p14:tracePt t="187401" x="8199438" y="4554538"/>
          <p14:tracePt t="187410" x="8199438" y="4567238"/>
          <p14:tracePt t="187420" x="8199438" y="4592638"/>
          <p14:tracePt t="187430" x="8212138" y="4592638"/>
          <p14:tracePt t="187440" x="8223250" y="4618038"/>
          <p14:tracePt t="187452" x="8223250" y="4630738"/>
          <p14:tracePt t="187460" x="8235950" y="4656138"/>
          <p14:tracePt t="187473" x="8235950" y="4667250"/>
          <p14:tracePt t="187484" x="8235950" y="4679950"/>
          <p14:tracePt t="187491" x="8235950" y="4705350"/>
          <p14:tracePt t="187501" x="8235950" y="4743450"/>
          <p14:tracePt t="187512" x="8235950" y="4779963"/>
          <p14:tracePt t="187521" x="8235950" y="4830763"/>
          <p14:tracePt t="187534" x="8235950" y="4879975"/>
          <p14:tracePt t="187542" x="8199438" y="4918075"/>
          <p14:tracePt t="187553" x="8174038" y="4968875"/>
          <p14:tracePt t="187562" x="8148638" y="4981575"/>
          <p14:tracePt t="187572" x="8123238" y="5005388"/>
          <p14:tracePt t="187585" x="8074025" y="5005388"/>
          <p14:tracePt t="187592" x="8048625" y="5005388"/>
          <p14:tracePt t="188394" x="8035925" y="5005388"/>
          <p14:tracePt t="188424" x="8035925" y="5018088"/>
          <p14:tracePt t="188433" x="8035925" y="5030788"/>
          <p14:tracePt t="188444" x="8035925" y="5056188"/>
          <p14:tracePt t="188453" x="8048625" y="5105400"/>
          <p14:tracePt t="188467" x="8086725" y="5143500"/>
          <p14:tracePt t="188474" x="8110538" y="5168900"/>
          <p14:tracePt t="188485" x="8148638" y="5205413"/>
          <p14:tracePt t="188501" x="8186738" y="5218113"/>
          <p14:tracePt t="188504" x="8212138" y="5256213"/>
          <p14:tracePt t="188517" x="8248650" y="5268913"/>
          <p14:tracePt t="188525" x="8261350" y="5294313"/>
          <p14:tracePt t="188536" x="8286750" y="5343525"/>
          <p14:tracePt t="188550" x="8299450" y="5394325"/>
          <p14:tracePt t="188555" x="8312150" y="5468938"/>
          <p14:tracePt t="188567" x="8324850" y="5581650"/>
          <p14:tracePt t="188576" x="8324850" y="5668963"/>
          <p14:tracePt t="188585" x="8324850" y="5719763"/>
          <p14:tracePt t="188599" x="8324850" y="5756275"/>
          <p14:tracePt t="188606" x="8299450" y="5807075"/>
          <p14:tracePt t="188617" x="8274050" y="5832475"/>
          <p14:tracePt t="188626" x="8212138" y="5868988"/>
          <p14:tracePt t="188636" x="8161338" y="5894388"/>
          <p14:tracePt t="188649" x="8048625" y="5919788"/>
          <p14:tracePt t="188657" x="7974013" y="5919788"/>
          <p14:tracePt t="188668" x="7886700" y="5919788"/>
          <p14:tracePt t="188677" x="7810500" y="5919788"/>
          <p14:tracePt t="188687" x="7710488" y="5919788"/>
          <p14:tracePt t="188700" x="7635875" y="5919788"/>
          <p14:tracePt t="188707" x="7572375" y="5907088"/>
          <p14:tracePt t="188719" x="7535863" y="5894388"/>
          <p14:tracePt t="188728" x="7510463" y="5881688"/>
          <p14:tracePt t="188738" x="7497763" y="5881688"/>
          <p14:tracePt t="188751" x="7485063" y="5868988"/>
          <p14:tracePt t="188758" x="7472363" y="5868988"/>
          <p14:tracePt t="188768" x="7472363" y="5832475"/>
          <p14:tracePt t="188779" x="7472363" y="5781675"/>
          <p14:tracePt t="188789" x="7497763" y="5694363"/>
          <p14:tracePt t="188800" x="7561263" y="5594350"/>
          <p14:tracePt t="188809" x="7635875" y="5530850"/>
          <p14:tracePt t="188819" x="7685088" y="5481638"/>
          <p14:tracePt t="188833" x="7723188" y="5468938"/>
          <p14:tracePt t="188839" x="7735888" y="5443538"/>
          <p14:tracePt t="188851" x="7761288" y="5443538"/>
          <p14:tracePt t="188890" x="7748588" y="5443538"/>
          <p14:tracePt t="188900" x="7697788" y="5468938"/>
          <p14:tracePt t="188910" x="7597775" y="5530850"/>
          <p14:tracePt t="188921" x="7448550" y="5630863"/>
          <p14:tracePt t="188933" x="7259638" y="5756275"/>
          <p14:tracePt t="188940" x="7123113" y="5843588"/>
          <p14:tracePt t="188951" x="6997700" y="5907088"/>
          <p14:tracePt t="188962" x="6910388" y="5956300"/>
          <p14:tracePt t="188971" x="6859588" y="5969000"/>
          <p14:tracePt t="188983" x="6821488" y="5981700"/>
          <p14:tracePt t="188991" x="6808788" y="5994400"/>
          <p14:tracePt t="189042" x="6808788" y="5981700"/>
          <p14:tracePt t="189052" x="6859588" y="5956300"/>
          <p14:tracePt t="189066" x="6910388" y="5919788"/>
          <p14:tracePt t="189072" x="6972300" y="5894388"/>
          <p14:tracePt t="189084" x="6997700" y="5881688"/>
          <p14:tracePt t="189093" x="7021513" y="5868988"/>
          <p14:tracePt t="189103" x="7034213" y="5856288"/>
          <p14:tracePt t="189164" x="7034213" y="5868988"/>
          <p14:tracePt t="189175" x="6972300" y="5894388"/>
          <p14:tracePt t="189184" x="6897688" y="5932488"/>
          <p14:tracePt t="189195" x="6808788" y="5994400"/>
          <p14:tracePt t="189204" x="6721475" y="6032500"/>
          <p14:tracePt t="189216" x="6646863" y="6069013"/>
          <p14:tracePt t="189224" x="6584950" y="6081713"/>
          <p14:tracePt t="189234" x="6559550" y="6094413"/>
          <p14:tracePt t="189249" x="6534150" y="6107113"/>
          <p14:tracePt t="189255" x="6521450" y="6107113"/>
          <p14:tracePt t="189316" x="6521450" y="6094413"/>
          <p14:tracePt t="189326" x="6572250" y="6045200"/>
          <p14:tracePt t="189336" x="6634163" y="5994400"/>
          <p14:tracePt t="189349" x="6696075" y="5969000"/>
          <p14:tracePt t="189356" x="6721475" y="5945188"/>
          <p14:tracePt t="189366" x="6746875" y="5932488"/>
          <p14:tracePt t="189377" x="6759575" y="5919788"/>
          <p14:tracePt t="189387" x="6772275" y="5919788"/>
          <p14:tracePt t="189407" x="6784975" y="5919788"/>
          <p14:tracePt t="189448" x="6772275" y="5919788"/>
          <p14:tracePt t="189458" x="6696075" y="5956300"/>
          <p14:tracePt t="189471" x="6621463" y="5981700"/>
          <p14:tracePt t="189480" x="6584950" y="6019800"/>
          <p14:tracePt t="189488" x="6508750" y="6045200"/>
          <p14:tracePt t="189500" x="6472238" y="6056313"/>
          <p14:tracePt t="189508" x="6434138" y="6069013"/>
          <p14:tracePt t="189519" x="6421438" y="6069013"/>
          <p14:tracePt t="189533" x="6396038" y="6069013"/>
          <p14:tracePt t="189549" x="6383338" y="6069013"/>
          <p14:tracePt t="189864" x="6383338" y="6081713"/>
          <p14:tracePt t="189873" x="6359525" y="6094413"/>
          <p14:tracePt t="189883" x="6334125" y="6119813"/>
          <p14:tracePt t="189897" x="6296025" y="6157913"/>
          <p14:tracePt t="189904" x="6221413" y="6207125"/>
          <p14:tracePt t="189917" x="6157913" y="6257925"/>
          <p14:tracePt t="189924" x="6083300" y="6294438"/>
          <p14:tracePt t="189934" x="6008688" y="6319838"/>
          <p14:tracePt t="189948" x="5908675" y="6357938"/>
          <p14:tracePt t="189955" x="5808663" y="6381750"/>
          <p14:tracePt t="189967" x="5719763" y="6407150"/>
          <p14:tracePt t="189975" x="5545138" y="6419850"/>
          <p14:tracePt t="189985" x="5419725" y="6432550"/>
          <p14:tracePt t="189998" x="5245100" y="6432550"/>
          <p14:tracePt t="190006" x="5081588" y="6432550"/>
          <p14:tracePt t="190016" x="4956175" y="6432550"/>
          <p14:tracePt t="190026" x="4832350" y="6432550"/>
          <p14:tracePt t="190036" x="4732338" y="6407150"/>
          <p14:tracePt t="190048" x="4656138" y="6394450"/>
          <p14:tracePt t="190057" x="4594225" y="6381750"/>
          <p14:tracePt t="190067" x="4556125" y="6370638"/>
          <p14:tracePt t="190077" x="4506913" y="6357938"/>
          <p14:tracePt t="190087" x="4481513" y="6357938"/>
          <p14:tracePt t="190099" x="4481513" y="6332538"/>
          <p14:tracePt t="190107" x="4456113" y="6319838"/>
          <p14:tracePt t="190117" x="4456113" y="6307138"/>
          <p14:tracePt t="190137" x="4443413" y="6294438"/>
          <p14:tracePt t="190148" x="4443413" y="6269038"/>
          <p14:tracePt t="190158" x="4443413" y="6257925"/>
          <p14:tracePt t="190168" x="4443413" y="6245225"/>
          <p14:tracePt t="190181" x="4443413" y="6232525"/>
          <p14:tracePt t="190197" x="4443413" y="6219825"/>
          <p14:tracePt t="190208" x="4443413" y="6207125"/>
          <p14:tracePt t="190218" x="4443413" y="6169025"/>
          <p14:tracePt t="190231" x="4443413" y="6145213"/>
          <p14:tracePt t="190238" x="4468813" y="6119813"/>
          <p14:tracePt t="190249" x="4481513" y="6107113"/>
          <p14:tracePt t="190259" x="4506913" y="6069013"/>
          <p14:tracePt t="190269" x="4543425" y="6032500"/>
          <p14:tracePt t="190282" x="4594225" y="5994400"/>
          <p14:tracePt t="190290" x="4619625" y="5969000"/>
          <p14:tracePt t="190300" x="4694238" y="5932488"/>
          <p14:tracePt t="190310" x="4743450" y="5907088"/>
          <p14:tracePt t="190320" x="4794250" y="5881688"/>
          <p14:tracePt t="190330" x="4843463" y="5868988"/>
          <p14:tracePt t="190340" x="4906963" y="5843588"/>
          <p14:tracePt t="190351" x="4932363" y="5832475"/>
          <p14:tracePt t="190365" x="4981575" y="5819775"/>
          <p14:tracePt t="190370" x="5006975" y="5819775"/>
          <p14:tracePt t="190382" x="5068888" y="5819775"/>
          <p14:tracePt t="190391" x="5145088" y="5819775"/>
          <p14:tracePt t="190401" x="5219700" y="5819775"/>
          <p14:tracePt t="190414" x="5294313" y="5819775"/>
          <p14:tracePt t="190421" x="5332413" y="5832475"/>
          <p14:tracePt t="190432" x="5394325" y="5843588"/>
          <p14:tracePt t="190441" x="5419725" y="5868988"/>
          <p14:tracePt t="190451" x="5457825" y="5881688"/>
          <p14:tracePt t="190464" x="5483225" y="5894388"/>
          <p14:tracePt t="190472" x="5507038" y="5907088"/>
          <p14:tracePt t="190483" x="5519738" y="5919788"/>
          <p14:tracePt t="190493" x="5545138" y="5932488"/>
          <p14:tracePt t="190502" x="5583238" y="5945188"/>
          <p14:tracePt t="190515" x="5607050" y="5981700"/>
          <p14:tracePt t="190522" x="5670550" y="6032500"/>
          <p14:tracePt t="190532" x="5732463" y="6119813"/>
          <p14:tracePt t="190548" x="5783263" y="6169025"/>
          <p14:tracePt t="190553" x="5795963" y="6219825"/>
          <p14:tracePt t="190564" x="5821363" y="6257925"/>
          <p14:tracePt t="190573" x="5845175" y="6294438"/>
          <p14:tracePt t="190583" x="5845175" y="6332538"/>
          <p14:tracePt t="190597" x="5845175" y="6370638"/>
          <p14:tracePt t="190604" x="5845175" y="6419850"/>
          <p14:tracePt t="190614" x="5821363" y="6457950"/>
          <p14:tracePt t="190624" x="5795963" y="6483350"/>
          <p14:tracePt t="190634" x="5732463" y="6532563"/>
          <p14:tracePt t="190647" x="5657850" y="6570663"/>
          <p14:tracePt t="190654" x="5619750" y="6594475"/>
          <p14:tracePt t="190665" x="5545138" y="6594475"/>
          <p14:tracePt t="190674" x="5445125" y="6594475"/>
          <p14:tracePt t="190685" x="5345113" y="6594475"/>
          <p14:tracePt t="190697" x="5232400" y="6583363"/>
          <p14:tracePt t="190705" x="5157788" y="6557963"/>
          <p14:tracePt t="190714" x="5094288" y="6532563"/>
          <p14:tracePt t="190725" x="5057775" y="6483350"/>
          <p14:tracePt t="190736" x="5019675" y="6445250"/>
          <p14:tracePt t="190747" x="5019675" y="6407150"/>
          <p14:tracePt t="190756" x="5019675" y="6332538"/>
          <p14:tracePt t="190766" x="5019675" y="6232525"/>
          <p14:tracePt t="190776" x="5057775" y="6119813"/>
          <p14:tracePt t="190786" x="5094288" y="6032500"/>
          <p14:tracePt t="190797" x="5157788" y="5969000"/>
          <p14:tracePt t="190806" x="5219700" y="5919788"/>
          <p14:tracePt t="190816" x="5281613" y="5894388"/>
          <p14:tracePt t="190830" x="5307013" y="5881688"/>
          <p14:tracePt t="190837" x="5357813" y="5856288"/>
          <p14:tracePt t="190848" x="5383213" y="5856288"/>
          <p14:tracePt t="190857" x="5432425" y="5856288"/>
          <p14:tracePt t="190867" x="5483225" y="5856288"/>
          <p14:tracePt t="190880" x="5545138" y="5868988"/>
          <p14:tracePt t="190887" x="5583238" y="5907088"/>
          <p14:tracePt t="190897" x="5607050" y="5932488"/>
          <p14:tracePt t="190908" x="5619750" y="5956300"/>
          <p14:tracePt t="190917" x="5619750" y="5981700"/>
          <p14:tracePt t="190930" x="5619750" y="6019800"/>
          <p14:tracePt t="190938" x="5619750" y="6056313"/>
          <p14:tracePt t="190948" x="5595938" y="6107113"/>
          <p14:tracePt t="190959" x="5557838" y="6132513"/>
          <p14:tracePt t="190969" x="5507038" y="6157913"/>
          <p14:tracePt t="190980" x="5495925" y="6169025"/>
          <p14:tracePt t="190989" x="5483225" y="6181725"/>
          <p14:tracePt t="190998" x="5470525" y="6181725"/>
          <p14:tracePt t="191010" x="5457825" y="6181725"/>
          <p14:tracePt t="191039" x="5457825" y="6145213"/>
          <p14:tracePt t="191049" x="5532438" y="6045200"/>
          <p14:tracePt t="191063" x="5657850" y="5932488"/>
          <p14:tracePt t="191070" x="5732463" y="5856288"/>
          <p14:tracePt t="191081" x="5821363" y="5807075"/>
          <p14:tracePt t="191090" x="5870575" y="5768975"/>
          <p14:tracePt t="191100" x="5895975" y="5756275"/>
          <p14:tracePt t="191114" x="5908675" y="5756275"/>
          <p14:tracePt t="191151" x="5908675" y="5768975"/>
          <p14:tracePt t="191162" x="5883275" y="5819775"/>
          <p14:tracePt t="191171" x="5808663" y="5894388"/>
          <p14:tracePt t="191182" x="5719763" y="5969000"/>
          <p14:tracePt t="191192" x="5657850" y="6007100"/>
          <p14:tracePt t="191201" x="5607050" y="6019800"/>
          <p14:tracePt t="191214" x="5583238" y="6032500"/>
          <p14:tracePt t="191222" x="5570538" y="6032500"/>
          <p14:tracePt t="191253" x="5570538" y="6019800"/>
          <p14:tracePt t="191263" x="5595938" y="5969000"/>
          <p14:tracePt t="191272" x="5657850" y="5856288"/>
          <p14:tracePt t="191283" x="5745163" y="5768975"/>
          <p14:tracePt t="191296" x="5845175" y="5694363"/>
          <p14:tracePt t="191303" x="5921375" y="5643563"/>
          <p14:tracePt t="191314" x="5945188" y="5619750"/>
          <p14:tracePt t="191324" x="5970588" y="5607050"/>
          <p14:tracePt t="191333" x="5983288" y="5607050"/>
          <p14:tracePt t="191346" x="5995988" y="5607050"/>
          <p14:tracePt t="191354" x="5995988" y="5619750"/>
          <p14:tracePt t="191363" x="5995988" y="5719763"/>
          <p14:tracePt t="191374" x="5970588" y="5832475"/>
          <p14:tracePt t="191384" x="5921375" y="5945188"/>
          <p14:tracePt t="191397" x="5845175" y="6045200"/>
          <p14:tracePt t="191404" x="5770563" y="6132513"/>
          <p14:tracePt t="191415" x="5708650" y="6169025"/>
          <p14:tracePt t="191430" x="5683250" y="6194425"/>
          <p14:tracePt t="191435" x="5670550" y="6207125"/>
          <p14:tracePt t="191446" x="5657850" y="6207125"/>
          <p14:tracePt t="191465" x="5657850" y="6194425"/>
          <p14:tracePt t="191478" x="5683250" y="6132513"/>
          <p14:tracePt t="191485" x="5757863" y="6045200"/>
          <p14:tracePt t="191497" x="5870575" y="5932488"/>
          <p14:tracePt t="191507" x="5970588" y="5819775"/>
          <p14:tracePt t="191516" x="6057900" y="5768975"/>
          <p14:tracePt t="191531" x="6134100" y="5732463"/>
          <p14:tracePt t="191536" x="6157913" y="5719763"/>
          <p14:tracePt t="191547" x="6170613" y="5719763"/>
          <p14:tracePt t="191578" x="6170613" y="5756275"/>
          <p14:tracePt t="191587" x="6108700" y="5843588"/>
          <p14:tracePt t="191597" x="6021388" y="5932488"/>
          <p14:tracePt t="191608" x="5932488" y="5994400"/>
          <p14:tracePt t="191618" x="5870575" y="6045200"/>
          <p14:tracePt t="191630" x="5821363" y="6069013"/>
          <p14:tracePt t="191638" x="5783263" y="6081713"/>
          <p14:tracePt t="191647" x="5770563" y="6081713"/>
          <p14:tracePt t="191658" x="5745163" y="6081713"/>
          <p14:tracePt t="191668" x="5719763" y="6081713"/>
          <p14:tracePt t="191679" x="5695950" y="6081713"/>
          <p14:tracePt t="191688" x="5670550" y="6056313"/>
          <p14:tracePt t="191698" x="5645150" y="6019800"/>
          <p14:tracePt t="191713" x="5632450" y="6007100"/>
          <p14:tracePt t="191719" x="5619750" y="5994400"/>
          <p14:tracePt t="191731" x="5607050" y="5981700"/>
          <p14:tracePt t="191739" x="5595938" y="5969000"/>
          <p14:tracePt t="191770" x="5583238" y="5956300"/>
          <p14:tracePt t="191790" x="5507038" y="5907088"/>
          <p14:tracePt t="191800" x="5419725" y="5832475"/>
          <p14:tracePt t="191811" x="5294313" y="5743575"/>
          <p14:tracePt t="191820" x="5181600" y="5656263"/>
          <p14:tracePt t="191832" x="5032375" y="5581650"/>
          <p14:tracePt t="191841" x="4906963" y="5518150"/>
          <p14:tracePt t="191851" x="4794250" y="5456238"/>
          <p14:tracePt t="191863" x="4706938" y="5394325"/>
          <p14:tracePt t="191871" x="4630738" y="5368925"/>
          <p14:tracePt t="191881" x="4543425" y="5318125"/>
          <p14:tracePt t="191892" x="4481513" y="5305425"/>
          <p14:tracePt t="191901" x="4456113" y="5294313"/>
          <p14:tracePt t="191913" x="4430713" y="5268913"/>
          <p14:tracePt t="191921" x="4406900" y="5243513"/>
          <p14:tracePt t="191932" x="4394200" y="5230813"/>
          <p14:tracePt t="191946" x="4381500" y="5205413"/>
          <p14:tracePt t="192327" x="4381500" y="5181600"/>
          <p14:tracePt t="192337" x="4381500" y="5156200"/>
          <p14:tracePt t="192347" x="4381500" y="5105400"/>
          <p14:tracePt t="192361" x="4381500" y="5030788"/>
          <p14:tracePt t="192368" x="4430713" y="4943475"/>
          <p14:tracePt t="192379" x="4543425" y="4805363"/>
          <p14:tracePt t="192388" x="4781550" y="4630738"/>
          <p14:tracePt t="192401" x="5157788" y="4392613"/>
          <p14:tracePt t="192413" x="5683250" y="4105275"/>
          <p14:tracePt t="192418" x="6170613" y="3892550"/>
          <p14:tracePt t="192429" x="6684963" y="3779838"/>
          <p14:tracePt t="192439" x="7210425" y="3667125"/>
          <p14:tracePt t="192449" x="7710488" y="3554413"/>
          <p14:tracePt t="192461" x="8274050" y="3479800"/>
          <p14:tracePt t="192469" x="8799513" y="3416300"/>
          <p14:tracePt t="192480" x="9375775" y="3390900"/>
          <p14:tracePt t="192490" x="9901238" y="3367088"/>
          <p14:tracePt t="192500" x="10539413" y="3341688"/>
          <p14:tracePt t="192512" x="11090275" y="3316288"/>
          <p14:tracePt t="192520" x="11703050" y="3316288"/>
        </p14:tracePtLst>
      </p14:laserTrace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48138"/>
          </a:xfrm>
        </p:spPr>
        <p:txBody>
          <a:bodyPr>
            <a:normAutofit/>
          </a:bodyPr>
          <a:lstStyle/>
          <a:p>
            <a:r>
              <a:rPr lang="en-US" sz="3200" b="1" dirty="0"/>
              <a:t>Cell Surface Receptors</a:t>
            </a:r>
            <a:endParaRPr lang="en-US" sz="3200" dirty="0"/>
          </a:p>
        </p:txBody>
      </p:sp>
      <p:pic>
        <p:nvPicPr>
          <p:cNvPr id="4" name="Content Placeholder 3"/>
          <p:cNvPicPr>
            <a:picLocks noGrp="1" noChangeAspect="1"/>
          </p:cNvPicPr>
          <p:nvPr>
            <p:ph idx="1"/>
          </p:nvPr>
        </p:nvPicPr>
        <p:blipFill>
          <a:blip r:embed="rId2"/>
          <a:stretch>
            <a:fillRect/>
          </a:stretch>
        </p:blipFill>
        <p:spPr>
          <a:xfrm>
            <a:off x="1570382" y="1372118"/>
            <a:ext cx="9051236" cy="4113764"/>
          </a:xfrm>
          <a:prstGeom prst="rect">
            <a:avLst/>
          </a:prstGeom>
        </p:spPr>
      </p:pic>
      <p:sp>
        <p:nvSpPr>
          <p:cNvPr id="5" name="Slide Number Placeholder 4"/>
          <p:cNvSpPr>
            <a:spLocks noGrp="1"/>
          </p:cNvSpPr>
          <p:nvPr>
            <p:ph type="sldNum" sz="quarter" idx="12"/>
          </p:nvPr>
        </p:nvSpPr>
        <p:spPr/>
        <p:txBody>
          <a:bodyPr/>
          <a:lstStyle/>
          <a:p>
            <a:fld id="{263732EB-A410-453E-8DB1-1DF47A6BB1E8}" type="slidenum">
              <a:rPr lang="en-US" smtClean="0"/>
              <a:t>38</a:t>
            </a:fld>
            <a:endParaRPr lang="en-US"/>
          </a:p>
        </p:txBody>
      </p:sp>
      <p:sp>
        <p:nvSpPr>
          <p:cNvPr id="6" name="Footer Placeholder 5">
            <a:extLst>
              <a:ext uri="{FF2B5EF4-FFF2-40B4-BE49-F238E27FC236}">
                <a16:creationId xmlns:a16="http://schemas.microsoft.com/office/drawing/2014/main" id="{78F209AD-A4BC-40EE-9863-27988E3C0F42}"/>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6D2B761A-A050-F3B9-7B63-B017EFDC3808}"/>
              </a:ext>
            </a:extLst>
          </p:cNvPr>
          <p:cNvSpPr>
            <a:spLocks noGrp="1"/>
          </p:cNvSpPr>
          <p:nvPr>
            <p:ph type="dt" sz="half" idx="10"/>
          </p:nvPr>
        </p:nvSpPr>
        <p:spPr/>
        <p:txBody>
          <a:bodyPr/>
          <a:lstStyle/>
          <a:p>
            <a:fld id="{4AD2CF02-BBA8-4DD7-9EB0-BB30917F8980}" type="datetime1">
              <a:rPr lang="en-US" smtClean="0"/>
              <a:t>5/19/2024</a:t>
            </a:fld>
            <a:endParaRPr lang="en-US"/>
          </a:p>
        </p:txBody>
      </p:sp>
    </p:spTree>
    <p:extLst>
      <p:ext uri="{BB962C8B-B14F-4D97-AF65-F5344CB8AC3E}">
        <p14:creationId xmlns:p14="http://schemas.microsoft.com/office/powerpoint/2010/main" val="1700544580"/>
      </p:ext>
    </p:extLst>
  </p:cSld>
  <p:clrMapOvr>
    <a:masterClrMapping/>
  </p:clrMapOvr>
  <mc:AlternateContent xmlns:mc="http://schemas.openxmlformats.org/markup-compatibility/2006" xmlns:p14="http://schemas.microsoft.com/office/powerpoint/2010/main">
    <mc:Choice Requires="p14">
      <p:transition spd="slow" p14:dur="2000" advTm="77843"/>
    </mc:Choice>
    <mc:Fallback xmlns="">
      <p:transition spd="slow" advTm="77843"/>
    </mc:Fallback>
  </mc:AlternateContent>
  <p:extLst>
    <p:ext uri="{3A86A75C-4F4B-4683-9AE1-C65F6400EC91}">
      <p14:laserTraceLst xmlns:p14="http://schemas.microsoft.com/office/powerpoint/2010/main">
        <p14:tracePtLst>
          <p14:tracePt t="453" x="11241088" y="2690813"/>
          <p14:tracePt t="462" x="10101263" y="2439988"/>
          <p14:tracePt t="474" x="8837613" y="2239963"/>
          <p14:tracePt t="483" x="7548563" y="2152650"/>
          <p14:tracePt t="495" x="6396038" y="2127250"/>
          <p14:tracePt t="505" x="5407025" y="2165350"/>
          <p14:tracePt t="514" x="4506913" y="2303463"/>
          <p14:tracePt t="524" x="3705225" y="2503488"/>
          <p14:tracePt t="534" x="2954338" y="2716213"/>
          <p14:tracePt t="545" x="2490788" y="2828925"/>
          <p14:tracePt t="554" x="2178050" y="2903538"/>
          <p14:tracePt t="566" x="2078038" y="2928938"/>
          <p14:tracePt t="578" x="2039938" y="2941638"/>
          <p14:tracePt t="585" x="2027238" y="2941638"/>
          <p14:tracePt t="627" x="2027238" y="2952750"/>
          <p14:tracePt t="636" x="2090738" y="2990850"/>
          <p14:tracePt t="645" x="2190750" y="3041650"/>
          <p14:tracePt t="656" x="2339975" y="3065463"/>
          <p14:tracePt t="666" x="2554288" y="3116263"/>
          <p14:tracePt t="679" x="2828925" y="3165475"/>
          <p14:tracePt t="686" x="3128963" y="3241675"/>
          <p14:tracePt t="697" x="3441700" y="3367088"/>
          <p14:tracePt t="707" x="3730625" y="3503613"/>
          <p14:tracePt t="716" x="3979863" y="3603625"/>
          <p14:tracePt t="729" x="4205288" y="3716338"/>
          <p14:tracePt t="737" x="4318000" y="3779838"/>
          <p14:tracePt t="748" x="4406900" y="3829050"/>
          <p14:tracePt t="761" x="4468813" y="3879850"/>
          <p14:tracePt t="768" x="4494213" y="3916363"/>
          <p14:tracePt t="778" x="4494213" y="3954463"/>
          <p14:tracePt t="788" x="4468813" y="4017963"/>
          <p14:tracePt t="798" x="4394200" y="4067175"/>
          <p14:tracePt t="812" x="4230688" y="4154488"/>
          <p14:tracePt t="818" x="4081463" y="4205288"/>
          <p14:tracePt t="830" x="3879850" y="4279900"/>
          <p14:tracePt t="838" x="3717925" y="4354513"/>
          <p14:tracePt t="848" x="3541713" y="4430713"/>
          <p14:tracePt t="862" x="3405188" y="4479925"/>
          <p14:tracePt t="869" x="3279775" y="4554538"/>
          <p14:tracePt t="879" x="3192463" y="4605338"/>
          <p14:tracePt t="890" x="3116263" y="4643438"/>
          <p14:tracePt t="899" x="3092450" y="4656138"/>
          <p14:tracePt t="912" x="3067050" y="4656138"/>
          <p14:tracePt t="919" x="3054350" y="4656138"/>
          <p14:tracePt t="960" x="3054350" y="4643438"/>
          <p14:tracePt t="970" x="3079750" y="4618038"/>
          <p14:tracePt t="980" x="3103563" y="4579938"/>
          <p14:tracePt t="991" x="3154363" y="4543425"/>
          <p14:tracePt t="1003" x="3179763" y="4492625"/>
          <p14:tracePt t="1012" x="3254375" y="4454525"/>
          <p14:tracePt t="1021" x="3328988" y="4418013"/>
          <p14:tracePt t="1031" x="3405188" y="4392613"/>
          <p14:tracePt t="1044" x="3441700" y="4379913"/>
          <p14:tracePt t="1052" x="3492500" y="4367213"/>
          <p14:tracePt t="1062" x="3530600" y="4354513"/>
          <p14:tracePt t="1071" x="3554413" y="4354513"/>
          <p14:tracePt t="1081" x="3554413" y="4341813"/>
          <p14:tracePt t="1094" x="3567113" y="4341813"/>
          <p14:tracePt t="1132" x="3567113" y="4354513"/>
          <p14:tracePt t="1153" x="3567113" y="4367213"/>
          <p14:tracePt t="1193" x="3567113" y="4379913"/>
          <p14:tracePt t="1224" x="3579813" y="4392613"/>
          <p14:tracePt t="1233" x="3592513" y="4392613"/>
          <p14:tracePt t="1264" x="3605213" y="4392613"/>
          <p14:tracePt t="1277" x="3617913" y="4392613"/>
          <p14:tracePt t="1284" x="3630613" y="4405313"/>
          <p14:tracePt t="1305" x="3643313" y="4405313"/>
          <p14:tracePt t="1335" x="3654425" y="4418013"/>
          <p14:tracePt t="1406" x="3630613" y="4418013"/>
          <p14:tracePt t="1416" x="3592513" y="4418013"/>
          <p14:tracePt t="1427" x="3554413" y="4405313"/>
          <p14:tracePt t="1436" x="3505200" y="4379913"/>
          <p14:tracePt t="1446" x="3441700" y="4354513"/>
          <p14:tracePt t="1462" x="3367088" y="4292600"/>
          <p14:tracePt t="1467" x="3305175" y="4230688"/>
          <p14:tracePt t="1479" x="3254375" y="4167188"/>
          <p14:tracePt t="1487" x="3216275" y="4105275"/>
          <p14:tracePt t="1497" x="3179763" y="4017963"/>
          <p14:tracePt t="1511" x="3167063" y="3929063"/>
          <p14:tracePt t="1517" x="3141663" y="3829050"/>
          <p14:tracePt t="1528" x="3141663" y="3679825"/>
          <p14:tracePt t="1539" x="3141663" y="3567113"/>
          <p14:tracePt t="1548" x="3141663" y="3441700"/>
          <p14:tracePt t="1561" x="3141663" y="3367088"/>
          <p14:tracePt t="1568" x="3141663" y="3278188"/>
          <p14:tracePt t="1578" x="3141663" y="3203575"/>
          <p14:tracePt t="1589" x="3141663" y="3154363"/>
          <p14:tracePt t="1598" x="3154363" y="3116263"/>
          <p14:tracePt t="1611" x="3154363" y="3078163"/>
          <p14:tracePt t="1619" x="3167063" y="3054350"/>
          <p14:tracePt t="1629" x="3167063" y="3041650"/>
          <p14:tracePt t="1645" x="3167063" y="3016250"/>
          <p14:tracePt t="1649" x="3179763" y="2990850"/>
          <p14:tracePt t="1661" x="3192463" y="2978150"/>
          <p14:tracePt t="1670" x="3192463" y="2952750"/>
          <p14:tracePt t="1781" x="3192463" y="2965450"/>
          <p14:tracePt t="1793" x="3192463" y="2978150"/>
          <p14:tracePt t="1802" x="3192463" y="2990850"/>
          <p14:tracePt t="1812" x="3192463" y="3003550"/>
          <p14:tracePt t="1833" x="3192463" y="3016250"/>
          <p14:tracePt t="1862" x="3205163" y="3016250"/>
          <p14:tracePt t="1882" x="3216275" y="3028950"/>
          <p14:tracePt t="1893" x="3228975" y="3028950"/>
          <p14:tracePt t="1903" x="3241675" y="3041650"/>
          <p14:tracePt t="1925" x="3267075" y="3041650"/>
          <p14:tracePt t="1943" x="3279775" y="3041650"/>
          <p14:tracePt t="1953" x="3292475" y="3041650"/>
          <p14:tracePt t="1964" x="3305175" y="3041650"/>
          <p14:tracePt t="1984" x="3305175" y="3054350"/>
          <p14:tracePt t="1994" x="3317875" y="3054350"/>
          <p14:tracePt t="2055" x="3317875" y="3065463"/>
          <p14:tracePt t="2085" x="3317875" y="3078163"/>
          <p14:tracePt t="2116" x="3317875" y="3090863"/>
          <p14:tracePt t="2127" x="3328988" y="3090863"/>
          <p14:tracePt t="2146" x="3354388" y="3090863"/>
          <p14:tracePt t="2159" x="3379788" y="3090863"/>
          <p14:tracePt t="2166" x="3429000" y="3090863"/>
          <p14:tracePt t="2177" x="3479800" y="3090863"/>
          <p14:tracePt t="2187" x="3554413" y="3065463"/>
          <p14:tracePt t="2197" x="3605213" y="3054350"/>
          <p14:tracePt t="2210" x="3643313" y="3054350"/>
          <p14:tracePt t="2217" x="3705225" y="3028950"/>
          <p14:tracePt t="2228" x="3730625" y="3016250"/>
          <p14:tracePt t="2238" x="3767138" y="3003550"/>
          <p14:tracePt t="2247" x="3792538" y="2990850"/>
          <p14:tracePt t="2260" x="3830638" y="2965450"/>
          <p14:tracePt t="2268" x="3856038" y="2941638"/>
          <p14:tracePt t="2278" x="3867150" y="2890838"/>
          <p14:tracePt t="2289" x="3867150" y="2790825"/>
          <p14:tracePt t="2299" x="3843338" y="2640013"/>
          <p14:tracePt t="2310" x="3743325" y="2403475"/>
          <p14:tracePt t="2318" x="3492500" y="2039938"/>
          <p14:tracePt t="2329" x="3241675" y="1689100"/>
          <p14:tracePt t="2342" x="3067050" y="1501775"/>
          <p14:tracePt t="2348" x="2954338" y="1376363"/>
          <p14:tracePt t="2360" x="2867025" y="1276350"/>
          <p14:tracePt t="2369" x="2803525" y="1250950"/>
          <p14:tracePt t="2379" x="2778125" y="1238250"/>
          <p14:tracePt t="2393" x="2754313" y="1214438"/>
          <p14:tracePt t="2399" x="2728913" y="1214438"/>
          <p14:tracePt t="2421" x="2716213" y="1214438"/>
          <p14:tracePt t="2501" x="2703513" y="1214438"/>
          <p14:tracePt t="2511" x="2690813" y="1214438"/>
          <p14:tracePt t="2531" x="2678113" y="1214438"/>
          <p14:tracePt t="2552" x="2654300" y="1214438"/>
          <p14:tracePt t="2574" x="2641600" y="1214438"/>
          <p14:tracePt t="2582" x="2628900" y="1214438"/>
          <p14:tracePt t="2592" x="2603500" y="1214438"/>
          <p14:tracePt t="2603" x="2578100" y="1227138"/>
          <p14:tracePt t="2613" x="2541588" y="1238250"/>
          <p14:tracePt t="2626" x="2516188" y="1250950"/>
          <p14:tracePt t="2633" x="2490788" y="1263650"/>
          <p14:tracePt t="2653" x="2465388" y="1276350"/>
          <p14:tracePt t="2684" x="2452688" y="1276350"/>
          <p14:tracePt t="2724" x="2452688" y="1263650"/>
          <p14:tracePt t="2734" x="2503488" y="1227138"/>
          <p14:tracePt t="2745" x="2628900" y="1150938"/>
          <p14:tracePt t="2755" x="2790825" y="1063625"/>
          <p14:tracePt t="2765" x="3067050" y="938213"/>
          <p14:tracePt t="2776" x="3292475" y="863600"/>
          <p14:tracePt t="2785" x="3429000" y="801688"/>
          <p14:tracePt t="2795" x="3517900" y="776288"/>
          <p14:tracePt t="2809" x="3605213" y="750888"/>
          <p14:tracePt t="2815" x="3654425" y="738188"/>
          <p14:tracePt t="2827" x="3743325" y="725488"/>
          <p14:tracePt t="2836" x="3792538" y="725488"/>
          <p14:tracePt t="2847" x="3830638" y="712788"/>
          <p14:tracePt t="2859" x="3867150" y="712788"/>
          <p14:tracePt t="2866" x="3892550" y="712788"/>
          <p14:tracePt t="2876" x="3917950" y="712788"/>
          <p14:tracePt t="2886" x="3943350" y="712788"/>
          <p14:tracePt t="2896" x="3956050" y="712788"/>
          <p14:tracePt t="2909" x="3979863" y="712788"/>
          <p14:tracePt t="2917" x="3992563" y="712788"/>
          <p14:tracePt t="2927" x="4005263" y="712788"/>
          <p14:tracePt t="2937" x="4017963" y="712788"/>
          <p14:tracePt t="2998" x="4017963" y="725488"/>
          <p14:tracePt t="3019" x="4017963" y="738188"/>
          <p14:tracePt t="3028" x="4017963" y="750888"/>
          <p14:tracePt t="3041" x="4017963" y="763588"/>
          <p14:tracePt t="3048" x="4017963" y="776288"/>
          <p14:tracePt t="3059" x="4017963" y="788988"/>
          <p14:tracePt t="3069" x="4017963" y="801688"/>
          <p14:tracePt t="3091" x="4017963" y="812800"/>
          <p14:tracePt t="3109" x="4017963" y="825500"/>
          <p14:tracePt t="3129" x="4017963" y="838200"/>
          <p14:tracePt t="3150" x="4017963" y="850900"/>
          <p14:tracePt t="3191" x="4005263" y="850900"/>
          <p14:tracePt t="3201" x="3956050" y="850900"/>
          <p14:tracePt t="3211" x="3879850" y="850900"/>
          <p14:tracePt t="3221" x="3756025" y="850900"/>
          <p14:tracePt t="3231" x="3643313" y="850900"/>
          <p14:tracePt t="3241" x="3505200" y="850900"/>
          <p14:tracePt t="3251" x="3392488" y="850900"/>
          <p14:tracePt t="3261" x="3205163" y="850900"/>
          <p14:tracePt t="3274" x="3079750" y="850900"/>
          <p14:tracePt t="3282" x="2954338" y="850900"/>
          <p14:tracePt t="3292" x="2890838" y="850900"/>
          <p14:tracePt t="3305" x="2828925" y="850900"/>
          <p14:tracePt t="3313" x="2790825" y="850900"/>
          <p14:tracePt t="3325" x="2767013" y="850900"/>
          <p14:tracePt t="3332" x="2754313" y="850900"/>
          <p14:tracePt t="3342" x="2741613" y="850900"/>
          <p14:tracePt t="3353" x="2728913" y="850900"/>
          <p14:tracePt t="3434" x="2728913" y="838200"/>
          <p14:tracePt t="3484" x="2728913" y="825500"/>
          <p14:tracePt t="3515" x="2741613" y="825500"/>
          <p14:tracePt t="3524" x="2754313" y="825500"/>
          <p14:tracePt t="3536" x="2767013" y="812800"/>
          <p14:tracePt t="3546" x="2778125" y="812800"/>
          <p14:tracePt t="3558" x="2790825" y="812800"/>
          <p14:tracePt t="3566" x="2803525" y="812800"/>
          <p14:tracePt t="3575" x="2803525" y="801688"/>
          <p14:tracePt t="3586" x="2828925" y="801688"/>
          <p14:tracePt t="3596" x="2867025" y="801688"/>
          <p14:tracePt t="3608" x="2928938" y="801688"/>
          <p14:tracePt t="3616" x="3054350" y="812800"/>
          <p14:tracePt t="3626" x="3192463" y="876300"/>
          <p14:tracePt t="3637" x="3379788" y="976313"/>
          <p14:tracePt t="3647" x="3517900" y="1101725"/>
          <p14:tracePt t="3660" x="3705225" y="1263650"/>
          <p14:tracePt t="3667" x="3856038" y="1450975"/>
          <p14:tracePt t="3677" x="3968750" y="1576388"/>
          <p14:tracePt t="3691" x="4105275" y="1752600"/>
          <p14:tracePt t="3697" x="4205288" y="1889125"/>
          <p14:tracePt t="3709" x="4394200" y="2089150"/>
          <p14:tracePt t="3717" x="4581525" y="2278063"/>
          <p14:tracePt t="3728" x="4681538" y="2414588"/>
          <p14:tracePt t="3742" x="4768850" y="2516188"/>
          <p14:tracePt t="3748" x="4832350" y="2590800"/>
          <p14:tracePt t="3759" x="4868863" y="2665413"/>
          <p14:tracePt t="3768" x="4881563" y="2752725"/>
          <p14:tracePt t="3778" x="4881563" y="2816225"/>
          <p14:tracePt t="3791" x="4881563" y="2903538"/>
          <p14:tracePt t="3799" x="4843463" y="2978150"/>
          <p14:tracePt t="3810" x="4768850" y="3065463"/>
          <p14:tracePt t="3819" x="4694238" y="3128963"/>
          <p14:tracePt t="3829" x="4568825" y="3216275"/>
          <p14:tracePt t="3841" x="4394200" y="3328988"/>
          <p14:tracePt t="3849" x="4181475" y="3467100"/>
          <p14:tracePt t="3860" x="3943350" y="3603625"/>
          <p14:tracePt t="3870" x="3705225" y="3767138"/>
          <p14:tracePt t="3880" x="3479800" y="3892550"/>
          <p14:tracePt t="3892" x="3305175" y="4005263"/>
          <p14:tracePt t="3900" x="3116263" y="4105275"/>
          <p14:tracePt t="3910" x="2954338" y="4192588"/>
          <p14:tracePt t="3924" x="2790825" y="4279900"/>
          <p14:tracePt t="3932" x="2667000" y="4354513"/>
          <p14:tracePt t="3942" x="2578100" y="4443413"/>
          <p14:tracePt t="3951" x="2490788" y="4518025"/>
          <p14:tracePt t="3961" x="2465388" y="4554538"/>
          <p14:tracePt t="3975" x="2441575" y="4592638"/>
          <p14:tracePt t="3982" x="2416175" y="4592638"/>
          <p14:tracePt t="3992" x="2416175" y="4605338"/>
          <p14:tracePt t="4032" x="2428875" y="4605338"/>
          <p14:tracePt t="4042" x="2465388" y="4592638"/>
          <p14:tracePt t="4053" x="2528888" y="4554538"/>
          <p14:tracePt t="4062" x="2578100" y="4518025"/>
          <p14:tracePt t="4074" x="2690813" y="4479925"/>
          <p14:tracePt t="4082" x="2767013" y="4443413"/>
          <p14:tracePt t="4093" x="2816225" y="4430713"/>
          <p14:tracePt t="4103" x="2879725" y="4418013"/>
          <p14:tracePt t="4113" x="2916238" y="4405313"/>
          <p14:tracePt t="4126" x="2928938" y="4405313"/>
          <p14:tracePt t="4133" x="2941638" y="4405313"/>
          <p14:tracePt t="4143" x="2967038" y="4405313"/>
          <p14:tracePt t="4157" x="2979738" y="4405313"/>
          <p14:tracePt t="4164" x="2992438" y="4405313"/>
          <p14:tracePt t="4286" x="3003550" y="4392613"/>
          <p14:tracePt t="4306" x="3016250" y="4379913"/>
          <p14:tracePt t="4316" x="3028950" y="4367213"/>
          <p14:tracePt t="4326" x="3054350" y="4341813"/>
          <p14:tracePt t="4339" x="3079750" y="4330700"/>
          <p14:tracePt t="4346" x="3103563" y="4305300"/>
          <p14:tracePt t="4358" x="3116263" y="4292600"/>
          <p14:tracePt t="4366" x="3154363" y="4267200"/>
          <p14:tracePt t="4377" x="3167063" y="4254500"/>
          <p14:tracePt t="4391" x="3192463" y="4241800"/>
          <p14:tracePt t="4397" x="3241675" y="4217988"/>
          <p14:tracePt t="4409" x="3292475" y="4179888"/>
          <p14:tracePt t="4417" x="3392488" y="4105275"/>
          <p14:tracePt t="4427" x="3517900" y="4029075"/>
          <p14:tracePt t="4441" x="3617913" y="3979863"/>
          <p14:tracePt t="4447" x="3705225" y="3929063"/>
          <p14:tracePt t="4459" x="3805238" y="3867150"/>
          <p14:tracePt t="4468" x="3892550" y="3803650"/>
          <p14:tracePt t="4478" x="3956050" y="3767138"/>
          <p14:tracePt t="4491" x="3992563" y="3716338"/>
          <p14:tracePt t="4498" x="4017963" y="3679825"/>
          <p14:tracePt t="4509" x="4043363" y="3616325"/>
          <p14:tracePt t="4519" x="4056063" y="3590925"/>
          <p14:tracePt t="4528" x="4068763" y="3567113"/>
          <p14:tracePt t="4540" x="4068763" y="3541713"/>
          <p14:tracePt t="4549" x="4068763" y="3503613"/>
          <p14:tracePt t="4559" x="4068763" y="3467100"/>
          <p14:tracePt t="4573" x="4056063" y="3429000"/>
          <p14:tracePt t="4579" x="4030663" y="3403600"/>
          <p14:tracePt t="4591" x="4005263" y="3378200"/>
          <p14:tracePt t="4600" x="3943350" y="3354388"/>
          <p14:tracePt t="4610" x="3892550" y="3316288"/>
          <p14:tracePt t="4624" x="3830638" y="3290888"/>
          <p14:tracePt t="4630" x="3779838" y="3278188"/>
          <p14:tracePt t="4640" x="3730625" y="3267075"/>
          <p14:tracePt t="4650" x="3692525" y="3254375"/>
          <p14:tracePt t="4661" x="3679825" y="3241675"/>
          <p14:tracePt t="4675" x="3654425" y="3228975"/>
          <p14:tracePt t="4681" x="3630613" y="3216275"/>
          <p14:tracePt t="4691" x="3579813" y="3190875"/>
          <p14:tracePt t="4701" x="3567113" y="3178175"/>
          <p14:tracePt t="4711" x="3541713" y="3165475"/>
          <p14:tracePt t="4724" x="3505200" y="3154363"/>
          <p14:tracePt t="4731" x="3505200" y="3141663"/>
          <p14:tracePt t="4742" x="3492500" y="3141663"/>
          <p14:tracePt t="4752" x="3479800" y="3128963"/>
          <p14:tracePt t="4762" x="3467100" y="3116263"/>
          <p14:tracePt t="4774" x="3454400" y="3103563"/>
          <p14:tracePt t="4782" x="3441700" y="3090863"/>
          <p14:tracePt t="4793" x="3429000" y="3090863"/>
          <p14:tracePt t="4812" x="3417888" y="3078163"/>
          <p14:tracePt t="4833" x="3392488" y="3065463"/>
          <p14:tracePt t="4843" x="3367088" y="3054350"/>
          <p14:tracePt t="4864" x="3341688" y="3041650"/>
          <p14:tracePt t="4884" x="3328988" y="3041650"/>
          <p14:tracePt t="4905" x="3328988" y="3028950"/>
          <p14:tracePt t="4908" x="3317875" y="3028950"/>
          <p14:tracePt t="4914" x="3305175" y="3028950"/>
          <p14:tracePt t="4924" x="3305175" y="3016250"/>
          <p14:tracePt t="4944" x="3292475" y="3016250"/>
          <p14:tracePt t="5086" x="3292475" y="3003550"/>
          <p14:tracePt t="5259" x="3305175" y="3003550"/>
          <p14:tracePt t="5271" x="3317875" y="3003550"/>
          <p14:tracePt t="5279" x="3328988" y="3003550"/>
          <p14:tracePt t="5289" x="3354388" y="3003550"/>
          <p14:tracePt t="5299" x="3405188" y="3003550"/>
          <p14:tracePt t="5309" x="3441700" y="3003550"/>
          <p14:tracePt t="5322" x="3479800" y="3003550"/>
          <p14:tracePt t="5329" x="3505200" y="3016250"/>
          <p14:tracePt t="5339" x="3541713" y="3016250"/>
          <p14:tracePt t="5351" x="3554413" y="3054350"/>
          <p14:tracePt t="5360" x="3592513" y="3078163"/>
          <p14:tracePt t="5373" x="3605213" y="3116263"/>
          <p14:tracePt t="5380" x="3630613" y="3141663"/>
          <p14:tracePt t="5391" x="3630613" y="3165475"/>
          <p14:tracePt t="5401" x="3630613" y="3178175"/>
          <p14:tracePt t="5412" x="3643313" y="3203575"/>
          <p14:tracePt t="5422" x="3654425" y="3216275"/>
          <p14:tracePt t="5431" x="3654425" y="3228975"/>
          <p14:tracePt t="5441" x="3654425" y="3241675"/>
          <p14:tracePt t="5455" x="3654425" y="3267075"/>
          <p14:tracePt t="5461" x="3654425" y="3303588"/>
          <p14:tracePt t="5472" x="3654425" y="3341688"/>
          <p14:tracePt t="5482" x="3667125" y="3390900"/>
          <p14:tracePt t="5493" x="3679825" y="3441700"/>
          <p14:tracePt t="5506" x="3692525" y="3516313"/>
          <p14:tracePt t="5513" x="3692525" y="3579813"/>
          <p14:tracePt t="5523" x="3692525" y="3616325"/>
          <p14:tracePt t="5532" x="3692525" y="3641725"/>
          <p14:tracePt t="5544" x="3692525" y="3654425"/>
          <p14:tracePt t="5563" x="3692525" y="3667125"/>
          <p14:tracePt t="5573" x="3692525" y="3679825"/>
          <p14:tracePt t="5603" x="3692525" y="3692525"/>
          <p14:tracePt t="5614" x="3692525" y="3703638"/>
          <p14:tracePt t="5623" x="3692525" y="3716338"/>
          <p14:tracePt t="5645" x="3692525" y="3729038"/>
          <p14:tracePt t="5687" x="3692525" y="3741738"/>
          <p14:tracePt t="5725" x="3692525" y="3767138"/>
          <p14:tracePt t="5738" x="3705225" y="3792538"/>
          <p14:tracePt t="5745" x="3705225" y="3816350"/>
          <p14:tracePt t="5755" x="3705225" y="3841750"/>
          <p14:tracePt t="5765" x="3705225" y="3867150"/>
          <p14:tracePt t="5776" x="3717925" y="3905250"/>
          <p14:tracePt t="5789" x="3717925" y="3929063"/>
          <p14:tracePt t="5796" x="3717925" y="3967163"/>
          <p14:tracePt t="5806" x="3730625" y="4017963"/>
          <p14:tracePt t="5817" x="3730625" y="4067175"/>
          <p14:tracePt t="5826" x="3743325" y="4092575"/>
          <p14:tracePt t="5838" x="3743325" y="4154488"/>
          <p14:tracePt t="5847" x="3756025" y="4192588"/>
          <p14:tracePt t="5856" x="3767138" y="4254500"/>
          <p14:tracePt t="5868" x="3779838" y="4318000"/>
          <p14:tracePt t="5888" x="3792538" y="4379913"/>
          <p14:tracePt t="5897" x="3792538" y="4405313"/>
          <p14:tracePt t="5920" x="3792538" y="4418013"/>
          <p14:tracePt t="5938" x="3792538" y="4430713"/>
          <p14:tracePt t="5958" x="3779838" y="4443413"/>
          <p14:tracePt t="5971" x="3767138" y="4443413"/>
          <p14:tracePt t="5978" x="3756025" y="4454525"/>
          <p14:tracePt t="5999" x="3730625" y="4454525"/>
          <p14:tracePt t="6009" x="3717925" y="4467225"/>
          <p14:tracePt t="6022" x="3705225" y="4467225"/>
          <p14:tracePt t="6030" x="3692525" y="4479925"/>
          <p14:tracePt t="6040" x="3667125" y="4479925"/>
          <p14:tracePt t="6050" x="3654425" y="4479925"/>
          <p14:tracePt t="6060" x="3617913" y="4479925"/>
          <p14:tracePt t="6072" x="3592513" y="4479925"/>
          <p14:tracePt t="6079" x="3567113" y="4479925"/>
          <p14:tracePt t="6090" x="3541713" y="4467225"/>
          <p14:tracePt t="6101" x="3505200" y="4454525"/>
          <p14:tracePt t="6110" x="3454400" y="4430713"/>
          <p14:tracePt t="6123" x="3392488" y="4379913"/>
          <p14:tracePt t="6131" x="3328988" y="4330700"/>
          <p14:tracePt t="6140" x="3292475" y="4292600"/>
          <p14:tracePt t="6155" x="3267075" y="4267200"/>
          <p14:tracePt t="6162" x="3228975" y="4230688"/>
          <p14:tracePt t="6172" x="3179763" y="4192588"/>
          <p14:tracePt t="6181" x="3154363" y="4167188"/>
          <p14:tracePt t="6191" x="3128963" y="4141788"/>
          <p14:tracePt t="6205" x="3079750" y="4117975"/>
          <p14:tracePt t="6212" x="3067050" y="4105275"/>
          <p14:tracePt t="6223" x="3028950" y="4092575"/>
          <p14:tracePt t="6234" x="3003550" y="4067175"/>
          <p14:tracePt t="6242" x="2979738" y="4054475"/>
          <p14:tracePt t="6255" x="2967038" y="4041775"/>
          <p14:tracePt t="6262" x="2928938" y="4017963"/>
          <p14:tracePt t="6273" x="2903538" y="3992563"/>
          <p14:tracePt t="6283" x="2867025" y="3967163"/>
          <p14:tracePt t="6293" x="2816225" y="3929063"/>
          <p14:tracePt t="6305" x="2803525" y="3916363"/>
          <p14:tracePt t="6313" x="2778125" y="3879850"/>
          <p14:tracePt t="6323" x="2741613" y="3867150"/>
          <p14:tracePt t="6334" x="2728913" y="3854450"/>
          <p14:tracePt t="6343" x="2716213" y="3829050"/>
          <p14:tracePt t="6355" x="2703513" y="3816350"/>
          <p14:tracePt t="6364" x="2678113" y="3803650"/>
          <p14:tracePt t="6373" x="2667000" y="3792538"/>
          <p14:tracePt t="6387" x="2654300" y="3779838"/>
          <p14:tracePt t="6394" x="2654300" y="3767138"/>
          <p14:tracePt t="6405" x="2641600" y="3741738"/>
          <p14:tracePt t="6425" x="2628900" y="3716338"/>
          <p14:tracePt t="6438" x="2616200" y="3692525"/>
          <p14:tracePt t="6445" x="2603500" y="3667125"/>
          <p14:tracePt t="6456" x="2603500" y="3654425"/>
          <p14:tracePt t="6465" x="2590800" y="3629025"/>
          <p14:tracePt t="6475" x="2590800" y="3603625"/>
          <p14:tracePt t="6488" x="2578100" y="3567113"/>
          <p14:tracePt t="6495" x="2578100" y="3541713"/>
          <p14:tracePt t="6505" x="2578100" y="3529013"/>
          <p14:tracePt t="6516" x="2578100" y="3503613"/>
          <p14:tracePt t="6526" x="2578100" y="3454400"/>
          <p14:tracePt t="6537" x="2578100" y="3429000"/>
          <p14:tracePt t="6546" x="2578100" y="3390900"/>
          <p14:tracePt t="6556" x="2578100" y="3378200"/>
          <p14:tracePt t="6567" x="2578100" y="3354388"/>
          <p14:tracePt t="6577" x="2578100" y="3341688"/>
          <p14:tracePt t="6597" x="2578100" y="3328988"/>
          <p14:tracePt t="6637" x="2578100" y="3316288"/>
          <p14:tracePt t="6658" x="2578100" y="3303588"/>
          <p14:tracePt t="6670" x="2578100" y="3278188"/>
          <p14:tracePt t="6678" x="2578100" y="3241675"/>
          <p14:tracePt t="6688" x="2578100" y="3216275"/>
          <p14:tracePt t="6698" x="2590800" y="3190875"/>
          <p14:tracePt t="6720" x="2590800" y="3178175"/>
          <p14:tracePt t="6729" x="2590800" y="3165475"/>
          <p14:tracePt t="6750" x="2590800" y="3154363"/>
          <p14:tracePt t="6789" x="2603500" y="3154363"/>
          <p14:tracePt t="6799" x="2603500" y="3141663"/>
          <p14:tracePt t="6820" x="2616200" y="3128963"/>
          <p14:tracePt t="6830" x="2616200" y="3116263"/>
          <p14:tracePt t="6840" x="2628900" y="3103563"/>
          <p14:tracePt t="6863" x="2641600" y="3103563"/>
          <p14:tracePt t="6881" x="2641600" y="3090863"/>
          <p14:tracePt t="6921" x="2641600" y="3078163"/>
          <p14:tracePt t="6962" x="2654300" y="3078163"/>
          <p14:tracePt t="6972" x="2667000" y="3078163"/>
          <p14:tracePt t="6983" x="2690813" y="3065463"/>
          <p14:tracePt t="6992" x="2703513" y="3065463"/>
          <p14:tracePt t="7004" x="2741613" y="3054350"/>
          <p14:tracePt t="7012" x="2767013" y="3054350"/>
          <p14:tracePt t="7022" x="2803525" y="3054350"/>
          <p14:tracePt t="7036" x="2816225" y="3041650"/>
          <p14:tracePt t="7043" x="2828925" y="3041650"/>
          <p14:tracePt t="7054" x="2854325" y="3028950"/>
          <p14:tracePt t="7063" x="2867025" y="3028950"/>
          <p14:tracePt t="7085" x="2903538" y="3028950"/>
          <p14:tracePt t="7094" x="2916238" y="3028950"/>
          <p14:tracePt t="7105" x="2941638" y="3028950"/>
          <p14:tracePt t="7114" x="2979738" y="3028950"/>
          <p14:tracePt t="7125" x="3003550" y="3028950"/>
          <p14:tracePt t="7138" x="3028950" y="3028950"/>
          <p14:tracePt t="7144" x="3041650" y="3041650"/>
          <p14:tracePt t="7154" x="3067050" y="3041650"/>
          <p14:tracePt t="7175" x="3079750" y="3041650"/>
          <p14:tracePt t="7186" x="3103563" y="3054350"/>
          <p14:tracePt t="7208" x="3128963" y="3065463"/>
          <p14:tracePt t="7225" x="3141663" y="3078163"/>
          <p14:tracePt t="7238" x="3154363" y="3078163"/>
          <p14:tracePt t="7246" x="3167063" y="3090863"/>
          <p14:tracePt t="7255" x="3192463" y="3103563"/>
          <p14:tracePt t="7270" x="3216275" y="3128963"/>
          <p14:tracePt t="7276" x="3228975" y="3141663"/>
          <p14:tracePt t="7287" x="3241675" y="3141663"/>
          <p14:tracePt t="7296" x="3279775" y="3165475"/>
          <p14:tracePt t="7306" x="3292475" y="3178175"/>
          <p14:tracePt t="7321" x="3317875" y="3190875"/>
          <p14:tracePt t="7327" x="3328988" y="3190875"/>
          <p14:tracePt t="7338" x="3341688" y="3203575"/>
          <p14:tracePt t="7348" x="3379788" y="3228975"/>
          <p14:tracePt t="7357" x="3405188" y="3241675"/>
          <p14:tracePt t="7370" x="3429000" y="3267075"/>
          <p14:tracePt t="7378" x="3441700" y="3267075"/>
          <p14:tracePt t="7388" x="3454400" y="3278188"/>
          <p14:tracePt t="7408" x="3479800" y="3290888"/>
          <p14:tracePt t="7421" x="3492500" y="3303588"/>
          <p14:tracePt t="7428" x="3505200" y="3328988"/>
          <p14:tracePt t="7438" x="3530600" y="3341688"/>
          <p14:tracePt t="7449" x="3541713" y="3367088"/>
          <p14:tracePt t="7458" x="3554413" y="3390900"/>
          <p14:tracePt t="7471" x="3567113" y="3390900"/>
          <p14:tracePt t="7479" x="3567113" y="3416300"/>
          <p14:tracePt t="7489" x="3579813" y="3441700"/>
          <p14:tracePt t="7502" x="3592513" y="3454400"/>
          <p14:tracePt t="7509" x="3592513" y="3479800"/>
          <p14:tracePt t="7520" x="3605213" y="3516313"/>
          <p14:tracePt t="7530" x="3617913" y="3541713"/>
          <p14:tracePt t="7540" x="3630613" y="3579813"/>
          <p14:tracePt t="7553" x="3643313" y="3654425"/>
          <p14:tracePt t="7560" x="3643313" y="3703638"/>
          <p14:tracePt t="7571" x="3643313" y="3754438"/>
          <p14:tracePt t="7581" x="3643313" y="3803650"/>
          <p14:tracePt t="7590" x="3654425" y="3854450"/>
          <p14:tracePt t="7603" x="3667125" y="3916363"/>
          <p14:tracePt t="7611" x="3679825" y="3941763"/>
          <p14:tracePt t="7622" x="3679825" y="3979863"/>
          <p14:tracePt t="7632" x="3679825" y="3992563"/>
          <p14:tracePt t="7641" x="3679825" y="4017963"/>
          <p14:tracePt t="7653" x="3679825" y="4041775"/>
          <p14:tracePt t="7672" x="3679825" y="4054475"/>
          <p14:tracePt t="7682" x="3679825" y="4079875"/>
          <p14:tracePt t="7693" x="3679825" y="4092575"/>
          <p14:tracePt t="7702" x="3679825" y="4117975"/>
          <p14:tracePt t="7712" x="3679825" y="4129088"/>
          <p14:tracePt t="7734" x="3679825" y="4141788"/>
          <p14:tracePt t="7742" x="3679825" y="4154488"/>
          <p14:tracePt t="7763" x="3679825" y="4167188"/>
          <p14:tracePt t="7773" x="3679825" y="4192588"/>
          <p14:tracePt t="7785" x="3679825" y="4217988"/>
          <p14:tracePt t="7793" x="3667125" y="4241800"/>
          <p14:tracePt t="7803" x="3667125" y="4279900"/>
          <p14:tracePt t="7814" x="3643313" y="4305300"/>
          <p14:tracePt t="7824" x="3630613" y="4341813"/>
          <p14:tracePt t="7837" x="3617913" y="4379913"/>
          <p14:tracePt t="7844" x="3605213" y="4392613"/>
          <p14:tracePt t="7855" x="3579813" y="4405313"/>
          <p14:tracePt t="7865" x="3567113" y="4430713"/>
          <p14:tracePt t="7874" x="3554413" y="4430713"/>
          <p14:tracePt t="7886" x="3541713" y="4430713"/>
          <p14:tracePt t="7895" x="3530600" y="4443413"/>
          <p14:tracePt t="7917" x="3505200" y="4443413"/>
          <p14:tracePt t="7935" x="3492500" y="4443413"/>
          <p14:tracePt t="7945" x="3479800" y="4443413"/>
          <p14:tracePt t="7955" x="3467100" y="4443413"/>
          <p14:tracePt t="7969" x="3454400" y="4443413"/>
          <p14:tracePt t="7975" x="3417888" y="4443413"/>
          <p14:tracePt t="7986" x="3417888" y="4430713"/>
          <p14:tracePt t="7997" x="3392488" y="4418013"/>
          <p14:tracePt t="8006" x="3367088" y="4379913"/>
          <p14:tracePt t="8019" x="3354388" y="4354513"/>
          <p14:tracePt t="8026" x="3341688" y="4318000"/>
          <p14:tracePt t="8037" x="3317875" y="4279900"/>
          <p14:tracePt t="8047" x="3292475" y="4192588"/>
          <p14:tracePt t="8057" x="3254375" y="4105275"/>
          <p14:tracePt t="8071" x="3228975" y="3979863"/>
          <p14:tracePt t="8077" x="3205163" y="3892550"/>
          <p14:tracePt t="8087" x="3179763" y="3792538"/>
          <p14:tracePt t="8101" x="3167063" y="3716338"/>
          <p14:tracePt t="8107" x="3141663" y="3641725"/>
          <p14:tracePt t="8119" x="3128963" y="3590925"/>
          <p14:tracePt t="8128" x="3128963" y="3541713"/>
          <p14:tracePt t="8138" x="3128963" y="3503613"/>
          <p14:tracePt t="8151" x="3128963" y="3467100"/>
          <p14:tracePt t="8158" x="3116263" y="3416300"/>
          <p14:tracePt t="8170" x="3103563" y="3354388"/>
          <p14:tracePt t="8185" x="3079750" y="3278188"/>
          <p14:tracePt t="8188" x="3067050" y="3178175"/>
          <p14:tracePt t="8202" x="3067050" y="3103563"/>
          <p14:tracePt t="8209" x="3067050" y="3028950"/>
          <p14:tracePt t="8219" x="3067050" y="3003550"/>
          <p14:tracePt t="8229" x="3067050" y="2990850"/>
          <p14:tracePt t="8239" x="3067050" y="2978150"/>
          <p14:tracePt t="8259" x="3067050" y="2965450"/>
          <p14:tracePt t="8270" x="3067050" y="2952750"/>
          <p14:tracePt t="8300" x="3054350" y="2941638"/>
          <p14:tracePt t="8310" x="3054350" y="2916238"/>
          <p14:tracePt t="8321" x="3054350" y="2903538"/>
          <p14:tracePt t="8331" x="3041650" y="2878138"/>
          <p14:tracePt t="8352" x="3041650" y="2865438"/>
          <p14:tracePt t="8361" x="3041650" y="2852738"/>
          <p14:tracePt t="8391" x="3041650" y="2840038"/>
          <p14:tracePt t="8462" x="3028950" y="2840038"/>
          <p14:tracePt t="8543" x="3028950" y="2852738"/>
          <p14:tracePt t="8553" x="3028950" y="2878138"/>
          <p14:tracePt t="8564" x="3028950" y="2916238"/>
          <p14:tracePt t="8574" x="3028950" y="2952750"/>
          <p14:tracePt t="8584" x="3028950" y="2978150"/>
          <p14:tracePt t="8593" x="3041650" y="3016250"/>
          <p14:tracePt t="8603" x="3054350" y="3054350"/>
          <p14:tracePt t="8613" x="3067050" y="3116263"/>
          <p14:tracePt t="8623" x="3067050" y="3178175"/>
          <p14:tracePt t="8633" x="3079750" y="3241675"/>
          <p14:tracePt t="8643" x="3079750" y="3316288"/>
          <p14:tracePt t="8655" x="3092450" y="3367088"/>
          <p14:tracePt t="8669" x="3103563" y="3454400"/>
          <p14:tracePt t="8675" x="3116263" y="3503613"/>
          <p14:tracePt t="8686" x="3128963" y="3567113"/>
          <p14:tracePt t="8696" x="3141663" y="3603625"/>
          <p14:tracePt t="8705" x="3154363" y="3641725"/>
          <p14:tracePt t="8719" x="3154363" y="3679825"/>
          <p14:tracePt t="8725" x="3167063" y="3716338"/>
          <p14:tracePt t="8736" x="3167063" y="3754438"/>
          <p14:tracePt t="8747" x="3167063" y="3792538"/>
          <p14:tracePt t="8756" x="3179763" y="3816350"/>
          <p14:tracePt t="8769" x="3192463" y="3841750"/>
          <p14:tracePt t="8777" x="3192463" y="3905250"/>
          <p14:tracePt t="8786" x="3192463" y="3941763"/>
          <p14:tracePt t="8797" x="3192463" y="3967163"/>
          <p14:tracePt t="8810" x="3192463" y="3992563"/>
          <p14:tracePt t="8827" x="3192463" y="4005263"/>
          <p14:tracePt t="8850" x="3192463" y="4029075"/>
          <p14:tracePt t="8857" x="3192463" y="4054475"/>
          <p14:tracePt t="8868" x="3205163" y="4092575"/>
          <p14:tracePt t="8878" x="3216275" y="4141788"/>
          <p14:tracePt t="8900" x="3228975" y="4167188"/>
          <p14:tracePt t="8902" x="3241675" y="4192588"/>
          <p14:tracePt t="8908" x="3241675" y="4217988"/>
          <p14:tracePt t="8929" x="3254375" y="4241800"/>
          <p14:tracePt t="8969" x="3254375" y="4254500"/>
          <p14:tracePt t="9050" x="3267075" y="4254500"/>
          <p14:tracePt t="9061" x="3267075" y="4267200"/>
          <p14:tracePt t="9082" x="3279775" y="4267200"/>
          <p14:tracePt t="9101" x="3292475" y="4267200"/>
          <p14:tracePt t="9111" x="3292475" y="4279900"/>
          <p14:tracePt t="9133" x="3292475" y="4292600"/>
          <p14:tracePt t="9141" x="3305175" y="4292600"/>
          <p14:tracePt t="9172" x="3305175" y="4279900"/>
          <p14:tracePt t="9183" x="3305175" y="4241800"/>
          <p14:tracePt t="9192" x="3305175" y="4205288"/>
          <p14:tracePt t="9202" x="3305175" y="4167188"/>
          <p14:tracePt t="9213" x="3305175" y="4141788"/>
          <p14:tracePt t="9223" x="3305175" y="4105275"/>
          <p14:tracePt t="9233" x="3292475" y="4092575"/>
          <p14:tracePt t="9243" x="3292475" y="4067175"/>
          <p14:tracePt t="9254" x="3292475" y="4041775"/>
          <p14:tracePt t="9263" x="3279775" y="4005263"/>
          <p14:tracePt t="9273" x="3267075" y="3979863"/>
          <p14:tracePt t="9284" x="3241675" y="3905250"/>
          <p14:tracePt t="9294" x="3216275" y="3816350"/>
          <p14:tracePt t="9304" x="3192463" y="3729038"/>
          <p14:tracePt t="9318" x="3167063" y="3654425"/>
          <p14:tracePt t="9325" x="3154363" y="3603625"/>
          <p14:tracePt t="9335" x="3154363" y="3567113"/>
          <p14:tracePt t="9344" x="3141663" y="3541713"/>
          <p14:tracePt t="9355" x="3128963" y="3516313"/>
          <p14:tracePt t="9367" x="3116263" y="3479800"/>
          <p14:tracePt t="9374" x="3116263" y="3467100"/>
          <p14:tracePt t="9386" x="3103563" y="3454400"/>
          <p14:tracePt t="9395" x="3103563" y="3441700"/>
          <p14:tracePt t="9405" x="3092450" y="3429000"/>
          <p14:tracePt t="9417" x="3092450" y="3403600"/>
          <p14:tracePt t="9426" x="3092450" y="3367088"/>
          <p14:tracePt t="9435" x="3079750" y="3341688"/>
          <p14:tracePt t="9446" x="3067050" y="3290888"/>
          <p14:tracePt t="9455" x="3054350" y="3228975"/>
          <p14:tracePt t="9468" x="3041650" y="3103563"/>
          <p14:tracePt t="9476" x="3028950" y="3016250"/>
          <p14:tracePt t="9486" x="3016250" y="2952750"/>
          <p14:tracePt t="9497" x="3016250" y="2916238"/>
          <p14:tracePt t="9506" x="3003550" y="2878138"/>
          <p14:tracePt t="9518" x="3003550" y="2865438"/>
          <p14:tracePt t="9527" x="3003550" y="2852738"/>
          <p14:tracePt t="9536" x="3003550" y="2840038"/>
          <p14:tracePt t="9550" x="2992438" y="2840038"/>
          <p14:tracePt t="9577" x="2992438" y="2828925"/>
          <p14:tracePt t="9780" x="2992438" y="2852738"/>
          <p14:tracePt t="9792" x="2992438" y="2890838"/>
          <p14:tracePt t="9800" x="3016250" y="2965450"/>
          <p14:tracePt t="9810" x="3054350" y="3103563"/>
          <p14:tracePt t="9820" x="3103563" y="3290888"/>
          <p14:tracePt t="9834" x="3128963" y="3490913"/>
          <p14:tracePt t="9842" x="3141663" y="3729038"/>
          <p14:tracePt t="9852" x="3141663" y="3905250"/>
          <p14:tracePt t="9861" x="3154363" y="4029075"/>
          <p14:tracePt t="9871" x="3179763" y="4167188"/>
          <p14:tracePt t="9884" x="3205163" y="4292600"/>
          <p14:tracePt t="9892" x="3228975" y="4379913"/>
          <p14:tracePt t="9902" x="3241675" y="4430713"/>
          <p14:tracePt t="9912" x="3241675" y="4479925"/>
          <p14:tracePt t="9922" x="3254375" y="4543425"/>
          <p14:tracePt t="9932" x="3267075" y="4592638"/>
          <p14:tracePt t="9942" x="3292475" y="4667250"/>
          <p14:tracePt t="10115" x="3292475" y="4643438"/>
          <p14:tracePt t="10125" x="3292475" y="4592638"/>
          <p14:tracePt t="10138" x="3267075" y="4554538"/>
          <p14:tracePt t="10145" x="3254375" y="4543425"/>
          <p14:tracePt t="10155" x="3254375" y="4505325"/>
          <p14:tracePt t="10166" x="3254375" y="4454525"/>
          <p14:tracePt t="10175" x="3241675" y="4405313"/>
          <p14:tracePt t="10185" x="3241675" y="4341813"/>
          <p14:tracePt t="10200" x="3241675" y="4230688"/>
          <p14:tracePt t="10206" x="3241675" y="4129088"/>
          <p14:tracePt t="10216" x="3216275" y="3954463"/>
          <p14:tracePt t="10226" x="3167063" y="3716338"/>
          <p14:tracePt t="10236" x="3116263" y="3554413"/>
          <p14:tracePt t="10251" x="3103563" y="3429000"/>
          <p14:tracePt t="10256" x="3092450" y="3378200"/>
          <p14:tracePt t="10267" x="3079750" y="3316288"/>
          <p14:tracePt t="10277" x="3067050" y="3290888"/>
          <p14:tracePt t="10287" x="3054350" y="3254375"/>
          <p14:tracePt t="10301" x="3041650" y="3216275"/>
          <p14:tracePt t="10307" x="3041650" y="3190875"/>
          <p14:tracePt t="10317" x="3016250" y="3141663"/>
          <p14:tracePt t="10332" x="3016250" y="3103563"/>
          <p14:tracePt t="10338" x="3003550" y="3065463"/>
          <p14:tracePt t="10350" x="2992438" y="3028950"/>
          <p14:tracePt t="10358" x="2992438" y="2978150"/>
          <p14:tracePt t="10368" x="2992438" y="2952750"/>
          <p14:tracePt t="10379" x="2992438" y="2928938"/>
          <p14:tracePt t="10388" x="2992438" y="2890838"/>
          <p14:tracePt t="10400" x="2992438" y="2878138"/>
          <p14:tracePt t="10409" x="2992438" y="2840038"/>
          <p14:tracePt t="10418" x="2979738" y="2828925"/>
          <p14:tracePt t="10433" x="2967038" y="2816225"/>
          <p14:tracePt t="10439" x="2967038" y="2803525"/>
          <p14:tracePt t="10450" x="2954338" y="2778125"/>
          <p14:tracePt t="10459" x="2941638" y="2765425"/>
          <p14:tracePt t="10469" x="2941638" y="2752725"/>
          <p14:tracePt t="10483" x="2941638" y="2740025"/>
          <p14:tracePt t="10520" x="2928938" y="2740025"/>
          <p14:tracePt t="10631" x="2928938" y="2752725"/>
          <p14:tracePt t="10642" x="2928938" y="2803525"/>
          <p14:tracePt t="10651" x="2941638" y="2916238"/>
          <p14:tracePt t="10665" x="2967038" y="3054350"/>
          <p14:tracePt t="10672" x="3016250" y="3254375"/>
          <p14:tracePt t="10684" x="3028950" y="3403600"/>
          <p14:tracePt t="10692" x="3054350" y="3541713"/>
          <p14:tracePt t="10702" x="3067050" y="3641725"/>
          <p14:tracePt t="10716" x="3079750" y="3703638"/>
          <p14:tracePt t="10723" x="3092450" y="3792538"/>
          <p14:tracePt t="10733" x="3116263" y="3854450"/>
          <p14:tracePt t="10744" x="3141663" y="3941763"/>
          <p14:tracePt t="10753" x="3179763" y="4029075"/>
          <p14:tracePt t="10768" x="3192463" y="4092575"/>
          <p14:tracePt t="10773" x="3205163" y="4154488"/>
          <p14:tracePt t="10784" x="3205163" y="4205288"/>
          <p14:tracePt t="10794" x="3216275" y="4254500"/>
          <p14:tracePt t="10804" x="3228975" y="4305300"/>
          <p14:tracePt t="10816" x="3228975" y="4341813"/>
          <p14:tracePt t="10824" x="3228975" y="4354513"/>
          <p14:tracePt t="10834" x="3228975" y="4379913"/>
          <p14:tracePt t="10848" x="3228975" y="4392613"/>
          <p14:tracePt t="10865" x="3228975" y="4405313"/>
          <p14:tracePt t="10905" x="3228975" y="4418013"/>
          <p14:tracePt t="10916" x="3228975" y="4430713"/>
          <p14:tracePt t="10925" x="3228975" y="4454525"/>
          <p14:tracePt t="10936" x="3228975" y="4467225"/>
          <p14:tracePt t="10948" x="3241675" y="4479925"/>
          <p14:tracePt t="10967" x="3241675" y="4492625"/>
          <p14:tracePt t="11007" x="3241675" y="4505325"/>
          <p14:tracePt t="11149" x="3254375" y="4505325"/>
          <p14:tracePt t="11210" x="3267075" y="4505325"/>
          <p14:tracePt t="11219" x="3279775" y="4505325"/>
          <p14:tracePt t="11231" x="3279775" y="4492625"/>
          <p14:tracePt t="11240" x="3279775" y="4467225"/>
          <p14:tracePt t="11249" x="3279775" y="4443413"/>
          <p14:tracePt t="11261" x="3279775" y="4405313"/>
          <p14:tracePt t="11271" x="3292475" y="4379913"/>
          <p14:tracePt t="11282" x="3305175" y="4330700"/>
          <p14:tracePt t="11290" x="3305175" y="4292600"/>
          <p14:tracePt t="11300" x="3305175" y="4217988"/>
          <p14:tracePt t="11314" x="3305175" y="4117975"/>
          <p14:tracePt t="11321" x="3305175" y="3967163"/>
          <p14:tracePt t="11332" x="3305175" y="3803650"/>
          <p14:tracePt t="11341" x="3267075" y="3641725"/>
          <p14:tracePt t="11351" x="3241675" y="3516313"/>
          <p14:tracePt t="11365" x="3228975" y="3403600"/>
          <p14:tracePt t="11371" x="3205163" y="3316288"/>
          <p14:tracePt t="11382" x="3192463" y="3241675"/>
          <p14:tracePt t="11392" x="3179763" y="3190875"/>
          <p14:tracePt t="11402" x="3179763" y="3154363"/>
          <p14:tracePt t="11415" x="3167063" y="3116263"/>
          <p14:tracePt t="11422" x="3167063" y="3090863"/>
          <p14:tracePt t="11432" x="3154363" y="3065463"/>
          <p14:tracePt t="11443" x="3154363" y="3054350"/>
          <p14:tracePt t="11453" x="3154363" y="3028950"/>
          <p14:tracePt t="11465" x="3154363" y="3016250"/>
          <p14:tracePt t="11473" x="3141663" y="3003550"/>
          <p14:tracePt t="11483" x="3141663" y="2990850"/>
          <p14:tracePt t="11524" x="3141663" y="2978150"/>
          <p14:tracePt t="11554" x="3141663" y="2965450"/>
          <p14:tracePt t="11615" x="3141663" y="2952750"/>
          <p14:tracePt t="11838" x="3141663" y="2965450"/>
          <p14:tracePt t="11848" x="3141663" y="3003550"/>
          <p14:tracePt t="11859" x="3141663" y="3065463"/>
          <p14:tracePt t="11868" x="3141663" y="3178175"/>
          <p14:tracePt t="11880" x="3167063" y="3328988"/>
          <p14:tracePt t="11889" x="3228975" y="3529013"/>
          <p14:tracePt t="11911" x="3354388" y="4067175"/>
          <p14:tracePt t="11919" x="3417888" y="4241800"/>
          <p14:tracePt t="11932" x="3479800" y="4443413"/>
          <p14:tracePt t="11939" x="3517900" y="4579938"/>
          <p14:tracePt t="11950" x="3567113" y="4705350"/>
          <p14:tracePt t="11963" x="3605213" y="4792663"/>
          <p14:tracePt t="11969" x="3654425" y="4879975"/>
          <p14:tracePt t="11980" x="3679825" y="4943475"/>
          <p14:tracePt t="11990" x="3705225" y="4981575"/>
          <p14:tracePt t="12000" x="3717925" y="5030788"/>
          <p14:tracePt t="12014" x="3717925" y="5043488"/>
          <p14:tracePt t="12031" x="3730625" y="5068888"/>
          <p14:tracePt t="12040" x="3743325" y="5068888"/>
          <p14:tracePt t="12051" x="3743325" y="5081588"/>
          <p14:tracePt t="12193" x="3743325" y="5068888"/>
          <p14:tracePt t="12203" x="3730625" y="5018088"/>
          <p14:tracePt t="12213" x="3705225" y="4930775"/>
          <p14:tracePt t="12223" x="3667125" y="4805363"/>
          <p14:tracePt t="12233" x="3630613" y="4656138"/>
          <p14:tracePt t="12247" x="3567113" y="4479925"/>
          <p14:tracePt t="12253" x="3530600" y="4305300"/>
          <p14:tracePt t="12265" x="3479800" y="4067175"/>
          <p14:tracePt t="12274" x="3429000" y="3803650"/>
          <p14:tracePt t="12285" x="3392488" y="3641725"/>
          <p14:tracePt t="12298" x="3354388" y="3441700"/>
          <p14:tracePt t="12304" x="3305175" y="3303588"/>
          <p14:tracePt t="12315" x="3305175" y="3190875"/>
          <p14:tracePt t="12325" x="3292475" y="3116263"/>
          <p14:tracePt t="12334" x="3267075" y="3065463"/>
          <p14:tracePt t="12347" x="3267075" y="3041650"/>
          <p14:tracePt t="12355" x="3267075" y="3003550"/>
          <p14:tracePt t="12365" x="3254375" y="2978150"/>
          <p14:tracePt t="12376" x="3241675" y="2965450"/>
          <p14:tracePt t="12385" x="3241675" y="2952750"/>
          <p14:tracePt t="12456" x="3228975" y="2952750"/>
          <p14:tracePt t="12598" x="3228975" y="2965450"/>
          <p14:tracePt t="12608" x="3228975" y="3016250"/>
          <p14:tracePt t="12618" x="3228975" y="3116263"/>
          <p14:tracePt t="12629" x="3228975" y="3190875"/>
          <p14:tracePt t="12639" x="3228975" y="3303588"/>
          <p14:tracePt t="12648" x="3228975" y="3403600"/>
          <p14:tracePt t="12662" x="3254375" y="3529013"/>
          <p14:tracePt t="12669" x="3292475" y="3667125"/>
          <p14:tracePt t="12681" x="3328988" y="3816350"/>
          <p14:tracePt t="12689" x="3379788" y="3941763"/>
          <p14:tracePt t="12700" x="3417888" y="4041775"/>
          <p14:tracePt t="12714" x="3441700" y="4117975"/>
          <p14:tracePt t="12721" x="3454400" y="4205288"/>
          <p14:tracePt t="12730" x="3479800" y="4267200"/>
          <p14:tracePt t="12740" x="3517900" y="4367213"/>
          <p14:tracePt t="12750" x="3567113" y="4418013"/>
          <p14:tracePt t="12763" x="3592513" y="4479925"/>
          <p14:tracePt t="12771" x="3617913" y="4518025"/>
          <p14:tracePt t="12781" x="3630613" y="4543425"/>
          <p14:tracePt t="12801" x="3643313" y="4554538"/>
          <p14:tracePt t="12821" x="3643313" y="4567238"/>
          <p14:tracePt t="12852" x="3643313" y="4554538"/>
          <p14:tracePt t="12862" x="3643313" y="4543425"/>
          <p14:tracePt t="12872" x="3643313" y="4518025"/>
          <p14:tracePt t="12882" x="3643313" y="4492625"/>
          <p14:tracePt t="12897" x="3643313" y="4479925"/>
          <p14:tracePt t="12902" x="3643313" y="4467225"/>
          <p14:tracePt t="12913" x="3643313" y="4418013"/>
          <p14:tracePt t="12923" x="3643313" y="4330700"/>
          <p14:tracePt t="12933" x="3643313" y="4205288"/>
          <p14:tracePt t="12946" x="3643313" y="4029075"/>
          <p14:tracePt t="12952" x="3605213" y="3792538"/>
          <p14:tracePt t="12963" x="3554413" y="3529013"/>
          <p14:tracePt t="12972" x="3517900" y="3303588"/>
          <p14:tracePt t="12982" x="3492500" y="3178175"/>
          <p14:tracePt t="12994" x="3454400" y="3054350"/>
          <p14:tracePt t="13002" x="3429000" y="2965450"/>
          <p14:tracePt t="13013" x="3405188" y="2903538"/>
          <p14:tracePt t="13023" x="3392488" y="2878138"/>
          <p14:tracePt t="13044" x="3392488" y="2865438"/>
          <p14:tracePt t="13054" x="3392488" y="2852738"/>
          <p14:tracePt t="13075" x="3379788" y="2852738"/>
          <p14:tracePt t="13176" x="3392488" y="2890838"/>
          <p14:tracePt t="13186" x="3417888" y="3003550"/>
          <p14:tracePt t="13196" x="3492500" y="3141663"/>
          <p14:tracePt t="13207" x="3541713" y="3278188"/>
          <p14:tracePt t="13217" x="3605213" y="3467100"/>
          <p14:tracePt t="13229" x="3679825" y="3692525"/>
          <p14:tracePt t="13237" x="3743325" y="3867150"/>
          <p14:tracePt t="13247" x="3805238" y="4017963"/>
          <p14:tracePt t="13258" x="3830638" y="4141788"/>
          <p14:tracePt t="13267" x="3856038" y="4241800"/>
          <p14:tracePt t="13279" x="3879850" y="4330700"/>
          <p14:tracePt t="13288" x="3905250" y="4405313"/>
          <p14:tracePt t="13297" x="3930650" y="4467225"/>
          <p14:tracePt t="13308" x="3943350" y="4518025"/>
          <p14:tracePt t="13318" x="3968750" y="4543425"/>
          <p14:tracePt t="13330" x="3968750" y="4554538"/>
          <p14:tracePt t="13348" x="3968750" y="4567238"/>
          <p14:tracePt t="13369" x="3968750" y="4554538"/>
          <p14:tracePt t="13378" x="3943350" y="4505325"/>
          <p14:tracePt t="13389" x="3905250" y="4418013"/>
          <p14:tracePt t="13399" x="3867150" y="4354513"/>
          <p14:tracePt t="13412" x="3843338" y="4318000"/>
          <p14:tracePt t="13419" x="3830638" y="4292600"/>
          <p14:tracePt t="13431" x="3817938" y="4267200"/>
          <p14:tracePt t="13440" x="3805238" y="4254500"/>
          <p14:tracePt t="13450" x="3792538" y="4205288"/>
          <p14:tracePt t="13462" x="3779838" y="4129088"/>
          <p14:tracePt t="13471" x="3767138" y="4067175"/>
          <p14:tracePt t="13480" x="3767138" y="3967163"/>
          <p14:tracePt t="13491" x="3756025" y="3803650"/>
          <p14:tracePt t="13500" x="3730625" y="3641725"/>
          <p14:tracePt t="13512" x="3705225" y="3490913"/>
          <p14:tracePt t="13521" x="3679825" y="3390900"/>
          <p14:tracePt t="13531" x="3654425" y="3303588"/>
          <p14:tracePt t="13544" x="3643313" y="3241675"/>
          <p14:tracePt t="13551" x="3617913" y="3216275"/>
          <p14:tracePt t="13562" x="3605213" y="3203575"/>
          <p14:tracePt t="13572" x="3592513" y="3190875"/>
          <p14:tracePt t="13581" x="3592513" y="3178175"/>
          <p14:tracePt t="13683" x="3592513" y="3190875"/>
          <p14:tracePt t="13696" x="3592513" y="3203575"/>
          <p14:tracePt t="13703" x="3592513" y="3216275"/>
          <p14:tracePt t="13713" x="3592513" y="3228975"/>
          <p14:tracePt t="13724" x="3592513" y="3241675"/>
          <p14:tracePt t="14048" x="3592513" y="3254375"/>
          <p14:tracePt t="14078" x="3605213" y="3254375"/>
          <p14:tracePt t="14098" x="3617913" y="3267075"/>
          <p14:tracePt t="14111" x="3617913" y="3303588"/>
          <p14:tracePt t="14119" x="3630613" y="3367088"/>
          <p14:tracePt t="14128" x="3643313" y="3416300"/>
          <p14:tracePt t="14140" x="3654425" y="3503613"/>
          <p14:tracePt t="14149" x="3679825" y="3579813"/>
          <p14:tracePt t="14161" x="3705225" y="3667125"/>
          <p14:tracePt t="14169" x="3717925" y="3729038"/>
          <p14:tracePt t="14180" x="3730625" y="3779838"/>
          <p14:tracePt t="14195" x="3730625" y="3803650"/>
          <p14:tracePt t="14200" x="3743325" y="3829050"/>
          <p14:tracePt t="14212" x="3743325" y="3841750"/>
          <p14:tracePt t="14243" x="3743325" y="3854450"/>
          <p14:tracePt t="14322" x="3743325" y="3841750"/>
          <p14:tracePt t="14333" x="3717925" y="3803650"/>
          <p14:tracePt t="14343" x="3692525" y="3779838"/>
          <p14:tracePt t="14352" x="3667125" y="3729038"/>
          <p14:tracePt t="14363" x="3654425" y="3692525"/>
          <p14:tracePt t="14373" x="3654425" y="3629025"/>
          <p14:tracePt t="14382" x="3630613" y="3529013"/>
          <p14:tracePt t="14394" x="3617913" y="3479800"/>
          <p14:tracePt t="14403" x="3605213" y="3403600"/>
          <p14:tracePt t="14413" x="3592513" y="3354388"/>
          <p14:tracePt t="14427" x="3579813" y="3316288"/>
          <p14:tracePt t="14433" x="3579813" y="3278188"/>
          <p14:tracePt t="14444" x="3579813" y="3241675"/>
          <p14:tracePt t="14453" x="3579813" y="3216275"/>
          <p14:tracePt t="14463" x="3579813" y="3190875"/>
          <p14:tracePt t="14477" x="3579813" y="3178175"/>
          <p14:tracePt t="14483" x="3579813" y="3165475"/>
          <p14:tracePt t="14494" x="3579813" y="3154363"/>
          <p14:tracePt t="14504" x="3579813" y="3141663"/>
          <p14:tracePt t="14514" x="3579813" y="3116263"/>
          <p14:tracePt t="14534" x="3579813" y="3103563"/>
          <p14:tracePt t="14565" x="3579813" y="3090863"/>
          <p14:tracePt t="14677" x="3579813" y="3103563"/>
          <p14:tracePt t="14686" x="3579813" y="3165475"/>
          <p14:tracePt t="14697" x="3617913" y="3254375"/>
          <p14:tracePt t="14710" x="3667125" y="3416300"/>
          <p14:tracePt t="14717" x="3743325" y="3590925"/>
          <p14:tracePt t="14728" x="3867150" y="3816350"/>
          <p14:tracePt t="14738" x="4030663" y="4029075"/>
          <p14:tracePt t="14747" x="4230688" y="4305300"/>
          <p14:tracePt t="14761" x="4394200" y="4492625"/>
          <p14:tracePt t="14768" x="4668838" y="4692650"/>
          <p14:tracePt t="14778" x="5019675" y="4930775"/>
          <p14:tracePt t="14789" x="5357813" y="5156200"/>
          <p14:tracePt t="14798" x="5683250" y="5318125"/>
          <p14:tracePt t="14811" x="5970588" y="5456238"/>
          <p14:tracePt t="14819" x="6146800" y="5507038"/>
          <p14:tracePt t="14829" x="6296025" y="5543550"/>
          <p14:tracePt t="14839" x="6434138" y="5543550"/>
          <p14:tracePt t="14849" x="6546850" y="5543550"/>
          <p14:tracePt t="14860" x="6646863" y="5507038"/>
          <p14:tracePt t="14869" x="6746875" y="5456238"/>
          <p14:tracePt t="14879" x="6821488" y="5418138"/>
          <p14:tracePt t="14894" x="6859588" y="5356225"/>
          <p14:tracePt t="14899" x="6910388" y="5294313"/>
          <p14:tracePt t="14912" x="6934200" y="5230813"/>
          <p14:tracePt t="14920" x="6946900" y="5194300"/>
          <p14:tracePt t="14929" x="6946900" y="5181600"/>
          <p14:tracePt t="14944" x="6946900" y="5168900"/>
          <p14:tracePt t="14950" x="6946900" y="5156200"/>
          <p14:tracePt t="14971" x="6946900" y="5143500"/>
          <p14:tracePt t="14981" x="6946900" y="5130800"/>
          <p14:tracePt t="14994" x="6921500" y="5081588"/>
          <p14:tracePt t="15001" x="6872288" y="5018088"/>
          <p14:tracePt t="15012" x="6808788" y="4968875"/>
          <p14:tracePt t="15022" x="6734175" y="4892675"/>
          <p14:tracePt t="15031" x="6672263" y="4818063"/>
          <p14:tracePt t="15044" x="6608763" y="4743450"/>
          <p14:tracePt t="15052" x="6546850" y="4656138"/>
          <p14:tracePt t="15063" x="6496050" y="4530725"/>
          <p14:tracePt t="15072" x="6446838" y="4405313"/>
          <p14:tracePt t="15082" x="6383338" y="4305300"/>
          <p14:tracePt t="15094" x="6346825" y="4217988"/>
          <p14:tracePt t="15102" x="6308725" y="4129088"/>
          <p14:tracePt t="15113" x="6270625" y="4054475"/>
          <p14:tracePt t="15127" x="6259513" y="3992563"/>
          <p14:tracePt t="15133" x="6234113" y="3941763"/>
          <p14:tracePt t="15144" x="6208713" y="3879850"/>
          <p14:tracePt t="15153" x="6183313" y="3829050"/>
          <p14:tracePt t="15163" x="6170613" y="3792538"/>
          <p14:tracePt t="15177" x="6170613" y="3754438"/>
          <p14:tracePt t="15183" x="6157913" y="3703638"/>
          <p14:tracePt t="15194" x="6146800" y="3679825"/>
          <p14:tracePt t="15204" x="6134100" y="3667125"/>
          <p14:tracePt t="15214" x="6134100" y="3641725"/>
          <p14:tracePt t="15226" x="6134100" y="3616325"/>
          <p14:tracePt t="15234" x="6134100" y="3603625"/>
          <p14:tracePt t="15244" x="6134100" y="3590925"/>
          <p14:tracePt t="15255" x="6134100" y="3579813"/>
          <p14:tracePt t="15264" x="6134100" y="3567113"/>
          <p14:tracePt t="15276" x="6134100" y="3554413"/>
          <p14:tracePt t="15295" x="6134100" y="3541713"/>
          <p14:tracePt t="15315" x="6134100" y="3529013"/>
          <p14:tracePt t="15327" x="6134100" y="3516313"/>
          <p14:tracePt t="15345" x="6134100" y="3503613"/>
          <p14:tracePt t="15366" x="6134100" y="3490913"/>
          <p14:tracePt t="15417" x="6134100" y="3479800"/>
          <p14:tracePt t="15447" x="6134100" y="3467100"/>
          <p14:tracePt t="15782" x="6134100" y="3429000"/>
          <p14:tracePt t="15792" x="6121400" y="3354388"/>
          <p14:tracePt t="15802" x="6096000" y="3303588"/>
          <p14:tracePt t="15812" x="6070600" y="3203575"/>
          <p14:tracePt t="15824" x="6045200" y="3141663"/>
          <p14:tracePt t="15832" x="6034088" y="3103563"/>
          <p14:tracePt t="15843" x="6034088" y="3090863"/>
          <p14:tracePt t="15853" x="6034088" y="3078163"/>
          <p14:tracePt t="15874" x="6021388" y="3041650"/>
          <p14:tracePt t="15883" x="6008688" y="3016250"/>
          <p14:tracePt t="15894" x="6008688" y="2978150"/>
          <p14:tracePt t="15904" x="6008688" y="2952750"/>
          <p14:tracePt t="15913" x="6008688" y="2903538"/>
          <p14:tracePt t="15925" x="5995988" y="2852738"/>
          <p14:tracePt t="15934" x="5995988" y="2816225"/>
          <p14:tracePt t="15944" x="5995988" y="2803525"/>
          <p14:tracePt t="15955" x="5995988" y="2790825"/>
          <p14:tracePt t="15964" x="5983288" y="2790825"/>
          <p14:tracePt t="15999" x="5983288" y="2778125"/>
          <p14:tracePt t="16035" x="5983288" y="2752725"/>
          <p14:tracePt t="16045" x="5983288" y="2728913"/>
          <p14:tracePt t="16065" x="5983288" y="2716213"/>
          <p14:tracePt t="16076" x="5983288" y="2703513"/>
          <p14:tracePt t="16238" x="5983288" y="2740025"/>
          <p14:tracePt t="16248" x="5983288" y="2803525"/>
          <p14:tracePt t="16258" x="5983288" y="2916238"/>
          <p14:tracePt t="16268" x="5983288" y="3078163"/>
          <p14:tracePt t="16278" x="5983288" y="3267075"/>
          <p14:tracePt t="16291" x="5995988" y="3403600"/>
          <p14:tracePt t="16299" x="6008688" y="3529013"/>
          <p14:tracePt t="16309" x="6021388" y="3654425"/>
          <p14:tracePt t="16319" x="6034088" y="3754438"/>
          <p14:tracePt t="16329" x="6034088" y="3816350"/>
          <p14:tracePt t="16344" x="6034088" y="3905250"/>
          <p14:tracePt t="16349" x="6045200" y="3979863"/>
          <p14:tracePt t="16359" x="6057900" y="4092575"/>
          <p14:tracePt t="16371" x="6083300" y="4217988"/>
          <p14:tracePt t="16380" x="6096000" y="4318000"/>
          <p14:tracePt t="16392" x="6108700" y="4405313"/>
          <p14:tracePt t="16400" x="6121400" y="4492625"/>
          <p14:tracePt t="16410" x="6134100" y="4554538"/>
          <p14:tracePt t="16423" x="6146800" y="4630738"/>
          <p14:tracePt t="16431" x="6146800" y="4656138"/>
          <p14:tracePt t="16442" x="6157913" y="4679950"/>
          <p14:tracePt t="16451" x="6157913" y="4705350"/>
          <p14:tracePt t="16474" x="6157913" y="4718050"/>
          <p14:tracePt t="16542" x="6146800" y="4705350"/>
          <p14:tracePt t="16552" x="6121400" y="4679950"/>
          <p14:tracePt t="16562" x="6096000" y="4618038"/>
          <p14:tracePt t="16574" x="6083300" y="4543425"/>
          <p14:tracePt t="16582" x="6045200" y="4443413"/>
          <p14:tracePt t="16593" x="6021388" y="4367213"/>
          <p14:tracePt t="16603" x="5970588" y="4241800"/>
          <p14:tracePt t="16613" x="5945188" y="4092575"/>
          <p14:tracePt t="16626" x="5932488" y="3979863"/>
          <p14:tracePt t="16634" x="5932488" y="3816350"/>
          <p14:tracePt t="16643" x="5921375" y="3603625"/>
          <p14:tracePt t="16657" x="5908675" y="3416300"/>
          <p14:tracePt t="16664" x="5895975" y="3241675"/>
          <p14:tracePt t="16676" x="5883275" y="3090863"/>
          <p14:tracePt t="16684" x="5883275" y="2952750"/>
          <p14:tracePt t="16694" x="5883275" y="2816225"/>
          <p14:tracePt t="16707" x="5883275" y="2716213"/>
          <p14:tracePt t="16714" x="5883275" y="2652713"/>
          <p14:tracePt t="16724" x="5895975" y="2578100"/>
          <p14:tracePt t="16734" x="5921375" y="2540000"/>
          <p14:tracePt t="16744" x="5932488" y="2503488"/>
          <p14:tracePt t="16758" x="5945188" y="2465388"/>
          <p14:tracePt t="16777" x="5945188" y="2452688"/>
          <p14:tracePt t="16887" x="5945188" y="2439988"/>
          <p14:tracePt t="16927" x="5932488" y="2439988"/>
          <p14:tracePt t="16948" x="5932488" y="2465388"/>
          <p14:tracePt t="16958" x="5932488" y="2503488"/>
          <p14:tracePt t="16974" x="5932488" y="2616200"/>
          <p14:tracePt t="16979" x="5932488" y="2740025"/>
          <p14:tracePt t="16990" x="5932488" y="2890838"/>
          <p14:tracePt t="16998" x="5932488" y="2990850"/>
          <p14:tracePt t="17008" x="5932488" y="3165475"/>
          <p14:tracePt t="17019" x="5932488" y="3316288"/>
          <p14:tracePt t="17028" x="5932488" y="3516313"/>
          <p14:tracePt t="17040" x="5945188" y="3667125"/>
          <p14:tracePt t="17049" x="5957888" y="3792538"/>
          <p14:tracePt t="17059" x="5970588" y="3841750"/>
          <p14:tracePt t="17075" x="5970588" y="3879850"/>
          <p14:tracePt t="17079" x="5983288" y="3892550"/>
          <p14:tracePt t="17091" x="5983288" y="3916363"/>
          <p14:tracePt t="17191" x="5983288" y="3879850"/>
          <p14:tracePt t="17201" x="5983288" y="3829050"/>
          <p14:tracePt t="17211" x="5983288" y="3803650"/>
          <p14:tracePt t="17224" x="5970588" y="3716338"/>
          <p14:tracePt t="17231" x="5945188" y="3603625"/>
          <p14:tracePt t="17242" x="5921375" y="3516313"/>
          <p14:tracePt t="17252" x="5870575" y="3378200"/>
          <p14:tracePt t="17262" x="5845175" y="3254375"/>
          <p14:tracePt t="17274" x="5832475" y="3165475"/>
          <p14:tracePt t="17282" x="5821363" y="3054350"/>
          <p14:tracePt t="17292" x="5821363" y="2965450"/>
          <p14:tracePt t="17306" x="5821363" y="2903538"/>
          <p14:tracePt t="17313" x="5808663" y="2865438"/>
          <p14:tracePt t="17324" x="5808663" y="2840038"/>
          <p14:tracePt t="17333" x="5795963" y="2816225"/>
          <p14:tracePt t="17343" x="5783263" y="2803525"/>
          <p14:tracePt t="17357" x="5783263" y="2790825"/>
          <p14:tracePt t="17405" x="5783263" y="2778125"/>
          <p14:tracePt t="17435" x="5770563" y="2778125"/>
          <p14:tracePt t="17851" x="5757863" y="2778125"/>
          <p14:tracePt t="17901" x="5745163" y="2778125"/>
          <p14:tracePt t="17911" x="5732463" y="2778125"/>
          <p14:tracePt t="17922" x="5708650" y="2778125"/>
          <p14:tracePt t="17931" x="5695950" y="2778125"/>
          <p14:tracePt t="17941" x="5670550" y="2778125"/>
          <p14:tracePt t="17952" x="5657850" y="2778125"/>
          <p14:tracePt t="17962" x="5619750" y="2765425"/>
          <p14:tracePt t="17973" x="5583238" y="2765425"/>
          <p14:tracePt t="17982" x="5557838" y="2765425"/>
          <p14:tracePt t="17992" x="5545138" y="2765425"/>
          <p14:tracePt t="18005" x="5532438" y="2765425"/>
          <p14:tracePt t="18022" x="5519738" y="2765425"/>
          <p14:tracePt t="18043" x="5495925" y="2765425"/>
          <p14:tracePt t="18063" x="5483225" y="2765425"/>
          <p14:tracePt t="18073" x="5457825" y="2765425"/>
          <p14:tracePt t="18083" x="5445125" y="2765425"/>
          <p14:tracePt t="18105" x="5432425" y="2765425"/>
          <p14:tracePt t="18114" x="5419725" y="2752725"/>
          <p14:tracePt t="18144" x="5407025" y="2740025"/>
          <p14:tracePt t="18155" x="5407025" y="2728913"/>
          <p14:tracePt t="18164" x="5383213" y="2728913"/>
          <p14:tracePt t="18174" x="5357813" y="2716213"/>
          <p14:tracePt t="18185" x="5332413" y="2703513"/>
          <p14:tracePt t="18195" x="5319713" y="2690813"/>
          <p14:tracePt t="18207" x="5294313" y="2690813"/>
          <p14:tracePt t="18215" x="5281613" y="2678113"/>
          <p14:tracePt t="18225" x="5270500" y="2678113"/>
          <p14:tracePt t="18245" x="5257800" y="2678113"/>
          <p14:tracePt t="18266" x="5257800" y="2665413"/>
          <p14:tracePt t="18275" x="5245100" y="2652713"/>
          <p14:tracePt t="18289" x="5232400" y="2627313"/>
          <p14:tracePt t="18296" x="5232400" y="2590800"/>
          <p14:tracePt t="18307" x="5219700" y="2552700"/>
          <p14:tracePt t="18316" x="5219700" y="2527300"/>
          <p14:tracePt t="18328" x="5207000" y="2490788"/>
          <p14:tracePt t="18340" x="5207000" y="2478088"/>
          <p14:tracePt t="18347" x="5207000" y="2452688"/>
          <p14:tracePt t="18357" x="5207000" y="2439988"/>
          <p14:tracePt t="18367" x="5207000" y="2427288"/>
          <p14:tracePt t="18377" x="5207000" y="2414588"/>
          <p14:tracePt t="18388" x="5207000" y="2403475"/>
          <p14:tracePt t="18397" x="5207000" y="2390775"/>
          <p14:tracePt t="18407" x="5207000" y="2378075"/>
          <p14:tracePt t="18418" x="5207000" y="2365375"/>
          <p14:tracePt t="18428" x="5207000" y="2327275"/>
          <p14:tracePt t="18439" x="5207000" y="2314575"/>
          <p14:tracePt t="18448" x="5207000" y="2303463"/>
          <p14:tracePt t="18458" x="5207000" y="2290763"/>
          <p14:tracePt t="18478" x="5219700" y="2278063"/>
          <p14:tracePt t="18489" x="5219700" y="2265363"/>
          <p14:tracePt t="18539" x="5219700" y="2252663"/>
          <p14:tracePt t="18570" x="5245100" y="2239963"/>
          <p14:tracePt t="18580" x="5270500" y="2227263"/>
          <p14:tracePt t="18590" x="5294313" y="2201863"/>
          <p14:tracePt t="18601" x="5332413" y="2190750"/>
          <p14:tracePt t="18611" x="5383213" y="2152650"/>
          <p14:tracePt t="18623" x="5407025" y="2127250"/>
          <p14:tracePt t="18631" x="5419725" y="2127250"/>
          <p14:tracePt t="18641" x="5445125" y="2127250"/>
          <p14:tracePt t="18651" x="5470525" y="2114550"/>
          <p14:tracePt t="18661" x="5470525" y="2101850"/>
          <p14:tracePt t="18672" x="5495925" y="2101850"/>
          <p14:tracePt t="18691" x="5507038" y="2101850"/>
          <p14:tracePt t="18704" x="5519738" y="2089150"/>
          <p14:tracePt t="18712" x="5532438" y="2089150"/>
          <p14:tracePt t="18722" x="5545138" y="2089150"/>
          <p14:tracePt t="18732" x="5557838" y="2089150"/>
          <p14:tracePt t="18742" x="5570538" y="2089150"/>
          <p14:tracePt t="18755" x="5583238" y="2089150"/>
          <p14:tracePt t="18772" x="5607050" y="2089150"/>
          <p14:tracePt t="18793" x="5619750" y="2089150"/>
          <p14:tracePt t="18805" x="5632450" y="2089150"/>
          <p14:tracePt t="18814" x="5645150" y="2089150"/>
          <p14:tracePt t="18823" x="5657850" y="2089150"/>
          <p14:tracePt t="18834" x="5683250" y="2089150"/>
          <p14:tracePt t="18844" x="5683250" y="2101850"/>
          <p14:tracePt t="18855" x="5719763" y="2114550"/>
          <p14:tracePt t="18864" x="5732463" y="2127250"/>
          <p14:tracePt t="18874" x="5770563" y="2139950"/>
          <p14:tracePt t="18888" x="5783263" y="2165350"/>
          <p14:tracePt t="18894" x="5808663" y="2178050"/>
          <p14:tracePt t="18906" x="5821363" y="2190750"/>
          <p14:tracePt t="18914" x="5832475" y="2201863"/>
          <p14:tracePt t="18928" x="5845175" y="2227263"/>
          <p14:tracePt t="18939" x="5870575" y="2265363"/>
          <p14:tracePt t="18945" x="5883275" y="2278063"/>
          <p14:tracePt t="18956" x="5883275" y="2290763"/>
          <p14:tracePt t="18965" x="5895975" y="2314575"/>
          <p14:tracePt t="18975" x="5921375" y="2378075"/>
          <p14:tracePt t="18989" x="5945188" y="2414588"/>
          <p14:tracePt t="18996" x="5970588" y="2503488"/>
          <p14:tracePt t="19007" x="5995988" y="2565400"/>
          <p14:tracePt t="19017" x="5995988" y="2616200"/>
          <p14:tracePt t="19026" x="6008688" y="2640013"/>
          <p14:tracePt t="19038" x="6021388" y="2665413"/>
          <p14:tracePt t="19046" x="6021388" y="2690813"/>
          <p14:tracePt t="19056" x="6021388" y="2703513"/>
          <p14:tracePt t="19087" x="6021388" y="2716213"/>
          <p14:tracePt t="19097" x="6021388" y="2728913"/>
          <p14:tracePt t="19120" x="6021388" y="2740025"/>
          <p14:tracePt t="19127" x="6021388" y="2765425"/>
          <p14:tracePt t="19148" x="6021388" y="2778125"/>
          <p14:tracePt t="19158" x="6008688" y="2778125"/>
          <p14:tracePt t="19171" x="6008688" y="2790825"/>
          <p14:tracePt t="19178" x="5995988" y="2803525"/>
          <p14:tracePt t="19189" x="5983288" y="2803525"/>
          <p14:tracePt t="19199" x="5970588" y="2816225"/>
          <p14:tracePt t="19208" x="5957888" y="2828925"/>
          <p14:tracePt t="19221" x="5932488" y="2840038"/>
          <p14:tracePt t="19229" x="5895975" y="2890838"/>
          <p14:tracePt t="19240" x="5857875" y="2903538"/>
          <p14:tracePt t="19250" x="5808663" y="2941638"/>
          <p14:tracePt t="19259" x="5770563" y="2952750"/>
          <p14:tracePt t="19272" x="5745163" y="2965450"/>
          <p14:tracePt t="19280" x="5719763" y="2965450"/>
          <p14:tracePt t="19289" x="5695950" y="2978150"/>
          <p14:tracePt t="19300" x="5670550" y="2978150"/>
          <p14:tracePt t="19310" x="5670550" y="2990850"/>
          <p14:tracePt t="19321" x="5645150" y="2990850"/>
          <p14:tracePt t="19330" x="5632450" y="2990850"/>
          <p14:tracePt t="19340" x="5595938" y="2990850"/>
          <p14:tracePt t="19354" x="5583238" y="2990850"/>
          <p14:tracePt t="19360" x="5557838" y="2990850"/>
          <p14:tracePt t="19371" x="5545138" y="2990850"/>
          <p14:tracePt t="19381" x="5519738" y="2990850"/>
          <p14:tracePt t="19391" x="5507038" y="2990850"/>
          <p14:tracePt t="19405" x="5495925" y="2990850"/>
          <p14:tracePt t="19412" x="5483225" y="2990850"/>
          <p14:tracePt t="19421" x="5470525" y="2990850"/>
          <p14:tracePt t="19432" x="5457825" y="2990850"/>
          <p14:tracePt t="19442" x="5419725" y="2965450"/>
          <p14:tracePt t="19454" x="5394325" y="2952750"/>
          <p14:tracePt t="19462" x="5357813" y="2903538"/>
          <p14:tracePt t="19472" x="5307013" y="2852738"/>
          <p14:tracePt t="19482" x="5281613" y="2816225"/>
          <p14:tracePt t="19492" x="5257800" y="2778125"/>
          <p14:tracePt t="19505" x="5232400" y="2752725"/>
          <p14:tracePt t="19512" x="5219700" y="2740025"/>
          <p14:tracePt t="19523" x="5207000" y="2716213"/>
          <p14:tracePt t="19536" x="5194300" y="2716213"/>
          <p14:tracePt t="19543" x="5194300" y="2703513"/>
          <p14:tracePt t="19556" x="5194300" y="2690813"/>
          <p14:tracePt t="19563" x="5181600" y="2678113"/>
          <p14:tracePt t="19573" x="5170488" y="2652713"/>
          <p14:tracePt t="19587" x="5157788" y="2627313"/>
          <p14:tracePt t="19594" x="5157788" y="2603500"/>
          <p14:tracePt t="19606" x="5157788" y="2578100"/>
          <p14:tracePt t="19614" x="5157788" y="2540000"/>
          <p14:tracePt t="19624" x="5157788" y="2527300"/>
          <p14:tracePt t="19638" x="5157788" y="2516188"/>
          <p14:tracePt t="19644" x="5157788" y="2490788"/>
          <p14:tracePt t="19665" x="5157788" y="2478088"/>
          <p14:tracePt t="19687" x="5157788" y="2465388"/>
          <p14:tracePt t="19706" x="5157788" y="2452688"/>
          <p14:tracePt t="19716" x="5157788" y="2439988"/>
          <p14:tracePt t="19725" x="5157788" y="2427288"/>
          <p14:tracePt t="19737" x="5157788" y="2414588"/>
          <p14:tracePt t="19746" x="5157788" y="2390775"/>
          <p14:tracePt t="19755" x="5157788" y="2378075"/>
          <p14:tracePt t="19769" x="5157788" y="2365375"/>
          <p14:tracePt t="19797" x="5170488" y="2352675"/>
          <p14:tracePt t="19806" x="5170488" y="2339975"/>
          <p14:tracePt t="19821" x="5181600" y="2339975"/>
          <p14:tracePt t="19827" x="5181600" y="2327275"/>
          <p14:tracePt t="19857" x="5194300" y="2314575"/>
          <p14:tracePt t="19870" x="5207000" y="2314575"/>
          <p14:tracePt t="19878" x="5219700" y="2303463"/>
          <p14:tracePt t="19888" x="5245100" y="2278063"/>
          <p14:tracePt t="19905" x="5270500" y="2278063"/>
          <p14:tracePt t="19909" x="5281613" y="2265363"/>
          <p14:tracePt t="19921" x="5307013" y="2252663"/>
          <p14:tracePt t="19928" x="5319713" y="2252663"/>
          <p14:tracePt t="19939" x="5332413" y="2239963"/>
          <p14:tracePt t="19950" x="5345113" y="2239963"/>
          <p14:tracePt t="19959" x="5357813" y="2239963"/>
          <p14:tracePt t="19971" x="5370513" y="2227263"/>
          <p14:tracePt t="19979" x="5383213" y="2227263"/>
          <p14:tracePt t="19989" x="5394325" y="2214563"/>
          <p14:tracePt t="20003" x="5407025" y="2214563"/>
          <p14:tracePt t="20009" x="5432425" y="2214563"/>
          <p14:tracePt t="20020" x="5457825" y="2214563"/>
          <p14:tracePt t="20030" x="5470525" y="2214563"/>
          <p14:tracePt t="20040" x="5495925" y="2214563"/>
          <p14:tracePt t="20054" x="5507038" y="2214563"/>
          <p14:tracePt t="20060" x="5519738" y="2214563"/>
          <p14:tracePt t="20081" x="5545138" y="2214563"/>
          <p14:tracePt t="20102" x="5557838" y="2214563"/>
          <p14:tracePt t="20111" x="5570538" y="2214563"/>
          <p14:tracePt t="20121" x="5583238" y="2214563"/>
          <p14:tracePt t="20131" x="5595938" y="2214563"/>
          <p14:tracePt t="20141" x="5607050" y="2214563"/>
          <p14:tracePt t="20153" x="5619750" y="2214563"/>
          <p14:tracePt t="20161" x="5657850" y="2214563"/>
          <p14:tracePt t="20171" x="5683250" y="2214563"/>
          <p14:tracePt t="20185" x="5695950" y="2214563"/>
          <p14:tracePt t="20193" x="5708650" y="2227263"/>
          <p14:tracePt t="20204" x="5719763" y="2227263"/>
          <p14:tracePt t="20212" x="5732463" y="2227263"/>
          <p14:tracePt t="20222" x="5745163" y="2227263"/>
          <p14:tracePt t="20236" x="5757863" y="2239963"/>
          <p14:tracePt t="20242" x="5770563" y="2252663"/>
          <p14:tracePt t="20254" x="5783263" y="2265363"/>
          <p14:tracePt t="20263" x="5795963" y="2278063"/>
          <p14:tracePt t="20273" x="5821363" y="2290763"/>
          <p14:tracePt t="20287" x="5845175" y="2303463"/>
          <p14:tracePt t="20293" x="5857875" y="2339975"/>
          <p14:tracePt t="20304" x="5870575" y="2352675"/>
          <p14:tracePt t="20314" x="5883275" y="2365375"/>
          <p14:tracePt t="20323" x="5883275" y="2378075"/>
          <p14:tracePt t="20338" x="5895975" y="2390775"/>
          <p14:tracePt t="20344" x="5908675" y="2403475"/>
          <p14:tracePt t="20355" x="5908675" y="2414588"/>
          <p14:tracePt t="20365" x="5908675" y="2439988"/>
          <p14:tracePt t="20374" x="5921375" y="2478088"/>
          <p14:tracePt t="20387" x="5921375" y="2527300"/>
          <p14:tracePt t="20395" x="5921375" y="2603500"/>
          <p14:tracePt t="20405" x="5921375" y="2703513"/>
          <p14:tracePt t="20416" x="5921375" y="2765425"/>
          <p14:tracePt t="20425" x="5883275" y="2828925"/>
          <p14:tracePt t="20437" x="5845175" y="2890838"/>
          <p14:tracePt t="20446" x="5821363" y="2928938"/>
          <p14:tracePt t="20456" x="5783263" y="2978150"/>
          <p14:tracePt t="20470" x="5783263" y="2990850"/>
          <p14:tracePt t="20476" x="5757863" y="3016250"/>
          <p14:tracePt t="20487" x="5745163" y="3028950"/>
          <p14:tracePt t="20496" x="5732463" y="3041650"/>
          <p14:tracePt t="20507" x="5719763" y="3054350"/>
          <p14:tracePt t="20520" x="5708650" y="3065463"/>
          <p14:tracePt t="20529" x="5695950" y="3065463"/>
          <p14:tracePt t="20537" x="5670550" y="3090863"/>
          <p14:tracePt t="20547" x="5632450" y="3103563"/>
          <p14:tracePt t="20557" x="5595938" y="3128963"/>
          <p14:tracePt t="20570" x="5545138" y="3165475"/>
          <p14:tracePt t="20578" x="5507038" y="3178175"/>
          <p14:tracePt t="20588" x="5483225" y="3203575"/>
          <p14:tracePt t="20598" x="5457825" y="3203575"/>
          <p14:tracePt t="20608" x="5432425" y="3216275"/>
          <p14:tracePt t="20620" x="5419725" y="3216275"/>
          <p14:tracePt t="20628" x="5407025" y="3228975"/>
          <p14:tracePt t="20638" x="5394325" y="3228975"/>
          <p14:tracePt t="20658" x="5370513" y="3228975"/>
          <p14:tracePt t="20669" x="5357813" y="3228975"/>
          <p14:tracePt t="20680" x="5332413" y="3216275"/>
          <p14:tracePt t="20689" x="5319713" y="3216275"/>
          <p14:tracePt t="20702" x="5294313" y="3178175"/>
          <p14:tracePt t="20709" x="5270500" y="3165475"/>
          <p14:tracePt t="20720" x="5257800" y="3141663"/>
          <p14:tracePt t="20729" x="5245100" y="3141663"/>
          <p14:tracePt t="20740" x="5219700" y="3116263"/>
          <p14:tracePt t="20753" x="5219700" y="3078163"/>
          <p14:tracePt t="20760" x="5194300" y="3028950"/>
          <p14:tracePt t="20770" x="5157788" y="2952750"/>
          <p14:tracePt t="20781" x="5132388" y="2903538"/>
          <p14:tracePt t="20790" x="5106988" y="2852738"/>
          <p14:tracePt t="20803" x="5094288" y="2803525"/>
          <p14:tracePt t="20810" x="5081588" y="2765425"/>
          <p14:tracePt t="20821" x="5068888" y="2740025"/>
          <p14:tracePt t="20831" x="5057775" y="2716213"/>
          <p14:tracePt t="20841" x="5057775" y="2690813"/>
          <p14:tracePt t="20853" x="5057775" y="2665413"/>
          <p14:tracePt t="20861" x="5045075" y="2652713"/>
          <p14:tracePt t="20871" x="5045075" y="2627313"/>
          <p14:tracePt t="20885" x="5045075" y="2603500"/>
          <p14:tracePt t="20892" x="5045075" y="2578100"/>
          <p14:tracePt t="20902" x="5045075" y="2565400"/>
          <p14:tracePt t="20912" x="5045075" y="2540000"/>
          <p14:tracePt t="20934" x="5045075" y="2527300"/>
          <p14:tracePt t="20950" x="5045075" y="2516188"/>
          <p14:tracePt t="20953" x="5045075" y="2490788"/>
          <p14:tracePt t="20963" x="5045075" y="2478088"/>
          <p14:tracePt t="20974" x="5045075" y="2465388"/>
          <p14:tracePt t="20993" x="5045075" y="2439988"/>
          <p14:tracePt t="21003" x="5057775" y="2427288"/>
          <p14:tracePt t="21014" x="5068888" y="2403475"/>
          <p14:tracePt t="21023" x="5081588" y="2378075"/>
          <p14:tracePt t="21036" x="5094288" y="2378075"/>
          <p14:tracePt t="21044" x="5106988" y="2365375"/>
          <p14:tracePt t="21054" x="5106988" y="2352675"/>
          <p14:tracePt t="21064" x="5106988" y="2339975"/>
          <p14:tracePt t="21074" x="5132388" y="2339975"/>
          <p14:tracePt t="21085" x="5157788" y="2314575"/>
          <p14:tracePt t="21095" x="5181600" y="2303463"/>
          <p14:tracePt t="21104" x="5194300" y="2290763"/>
          <p14:tracePt t="21118" x="5207000" y="2290763"/>
          <p14:tracePt t="21125" x="5219700" y="2278063"/>
          <p14:tracePt t="21136" x="5232400" y="2278063"/>
          <p14:tracePt t="21145" x="5232400" y="2265363"/>
          <p14:tracePt t="21155" x="5245100" y="2265363"/>
          <p14:tracePt t="21176" x="5257800" y="2265363"/>
          <p14:tracePt t="21197" x="5270500" y="2252663"/>
          <p14:tracePt t="21206" x="5281613" y="2252663"/>
          <p14:tracePt t="21219" x="5307013" y="2239963"/>
          <p14:tracePt t="21226" x="5332413" y="2239963"/>
          <p14:tracePt t="21236" x="5357813" y="2239963"/>
          <p14:tracePt t="21247" x="5370513" y="2227263"/>
          <p14:tracePt t="21258" x="5394325" y="2227263"/>
          <p14:tracePt t="21269" x="5419725" y="2214563"/>
          <p14:tracePt t="21277" x="5445125" y="2214563"/>
          <p14:tracePt t="21298" x="5470525" y="2214563"/>
          <p14:tracePt t="21308" x="5495925" y="2214563"/>
          <p14:tracePt t="21318" x="5519738" y="2214563"/>
          <p14:tracePt t="21329" x="5532438" y="2214563"/>
          <p14:tracePt t="21337" x="5557838" y="2214563"/>
          <p14:tracePt t="21351" x="5595938" y="2214563"/>
          <p14:tracePt t="21359" x="5632450" y="2214563"/>
          <p14:tracePt t="21368" x="5657850" y="2214563"/>
          <p14:tracePt t="21378" x="5695950" y="2227263"/>
          <p14:tracePt t="21388" x="5719763" y="2239963"/>
          <p14:tracePt t="21403" x="5745163" y="2239963"/>
          <p14:tracePt t="21409" x="5783263" y="2265363"/>
          <p14:tracePt t="21419" x="5821363" y="2278063"/>
          <p14:tracePt t="21429" x="5845175" y="2278063"/>
          <p14:tracePt t="21439" x="5908675" y="2303463"/>
          <p14:tracePt t="21453" x="5970588" y="2339975"/>
          <p14:tracePt t="21460" x="6034088" y="2390775"/>
          <p14:tracePt t="21470" x="6083300" y="2427288"/>
          <p14:tracePt t="21480" x="6121400" y="2452688"/>
          <p14:tracePt t="21490" x="6146800" y="2490788"/>
          <p14:tracePt t="21502" x="6196013" y="2552700"/>
          <p14:tracePt t="21510" x="6208713" y="2603500"/>
          <p14:tracePt t="21520" x="6234113" y="2640013"/>
          <p14:tracePt t="21535" x="6246813" y="2665413"/>
          <p14:tracePt t="21541" x="6246813" y="2690813"/>
          <p14:tracePt t="21552" x="6246813" y="2716213"/>
          <p14:tracePt t="21571" x="6246813" y="2728913"/>
          <p14:tracePt t="21584" x="6246813" y="2740025"/>
          <p14:tracePt t="21591" x="6246813" y="2765425"/>
          <p14:tracePt t="21602" x="6246813" y="2778125"/>
          <p14:tracePt t="21612" x="6246813" y="2816225"/>
          <p14:tracePt t="21621" x="6246813" y="2852738"/>
          <p14:tracePt t="21635" x="6234113" y="2928938"/>
          <p14:tracePt t="21642" x="6221413" y="2978150"/>
          <p14:tracePt t="21652" x="6183313" y="3028950"/>
          <p14:tracePt t="21663" x="6170613" y="3054350"/>
          <p14:tracePt t="21672" x="6157913" y="3065463"/>
          <p14:tracePt t="21684" x="6134100" y="3090863"/>
          <p14:tracePt t="21693" x="6096000" y="3116263"/>
          <p14:tracePt t="21708" x="6045200" y="3154363"/>
          <p14:tracePt t="21713" x="5970588" y="3190875"/>
          <p14:tracePt t="21723" x="5895975" y="3216275"/>
          <p14:tracePt t="21735" x="5845175" y="3228975"/>
          <p14:tracePt t="21744" x="5795963" y="3241675"/>
          <p14:tracePt t="21754" x="5757863" y="3241675"/>
          <p14:tracePt t="21768" x="5719763" y="3254375"/>
          <p14:tracePt t="21774" x="5683250" y="3254375"/>
          <p14:tracePt t="21785" x="5632450" y="3254375"/>
          <p14:tracePt t="21794" x="5607050" y="3254375"/>
          <p14:tracePt t="21804" x="5570538" y="3254375"/>
          <p14:tracePt t="21818" x="5545138" y="3254375"/>
          <p14:tracePt t="21824" x="5519738" y="3241675"/>
          <p14:tracePt t="21835" x="5495925" y="3228975"/>
          <p14:tracePt t="21845" x="5483225" y="3228975"/>
          <p14:tracePt t="21857" x="5470525" y="3216275"/>
          <p14:tracePt t="21869" x="5432425" y="3190875"/>
          <p14:tracePt t="21876" x="5407025" y="3190875"/>
          <p14:tracePt t="21886" x="5394325" y="3165475"/>
          <p14:tracePt t="21896" x="5370513" y="3154363"/>
          <p14:tracePt t="21905" x="5357813" y="3141663"/>
          <p14:tracePt t="21918" x="5345113" y="3141663"/>
          <p14:tracePt t="21926" x="5332413" y="3128963"/>
          <p14:tracePt t="21936" x="5319713" y="3128963"/>
          <p14:tracePt t="21951" x="5319713" y="3116263"/>
          <p14:tracePt t="21956" x="5307013" y="3116263"/>
          <p14:tracePt t="21967" x="5294313" y="3103563"/>
          <p14:tracePt t="21977" x="5270500" y="3065463"/>
          <p14:tracePt t="21987" x="5257800" y="3054350"/>
          <p14:tracePt t="22002" x="5232400" y="3016250"/>
          <p14:tracePt t="22007" x="5207000" y="2965450"/>
          <p14:tracePt t="22019" x="5194300" y="2941638"/>
          <p14:tracePt t="22028" x="5181600" y="2928938"/>
          <p14:tracePt t="22038" x="5170488" y="2916238"/>
          <p14:tracePt t="22051" x="5170488" y="2903538"/>
          <p14:tracePt t="22058" x="5170488" y="2890838"/>
          <p14:tracePt t="22067" x="5157788" y="2890838"/>
          <p14:tracePt t="22078" x="5157788" y="2878138"/>
          <p14:tracePt t="22101" x="5157788" y="2852738"/>
          <p14:tracePt t="22108" x="5157788" y="2840038"/>
          <p14:tracePt t="22118" x="5157788" y="2816225"/>
          <p14:tracePt t="22130" x="5157788" y="2790825"/>
          <p14:tracePt t="22139" x="5157788" y="2765425"/>
          <p14:tracePt t="22151" x="5157788" y="2740025"/>
          <p14:tracePt t="22159" x="5157788" y="2728913"/>
          <p14:tracePt t="22182" x="5157788" y="2716213"/>
          <p14:tracePt t="22190" x="5157788" y="2703513"/>
          <p14:tracePt t="22210" x="5157788" y="2690813"/>
          <p14:tracePt t="22220" x="5157788" y="2678113"/>
          <p14:tracePt t="22241" x="5157788" y="2652713"/>
          <p14:tracePt t="22251" x="5157788" y="2627313"/>
          <p14:tracePt t="22261" x="5170488" y="2616200"/>
          <p14:tracePt t="22270" x="5170488" y="2578100"/>
          <p14:tracePt t="22284" x="5181600" y="2578100"/>
          <p14:tracePt t="22291" x="5194300" y="2565400"/>
          <p14:tracePt t="22302" x="5194300" y="2552700"/>
          <p14:tracePt t="22332" x="5194300" y="2540000"/>
          <p14:tracePt t="22343" x="5207000" y="2540000"/>
          <p14:tracePt t="22352" x="5207000" y="2527300"/>
          <p14:tracePt t="22363" x="5219700" y="2527300"/>
          <p14:tracePt t="22372" x="5219700" y="2516188"/>
          <p14:tracePt t="22383" x="5245100" y="2503488"/>
          <p14:tracePt t="22392" x="5294313" y="2478088"/>
          <p14:tracePt t="22403" x="5332413" y="2465388"/>
          <p14:tracePt t="22416" x="5370513" y="2439988"/>
          <p14:tracePt t="22423" x="5394325" y="2427288"/>
          <p14:tracePt t="22443" x="5407025" y="2427288"/>
          <p14:tracePt t="22465" x="5407025" y="2414588"/>
          <p14:tracePt t="22473" x="5419725" y="2414588"/>
          <p14:tracePt t="22494" x="5432425" y="2414588"/>
          <p14:tracePt t="22504" x="5432425" y="2403475"/>
          <p14:tracePt t="22524" x="5445125" y="2403475"/>
          <p14:tracePt t="22545" x="5457825" y="2403475"/>
          <p14:tracePt t="22555" x="5483225" y="2390775"/>
          <p14:tracePt t="22575" x="5507038" y="2390775"/>
          <p14:tracePt t="22596" x="5519738" y="2390775"/>
          <p14:tracePt t="22605" x="5532438" y="2390775"/>
          <p14:tracePt t="22617" x="5545138" y="2390775"/>
          <p14:tracePt t="22626" x="5557838" y="2390775"/>
          <p14:tracePt t="22636" x="5570538" y="2390775"/>
          <p14:tracePt t="22650" x="5583238" y="2390775"/>
          <p14:tracePt t="22656" x="5595938" y="2390775"/>
          <p14:tracePt t="22676" x="5619750" y="2390775"/>
          <p14:tracePt t="22698" x="5632450" y="2390775"/>
          <p14:tracePt t="22706" x="5645150" y="2390775"/>
          <p14:tracePt t="22717" x="5657850" y="2390775"/>
          <p14:tracePt t="22729" x="5670550" y="2390775"/>
          <p14:tracePt t="22737" x="5695950" y="2390775"/>
          <p14:tracePt t="22758" x="5708650" y="2390775"/>
          <p14:tracePt t="22768" x="5732463" y="2403475"/>
          <p14:tracePt t="22779" x="5770563" y="2403475"/>
          <p14:tracePt t="22788" x="5808663" y="2427288"/>
          <p14:tracePt t="22800" x="5857875" y="2439988"/>
          <p14:tracePt t="22808" x="5895975" y="2452688"/>
          <p14:tracePt t="22818" x="5945188" y="2490788"/>
          <p14:tracePt t="22834" x="5970588" y="2516188"/>
          <p14:tracePt t="22838" x="5995988" y="2540000"/>
          <p14:tracePt t="22850" x="6008688" y="2540000"/>
          <p14:tracePt t="22859" x="6034088" y="2565400"/>
          <p14:tracePt t="22882" x="6045200" y="2578100"/>
          <p14:tracePt t="22889" x="6045200" y="2590800"/>
          <p14:tracePt t="22900" x="6057900" y="2590800"/>
          <p14:tracePt t="22916" x="6057900" y="2603500"/>
          <p14:tracePt t="22920" x="6083300" y="2640013"/>
          <p14:tracePt t="22934" x="6108700" y="2690813"/>
          <p14:tracePt t="22940" x="6108700" y="2740025"/>
          <p14:tracePt t="22952" x="6108700" y="2778125"/>
          <p14:tracePt t="22960" x="6108700" y="2803525"/>
          <p14:tracePt t="22970" x="6108700" y="2816225"/>
          <p14:tracePt t="22983" x="6108700" y="2840038"/>
          <p14:tracePt t="23001" x="6108700" y="2852738"/>
          <p14:tracePt t="23011" x="6108700" y="2890838"/>
          <p14:tracePt t="23021" x="6108700" y="2916238"/>
          <p14:tracePt t="23033" x="6108700" y="2928938"/>
          <p14:tracePt t="23041" x="6108700" y="2941638"/>
          <p14:tracePt t="23052" x="6083300" y="2965450"/>
          <p14:tracePt t="23066" x="6057900" y="3003550"/>
          <p14:tracePt t="23072" x="5983288" y="3054350"/>
          <p14:tracePt t="23082" x="5908675" y="3103563"/>
          <p14:tracePt t="23092" x="5821363" y="3154363"/>
          <p14:tracePt t="23102" x="5745163" y="3190875"/>
          <p14:tracePt t="23116" x="5708650" y="3216275"/>
          <p14:tracePt t="23123" x="5645150" y="3241675"/>
          <p14:tracePt t="23134" x="5619750" y="3241675"/>
          <p14:tracePt t="23143" x="5570538" y="3241675"/>
          <p14:tracePt t="23153" x="5545138" y="3254375"/>
          <p14:tracePt t="23167" x="5495925" y="3254375"/>
          <p14:tracePt t="23173" x="5470525" y="3254375"/>
          <p14:tracePt t="23183" x="5432425" y="3254375"/>
          <p14:tracePt t="23193" x="5407025" y="3254375"/>
          <p14:tracePt t="23204" x="5370513" y="3228975"/>
          <p14:tracePt t="23217" x="5357813" y="3216275"/>
          <p14:tracePt t="23224" x="5319713" y="3216275"/>
          <p14:tracePt t="23234" x="5307013" y="3190875"/>
          <p14:tracePt t="23245" x="5281613" y="3178175"/>
          <p14:tracePt t="23254" x="5257800" y="3165475"/>
          <p14:tracePt t="23266" x="5257800" y="3154363"/>
          <p14:tracePt t="23274" x="5232400" y="3141663"/>
          <p14:tracePt t="23284" x="5219700" y="3103563"/>
          <p14:tracePt t="23295" x="5207000" y="3054350"/>
          <p14:tracePt t="23305" x="5170488" y="2978150"/>
          <p14:tracePt t="23317" x="5132388" y="2903538"/>
          <p14:tracePt t="23325" x="5094288" y="2816225"/>
          <p14:tracePt t="23336" x="5057775" y="2740025"/>
          <p14:tracePt t="23350" x="5032375" y="2690813"/>
          <p14:tracePt t="23356" x="5019675" y="2640013"/>
          <p14:tracePt t="23367" x="5006975" y="2616200"/>
          <p14:tracePt t="23376" x="4981575" y="2578100"/>
          <p14:tracePt t="23386" x="4981575" y="2565400"/>
          <p14:tracePt t="23399" x="4981575" y="2540000"/>
          <p14:tracePt t="23406" x="4981575" y="2527300"/>
          <p14:tracePt t="23417" x="4981575" y="2516188"/>
          <p14:tracePt t="23427" x="4981575" y="2503488"/>
          <p14:tracePt t="23437" x="4981575" y="2478088"/>
          <p14:tracePt t="23449" x="4981575" y="2465388"/>
          <p14:tracePt t="23460" x="4994275" y="2452688"/>
          <p14:tracePt t="23467" x="5019675" y="2439988"/>
          <p14:tracePt t="23478" x="5032375" y="2414588"/>
          <p14:tracePt t="23487" x="5057775" y="2414588"/>
          <p14:tracePt t="23499" x="5057775" y="2403475"/>
          <p14:tracePt t="23508" x="5068888" y="2403475"/>
          <p14:tracePt t="23518" x="5068888" y="2390775"/>
          <p14:tracePt t="23538" x="5094288" y="2390775"/>
          <p14:tracePt t="23549" x="5094288" y="2378075"/>
          <p14:tracePt t="23558" x="5106988" y="2378075"/>
          <p14:tracePt t="23568" x="5119688" y="2378075"/>
          <p14:tracePt t="23582" x="5132388" y="2378075"/>
          <p14:tracePt t="23589" x="5145088" y="2378075"/>
          <p14:tracePt t="23599" x="5145088" y="2365375"/>
          <p14:tracePt t="23611" x="5170488" y="2365375"/>
          <p14:tracePt t="23632" x="5194300" y="2365375"/>
          <p14:tracePt t="23639" x="5207000" y="2352675"/>
          <p14:tracePt t="23650" x="5245100" y="2339975"/>
          <p14:tracePt t="23660" x="5257800" y="2339975"/>
          <p14:tracePt t="23671" x="5281613" y="2327275"/>
          <p14:tracePt t="23682" x="5319713" y="2327275"/>
          <p14:tracePt t="23690" x="5345113" y="2327275"/>
          <p14:tracePt t="23700" x="5383213" y="2327275"/>
          <p14:tracePt t="23711" x="5407025" y="2314575"/>
          <p14:tracePt t="23721" x="5445125" y="2314575"/>
          <p14:tracePt t="23732" x="5457825" y="2314575"/>
          <p14:tracePt t="23741" x="5495925" y="2314575"/>
          <p14:tracePt t="23751" x="5519738" y="2314575"/>
          <p14:tracePt t="23764" x="5557838" y="2314575"/>
          <p14:tracePt t="23771" x="5607050" y="2314575"/>
          <p14:tracePt t="23782" x="5695950" y="2314575"/>
          <p14:tracePt t="23791" x="5770563" y="2314575"/>
          <p14:tracePt t="23805" x="5821363" y="2327275"/>
          <p14:tracePt t="23816" x="5870575" y="2327275"/>
          <p14:tracePt t="23823" x="5883275" y="2327275"/>
          <p14:tracePt t="23832" x="5921375" y="2339975"/>
          <p14:tracePt t="23843" x="5921375" y="2352675"/>
          <p14:tracePt t="23853" x="5945188" y="2352675"/>
          <p14:tracePt t="23866" x="5957888" y="2352675"/>
          <p14:tracePt t="23873" x="5970588" y="2365375"/>
          <p14:tracePt t="23896" x="5995988" y="2378075"/>
          <p14:tracePt t="23904" x="6008688" y="2390775"/>
          <p14:tracePt t="23923" x="6021388" y="2390775"/>
          <p14:tracePt t="23947" x="6021388" y="2403475"/>
          <p14:tracePt t="23974" x="6021388" y="2414588"/>
          <p14:tracePt t="24055" x="6034088" y="2414588"/>
          <p14:tracePt t="24086" x="6045200" y="2414588"/>
          <p14:tracePt t="24097" x="6057900" y="2427288"/>
          <p14:tracePt t="24106" x="6096000" y="2452688"/>
          <p14:tracePt t="24116" x="6157913" y="2503488"/>
          <p14:tracePt t="24127" x="6208713" y="2578100"/>
          <p14:tracePt t="24137" x="6296025" y="2703513"/>
          <p14:tracePt t="24148" x="6346825" y="2803525"/>
          <p14:tracePt t="24157" x="6408738" y="2952750"/>
          <p14:tracePt t="24167" x="6446838" y="3065463"/>
          <p14:tracePt t="24180" x="6483350" y="3216275"/>
          <p14:tracePt t="24188" x="6508750" y="3390900"/>
          <p14:tracePt t="24199" x="6508750" y="3516313"/>
          <p14:tracePt t="24211" x="6508750" y="3641725"/>
          <p14:tracePt t="24219" x="6472238" y="3767138"/>
          <p14:tracePt t="24232" x="6421438" y="3854450"/>
          <p14:tracePt t="24237" x="6370638" y="3941763"/>
          <p14:tracePt t="24247" x="6321425" y="4017963"/>
          <p14:tracePt t="24257" x="6270625" y="4079875"/>
          <p14:tracePt t="24267" x="6246813" y="4105275"/>
          <p14:tracePt t="24279" x="6234113" y="4129088"/>
          <p14:tracePt t="24287" x="6208713" y="4167188"/>
          <p14:tracePt t="24298" x="6170613" y="4230688"/>
          <p14:tracePt t="24308" x="6070600" y="4330700"/>
          <p14:tracePt t="24318" x="5932488" y="4479925"/>
          <p14:tracePt t="24330" x="5821363" y="4592638"/>
          <p14:tracePt t="24338" x="5719763" y="4667250"/>
          <p14:tracePt t="24348" x="5657850" y="4756150"/>
          <p14:tracePt t="24358" x="5595938" y="4805363"/>
          <p14:tracePt t="24369" x="5545138" y="4843463"/>
          <p14:tracePt t="24380" x="5495925" y="4879975"/>
          <p14:tracePt t="24389" x="5457825" y="4892675"/>
          <p14:tracePt t="24399" x="5419725" y="4892675"/>
          <p14:tracePt t="24409" x="5407025" y="4918075"/>
          <p14:tracePt t="24419" x="5394325" y="4918075"/>
          <p14:tracePt t="24432" x="5383213" y="4918075"/>
          <p14:tracePt t="24439" x="5370513" y="4918075"/>
          <p14:tracePt t="24461" x="5357813" y="4918075"/>
          <p14:tracePt t="24481" x="5345113" y="4918075"/>
          <p14:tracePt t="24491" x="5332413" y="4918075"/>
          <p14:tracePt t="24502" x="5319713" y="4918075"/>
          <p14:tracePt t="24514" x="5307013" y="4905375"/>
          <p14:tracePt t="24522" x="5294313" y="4879975"/>
          <p14:tracePt t="24532" x="5281613" y="4856163"/>
          <p14:tracePt t="24543" x="5257800" y="4818063"/>
          <p14:tracePt t="24553" x="5232400" y="4779963"/>
          <p14:tracePt t="24565" x="5194300" y="4718050"/>
          <p14:tracePt t="24573" x="5157788" y="4667250"/>
          <p14:tracePt t="24584" x="5094288" y="4592638"/>
          <p14:tracePt t="24593" x="5032375" y="4530725"/>
          <p14:tracePt t="24603" x="4981575" y="4492625"/>
          <p14:tracePt t="24614" x="4956175" y="4454525"/>
          <p14:tracePt t="24623" x="4932363" y="4430713"/>
          <p14:tracePt t="24633" x="4906963" y="4418013"/>
          <p14:tracePt t="24648" x="4894263" y="4379913"/>
          <p14:tracePt t="24654" x="4894263" y="4367213"/>
          <p14:tracePt t="24665" x="4881563" y="4354513"/>
          <p14:tracePt t="24674" x="4881563" y="4341813"/>
          <p14:tracePt t="24685" x="4881563" y="4330700"/>
          <p14:tracePt t="24697" x="4881563" y="4318000"/>
          <p14:tracePt t="24704" x="4881563" y="4305300"/>
          <p14:tracePt t="24714" x="4881563" y="4292600"/>
          <p14:tracePt t="24725" x="4881563" y="4279900"/>
          <p14:tracePt t="24735" x="4881563" y="4267200"/>
          <p14:tracePt t="24747" x="4881563" y="4254500"/>
          <p14:tracePt t="24755" x="4881563" y="4241800"/>
          <p14:tracePt t="24775" x="4881563" y="4217988"/>
          <p14:tracePt t="24786" x="4881563" y="4205288"/>
          <p14:tracePt t="24797" x="4881563" y="4192588"/>
          <p14:tracePt t="24806" x="4881563" y="4179888"/>
          <p14:tracePt t="24828" x="4881563" y="4167188"/>
          <p14:tracePt t="24857" x="4881563" y="4154488"/>
          <p14:tracePt t="24897" x="4894263" y="4154488"/>
          <p14:tracePt t="24908" x="4894263" y="4141788"/>
          <p14:tracePt t="24917" x="4906963" y="4141788"/>
          <p14:tracePt t="24929" x="4919663" y="4141788"/>
          <p14:tracePt t="24938" x="4945063" y="4129088"/>
          <p14:tracePt t="24948" x="4981575" y="4117975"/>
          <p14:tracePt t="24958" x="5068888" y="4092575"/>
          <p14:tracePt t="24968" x="5157788" y="4079875"/>
          <p14:tracePt t="24980" x="5219700" y="4067175"/>
          <p14:tracePt t="24988" x="5270500" y="4067175"/>
          <p14:tracePt t="24998" x="5332413" y="4041775"/>
          <p14:tracePt t="25009" x="5370513" y="4041775"/>
          <p14:tracePt t="25018" x="5394325" y="4029075"/>
          <p14:tracePt t="25031" x="5407025" y="4029075"/>
          <p14:tracePt t="25039" x="5432425" y="4029075"/>
          <p14:tracePt t="25049" x="5445125" y="4017963"/>
          <p14:tracePt t="25063" x="5457825" y="4017963"/>
          <p14:tracePt t="25070" x="5470525" y="4017963"/>
          <p14:tracePt t="25080" x="5483225" y="4017963"/>
          <p14:tracePt t="25090" x="5495925" y="4017963"/>
          <p14:tracePt t="25100" x="5507038" y="4017963"/>
          <p14:tracePt t="25120" x="5519738" y="4017963"/>
          <p14:tracePt t="25151" x="5532438" y="4017963"/>
          <p14:tracePt t="25191" x="5545138" y="4017963"/>
          <p14:tracePt t="25201" x="5583238" y="4017963"/>
          <p14:tracePt t="25213" x="5632450" y="4017963"/>
          <p14:tracePt t="25221" x="5683250" y="4017963"/>
          <p14:tracePt t="25231" x="5708650" y="4017963"/>
          <p14:tracePt t="25243" x="5757863" y="4005263"/>
          <p14:tracePt t="25252" x="5770563" y="4005263"/>
          <p14:tracePt t="25263" x="5795963" y="3992563"/>
          <p14:tracePt t="25272" x="5808663" y="3992563"/>
          <p14:tracePt t="25293" x="5832475" y="3992563"/>
          <p14:tracePt t="25303" x="5845175" y="3992563"/>
          <p14:tracePt t="25314" x="5857875" y="3992563"/>
          <p14:tracePt t="25324" x="5870575" y="3992563"/>
          <p14:tracePt t="25333" x="5895975" y="3992563"/>
          <p14:tracePt t="25353" x="5921375" y="3992563"/>
          <p14:tracePt t="25374" x="5932488" y="3992563"/>
          <p14:tracePt t="25384" x="5945188" y="3992563"/>
          <p14:tracePt t="25397" x="5957888" y="3992563"/>
          <p14:tracePt t="25404" x="5970588" y="3992563"/>
          <p14:tracePt t="25425" x="5983288" y="3992563"/>
          <p14:tracePt t="25455" x="5995988" y="3992563"/>
          <p14:tracePt t="25475" x="6008688" y="3992563"/>
          <p14:tracePt t="25506" x="6021388" y="3992563"/>
          <p14:tracePt t="25536" x="6034088" y="3992563"/>
          <p14:tracePt t="25545" x="6034088" y="4005263"/>
          <p14:tracePt t="25566" x="6045200" y="4005263"/>
          <p14:tracePt t="25578" x="6045200" y="4017963"/>
          <p14:tracePt t="25587" x="6057900" y="4029075"/>
          <p14:tracePt t="25607" x="6070600" y="4041775"/>
          <p14:tracePt t="25617" x="6070600" y="4054475"/>
          <p14:tracePt t="25629" x="6083300" y="4054475"/>
          <p14:tracePt t="25637" x="6096000" y="4067175"/>
          <p14:tracePt t="25647" x="6096000" y="4079875"/>
          <p14:tracePt t="25668" x="6108700" y="4092575"/>
          <p14:tracePt t="25698" x="6108700" y="4105275"/>
          <p14:tracePt t="25709" x="6121400" y="4105275"/>
          <p14:tracePt t="25719" x="6121400" y="4117975"/>
          <p14:tracePt t="25749" x="6134100" y="4129088"/>
          <p14:tracePt t="25800" x="6134100" y="4141788"/>
          <p14:tracePt t="25861" x="6134100" y="4154488"/>
          <p14:tracePt t="25891" x="6134100" y="4167188"/>
          <p14:tracePt t="25901" x="6134100" y="4179888"/>
          <p14:tracePt t="25931" x="6134100" y="4192588"/>
          <p14:tracePt t="25953" x="6134100" y="4205288"/>
          <p14:tracePt t="25972" x="6134100" y="4217988"/>
          <p14:tracePt t="25994" x="6134100" y="4230688"/>
          <p14:tracePt t="26012" x="6121400" y="4241800"/>
          <p14:tracePt t="26023" x="6096000" y="4267200"/>
          <p14:tracePt t="26033" x="6070600" y="4279900"/>
          <p14:tracePt t="26045" x="6045200" y="4305300"/>
          <p14:tracePt t="26053" x="6008688" y="4330700"/>
          <p14:tracePt t="26067" x="5970588" y="4354513"/>
          <p14:tracePt t="26075" x="5957888" y="4367213"/>
          <p14:tracePt t="26084" x="5921375" y="4392613"/>
          <p14:tracePt t="26104" x="5895975" y="4405313"/>
          <p14:tracePt t="26114" x="5895975" y="4418013"/>
          <p14:tracePt t="26125" x="5883275" y="4418013"/>
          <p14:tracePt t="26134" x="5857875" y="4430713"/>
          <p14:tracePt t="26146" x="5857875" y="4443413"/>
          <p14:tracePt t="26154" x="5832475" y="4443413"/>
          <p14:tracePt t="26177" x="5821363" y="4454525"/>
          <p14:tracePt t="26185" x="5795963" y="4454525"/>
          <p14:tracePt t="26195" x="5770563" y="4454525"/>
          <p14:tracePt t="26205" x="5757863" y="4454525"/>
          <p14:tracePt t="26215" x="5732463" y="4454525"/>
          <p14:tracePt t="26228" x="5708650" y="4454525"/>
          <p14:tracePt t="26235" x="5683250" y="4454525"/>
          <p14:tracePt t="26247" x="5657850" y="4454525"/>
          <p14:tracePt t="26256" x="5619750" y="4454525"/>
          <p14:tracePt t="26266" x="5595938" y="4443413"/>
          <p14:tracePt t="26279" x="5557838" y="4430713"/>
          <p14:tracePt t="26286" x="5532438" y="4418013"/>
          <p14:tracePt t="26296" x="5495925" y="4405313"/>
          <p14:tracePt t="26307" x="5483225" y="4379913"/>
          <p14:tracePt t="26317" x="5470525" y="4367213"/>
          <p14:tracePt t="26329" x="5445125" y="4367213"/>
          <p14:tracePt t="26337" x="5432425" y="4354513"/>
          <p14:tracePt t="26347" x="5419725" y="4341813"/>
          <p14:tracePt t="26358" x="5407025" y="4341813"/>
          <p14:tracePt t="26368" x="5394325" y="4330700"/>
          <p14:tracePt t="26379" x="5383213" y="4330700"/>
          <p14:tracePt t="26390" x="5370513" y="4305300"/>
          <p14:tracePt t="26398" x="5345113" y="4279900"/>
          <p14:tracePt t="26411" x="5345113" y="4267200"/>
          <p14:tracePt t="26418" x="5345113" y="4241800"/>
          <p14:tracePt t="26428" x="5319713" y="4205288"/>
          <p14:tracePt t="26439" x="5307013" y="4192588"/>
          <p14:tracePt t="26461" x="5307013" y="4167188"/>
          <p14:tracePt t="26469" x="5294313" y="4167188"/>
          <p14:tracePt t="26489" x="5294313" y="4154488"/>
          <p14:tracePt t="26511" x="5294313" y="4141788"/>
          <p14:tracePt t="26543" x="5294313" y="4129088"/>
          <p14:tracePt t="26560" x="5294313" y="4117975"/>
          <p14:tracePt t="26570" x="5307013" y="4105275"/>
          <p14:tracePt t="26580" x="5345113" y="4092575"/>
          <p14:tracePt t="26591" x="5370513" y="4079875"/>
          <p14:tracePt t="26601" x="5394325" y="4067175"/>
          <p14:tracePt t="26612" x="5407025" y="4054475"/>
          <p14:tracePt t="26621" x="5432425" y="4054475"/>
          <p14:tracePt t="26643" x="5445125" y="4054475"/>
          <p14:tracePt t="26651" x="5457825" y="4041775"/>
          <p14:tracePt t="26662" x="5470525" y="4041775"/>
          <p14:tracePt t="26671" x="5483225" y="4029075"/>
          <p14:tracePt t="26694" x="5507038" y="4029075"/>
          <p14:tracePt t="26702" x="5519738" y="4029075"/>
          <p14:tracePt t="26712" x="5532438" y="4029075"/>
          <p14:tracePt t="26723" x="5545138" y="4029075"/>
          <p14:tracePt t="26735" x="5557838" y="4029075"/>
          <p14:tracePt t="26753" x="5583238" y="4029075"/>
          <p14:tracePt t="26763" x="5583238" y="4041775"/>
          <p14:tracePt t="26774" x="5595938" y="4041775"/>
          <p14:tracePt t="26783" x="5607050" y="4041775"/>
          <p14:tracePt t="26795" x="5619750" y="4041775"/>
          <p14:tracePt t="26803" x="5632450" y="4054475"/>
          <p14:tracePt t="26814" x="5645150" y="4054475"/>
          <p14:tracePt t="26827" x="5657850" y="4054475"/>
          <p14:tracePt t="26835" x="5670550" y="4054475"/>
          <p14:tracePt t="26844" x="5670550" y="4067175"/>
          <p14:tracePt t="26854" x="5695950" y="4067175"/>
          <p14:tracePt t="26876" x="5708650" y="4079875"/>
          <p14:tracePt t="26885" x="5757863" y="4105275"/>
          <p14:tracePt t="26895" x="5770563" y="4117975"/>
          <p14:tracePt t="26908" x="5795963" y="4129088"/>
          <p14:tracePt t="26915" x="5808663" y="4129088"/>
          <p14:tracePt t="26929" x="5821363" y="4141788"/>
          <p14:tracePt t="26935" x="5832475" y="4154488"/>
          <p14:tracePt t="26945" x="5845175" y="4154488"/>
          <p14:tracePt t="26956" x="5845175" y="4167188"/>
          <p14:tracePt t="26966" x="5870575" y="4167188"/>
          <p14:tracePt t="26977" x="5883275" y="4192588"/>
          <p14:tracePt t="26996" x="5895975" y="4192588"/>
          <p14:tracePt t="27027" x="5908675" y="4205288"/>
          <p14:tracePt t="27088" x="5908675" y="4217988"/>
          <p14:tracePt t="27110" x="5908675" y="4230688"/>
          <p14:tracePt t="27128" x="5908675" y="4241800"/>
          <p14:tracePt t="27148" x="5895975" y="4267200"/>
          <p14:tracePt t="27160" x="5895975" y="4279900"/>
          <p14:tracePt t="27179" x="5883275" y="4292600"/>
          <p14:tracePt t="27189" x="5883275" y="4305300"/>
          <p14:tracePt t="27210" x="5870575" y="4318000"/>
          <p14:tracePt t="27220" x="5857875" y="4330700"/>
          <p14:tracePt t="27229" x="5845175" y="4341813"/>
          <p14:tracePt t="27240" x="5832475" y="4341813"/>
          <p14:tracePt t="27250" x="5832475" y="4354513"/>
          <p14:tracePt t="27260" x="5808663" y="4367213"/>
          <p14:tracePt t="27270" x="5783263" y="4379913"/>
          <p14:tracePt t="27280" x="5757863" y="4392613"/>
          <p14:tracePt t="27294" x="5745163" y="4392613"/>
          <p14:tracePt t="27300" x="5719763" y="4405313"/>
          <p14:tracePt t="27311" x="5670550" y="4418013"/>
          <p14:tracePt t="27321" x="5645150" y="4430713"/>
          <p14:tracePt t="27331" x="5632450" y="4430713"/>
          <p14:tracePt t="27344" x="5607050" y="4443413"/>
          <p14:tracePt t="27352" x="5595938" y="4443413"/>
          <p14:tracePt t="27363" x="5557838" y="4454525"/>
          <p14:tracePt t="27371" x="5545138" y="4454525"/>
          <p14:tracePt t="27382" x="5507038" y="4454525"/>
          <p14:tracePt t="27394" x="5495925" y="4454525"/>
          <p14:tracePt t="27402" x="5445125" y="4454525"/>
          <p14:tracePt t="27412" x="5419725" y="4454525"/>
          <p14:tracePt t="27422" x="5383213" y="4454525"/>
          <p14:tracePt t="27432" x="5357813" y="4454525"/>
          <p14:tracePt t="27443" x="5332413" y="4454525"/>
          <p14:tracePt t="27452" x="5319713" y="4454525"/>
          <p14:tracePt t="27462" x="5294313" y="4443413"/>
          <p14:tracePt t="27483" x="5270500" y="4430713"/>
          <p14:tracePt t="27494" x="5257800" y="4418013"/>
          <p14:tracePt t="27503" x="5232400" y="4405313"/>
          <p14:tracePt t="27514" x="5207000" y="4392613"/>
          <p14:tracePt t="27528" x="5194300" y="4379913"/>
          <p14:tracePt t="27533" x="5181600" y="4367213"/>
          <p14:tracePt t="27555" x="5170488" y="4354513"/>
          <p14:tracePt t="27564" x="5170488" y="4341813"/>
          <p14:tracePt t="27605" x="5170488" y="4330700"/>
          <p14:tracePt t="27627" x="5170488" y="4318000"/>
          <p14:tracePt t="27635" x="5170488" y="4305300"/>
          <p14:tracePt t="27645" x="5170488" y="4279900"/>
          <p14:tracePt t="27656" x="5170488" y="4254500"/>
          <p14:tracePt t="27665" x="5170488" y="4241800"/>
          <p14:tracePt t="27677" x="5181600" y="4230688"/>
          <p14:tracePt t="27686" x="5181600" y="4217988"/>
          <p14:tracePt t="27708" x="5194300" y="4205288"/>
          <p14:tracePt t="27737" x="5194300" y="4192588"/>
          <p14:tracePt t="27797" x="5207000" y="4179888"/>
          <p14:tracePt t="27808" x="5232400" y="4179888"/>
          <p14:tracePt t="27818" x="5245100" y="4167188"/>
          <p14:tracePt t="27828" x="5257800" y="4167188"/>
          <p14:tracePt t="27839" x="5270500" y="4154488"/>
          <p14:tracePt t="27848" x="5281613" y="4154488"/>
          <p14:tracePt t="27868" x="5294313" y="4154488"/>
          <p14:tracePt t="27891" x="5294313" y="4141788"/>
          <p14:tracePt t="27898" x="5307013" y="4141788"/>
          <p14:tracePt t="27919" x="5319713" y="4141788"/>
          <p14:tracePt t="27929" x="5332413" y="4141788"/>
          <p14:tracePt t="27942" x="5345113" y="4141788"/>
          <p14:tracePt t="27960" x="5370513" y="4141788"/>
          <p14:tracePt t="27970" x="5383213" y="4141788"/>
          <p14:tracePt t="27979" x="5419725" y="4141788"/>
          <p14:tracePt t="27992" x="5432425" y="4141788"/>
          <p14:tracePt t="28000" x="5457825" y="4141788"/>
          <p14:tracePt t="28010" x="5470525" y="4141788"/>
          <p14:tracePt t="28020" x="5495925" y="4141788"/>
          <p14:tracePt t="28030" x="5519738" y="4141788"/>
          <p14:tracePt t="28043" x="5545138" y="4141788"/>
          <p14:tracePt t="28051" x="5557838" y="4141788"/>
          <p14:tracePt t="28061" x="5570538" y="4141788"/>
          <p14:tracePt t="28072" x="5583238" y="4141788"/>
          <p14:tracePt t="28081" x="5607050" y="4141788"/>
          <p14:tracePt t="28092" x="5619750" y="4141788"/>
          <p14:tracePt t="28102" x="5632450" y="4141788"/>
          <p14:tracePt t="28111" x="5670550" y="4141788"/>
          <p14:tracePt t="28122" x="5683250" y="4141788"/>
          <p14:tracePt t="28132" x="5708650" y="4141788"/>
          <p14:tracePt t="28143" x="5719763" y="4141788"/>
          <p14:tracePt t="28152" x="5757863" y="4129088"/>
          <p14:tracePt t="28162" x="5770563" y="4129088"/>
          <p14:tracePt t="28177" x="5795963" y="4129088"/>
          <p14:tracePt t="28182" x="5808663" y="4129088"/>
          <p14:tracePt t="28193" x="5832475" y="4129088"/>
          <p14:tracePt t="28203" x="5857875" y="4129088"/>
          <p14:tracePt t="28213" x="5883275" y="4129088"/>
          <p14:tracePt t="28226" x="5895975" y="4129088"/>
          <p14:tracePt t="28233" x="5908675" y="4129088"/>
          <p14:tracePt t="28243" x="5932488" y="4129088"/>
          <p14:tracePt t="28254" x="5945188" y="4129088"/>
          <p14:tracePt t="28276" x="5970588" y="4129088"/>
          <p14:tracePt t="28294" x="5983288" y="4141788"/>
          <p14:tracePt t="28314" x="5995988" y="4154488"/>
          <p14:tracePt t="28326" x="6008688" y="4154488"/>
          <p14:tracePt t="28357" x="6021388" y="4154488"/>
          <p14:tracePt t="28365" x="6021388" y="4167188"/>
          <p14:tracePt t="28385" x="6034088" y="4179888"/>
          <p14:tracePt t="28395" x="6034088" y="4192588"/>
          <p14:tracePt t="28416" x="6045200" y="4205288"/>
          <p14:tracePt t="28458" x="6045200" y="4217988"/>
          <p14:tracePt t="28487" x="6045200" y="4230688"/>
          <p14:tracePt t="28497" x="6045200" y="4241800"/>
          <p14:tracePt t="28517" x="6045200" y="4254500"/>
          <p14:tracePt t="28548" x="6045200" y="4267200"/>
          <p14:tracePt t="28568" x="6034088" y="4267200"/>
          <p14:tracePt t="28578" x="6034088" y="4279900"/>
          <p14:tracePt t="28598" x="6021388" y="4279900"/>
          <p14:tracePt t="28609" x="6021388" y="4292600"/>
          <p14:tracePt t="28619" x="6008688" y="4292600"/>
          <p14:tracePt t="28629" x="5995988" y="4318000"/>
          <p14:tracePt t="28642" x="5970588" y="4341813"/>
          <p14:tracePt t="28649" x="5957888" y="4354513"/>
          <p14:tracePt t="28660" x="5932488" y="4367213"/>
          <p14:tracePt t="28669" x="5908675" y="4379913"/>
          <p14:tracePt t="28679" x="5895975" y="4379913"/>
          <p14:tracePt t="28693" x="5883275" y="4392613"/>
          <p14:tracePt t="28700" x="5870575" y="4405313"/>
          <p14:tracePt t="28710" x="5845175" y="4418013"/>
          <p14:tracePt t="28720" x="5821363" y="4430713"/>
          <p14:tracePt t="28730" x="5808663" y="4430713"/>
          <p14:tracePt t="28742" x="5783263" y="4443413"/>
          <p14:tracePt t="28750" x="5745163" y="4467225"/>
          <p14:tracePt t="28760" x="5708650" y="4467225"/>
          <p14:tracePt t="28771" x="5683250" y="4479925"/>
          <p14:tracePt t="28780" x="5657850" y="4492625"/>
          <p14:tracePt t="28792" x="5632450" y="4492625"/>
          <p14:tracePt t="28801" x="5583238" y="4492625"/>
          <p14:tracePt t="28811" x="5557838" y="4492625"/>
          <p14:tracePt t="28825" x="5532438" y="4492625"/>
          <p14:tracePt t="28832" x="5507038" y="4492625"/>
          <p14:tracePt t="28842" x="5495925" y="4492625"/>
          <p14:tracePt t="28852" x="5470525" y="4492625"/>
          <p14:tracePt t="28862" x="5445125" y="4492625"/>
          <p14:tracePt t="28875" x="5407025" y="4479925"/>
          <p14:tracePt t="28883" x="5394325" y="4467225"/>
          <p14:tracePt t="28892" x="5370513" y="4454525"/>
          <p14:tracePt t="28908" x="5345113" y="4454525"/>
          <p14:tracePt t="28912" x="5332413" y="4443413"/>
          <p14:tracePt t="28925" x="5307013" y="4418013"/>
          <p14:tracePt t="28933" x="5307013" y="4405313"/>
          <p14:tracePt t="28954" x="5294313" y="4379913"/>
          <p14:tracePt t="28963" x="5294313" y="4367213"/>
          <p14:tracePt t="28975" x="5281613" y="4354513"/>
          <p14:tracePt t="28984" x="5281613" y="4318000"/>
          <p14:tracePt t="28994" x="5270500" y="4318000"/>
          <p14:tracePt t="29004" x="5270500" y="4305300"/>
          <p14:tracePt t="29014" x="5257800" y="4292600"/>
          <p14:tracePt t="29026" x="5257800" y="4267200"/>
          <p14:tracePt t="29034" x="5257800" y="4241800"/>
          <p14:tracePt t="29044" x="5257800" y="4217988"/>
          <p14:tracePt t="29058" x="5257800" y="4205288"/>
          <p14:tracePt t="29065" x="5257800" y="4192588"/>
          <p14:tracePt t="29075" x="5257800" y="4179888"/>
          <p14:tracePt t="29085" x="5257800" y="4167188"/>
          <p14:tracePt t="29107" x="5257800" y="4154488"/>
          <p14:tracePt t="29125" x="5257800" y="4141788"/>
          <p14:tracePt t="29135" x="5257800" y="4129088"/>
          <p14:tracePt t="29146" x="5270500" y="4129088"/>
          <p14:tracePt t="29158" x="5281613" y="4105275"/>
          <p14:tracePt t="29166" x="5319713" y="4105275"/>
          <p14:tracePt t="29178" x="5332413" y="4092575"/>
          <p14:tracePt t="29187" x="5357813" y="4092575"/>
          <p14:tracePt t="29197" x="5383213" y="4079875"/>
          <p14:tracePt t="29209" x="5407025" y="4079875"/>
          <p14:tracePt t="29217" x="5432425" y="4079875"/>
          <p14:tracePt t="29227" x="5445125" y="4079875"/>
          <p14:tracePt t="29242" x="5470525" y="4079875"/>
          <p14:tracePt t="29248" x="5507038" y="4079875"/>
          <p14:tracePt t="29258" x="5545138" y="4079875"/>
          <p14:tracePt t="29267" x="5619750" y="4079875"/>
          <p14:tracePt t="29278" x="5657850" y="4079875"/>
          <p14:tracePt t="29291" x="5719763" y="4092575"/>
          <p14:tracePt t="29298" x="5757863" y="4105275"/>
          <p14:tracePt t="29309" x="5808663" y="4117975"/>
          <p14:tracePt t="29325" x="5832475" y="4129088"/>
          <p14:tracePt t="29328" x="5857875" y="4141788"/>
          <p14:tracePt t="29342" x="5870575" y="4141788"/>
          <p14:tracePt t="29348" x="5883275" y="4141788"/>
          <p14:tracePt t="29370" x="5883275" y="4154488"/>
          <p14:tracePt t="29380" x="5895975" y="4154488"/>
          <p14:tracePt t="29391" x="5895975" y="4167188"/>
          <p14:tracePt t="29399" x="5921375" y="4167188"/>
          <p14:tracePt t="29409" x="5932488" y="4179888"/>
          <p14:tracePt t="29430" x="5945188" y="4192588"/>
          <p14:tracePt t="29442" x="5957888" y="4205288"/>
          <p14:tracePt t="29450" x="5970588" y="4205288"/>
          <p14:tracePt t="29460" x="5983288" y="4205288"/>
          <p14:tracePt t="29474" x="5995988" y="4217988"/>
          <p14:tracePt t="29480" x="6008688" y="4217988"/>
          <p14:tracePt t="29491" x="6021388" y="4217988"/>
          <p14:tracePt t="29501" x="6034088" y="4230688"/>
          <p14:tracePt t="29511" x="6045200" y="4230688"/>
          <p14:tracePt t="29524" x="6057900" y="4241800"/>
          <p14:tracePt t="29541" x="6070600" y="4254500"/>
          <p14:tracePt t="29551" x="6096000" y="4267200"/>
          <p14:tracePt t="29561" x="6096000" y="4279900"/>
          <p14:tracePt t="29574" x="6096000" y="4292600"/>
          <p14:tracePt t="29582" x="6108700" y="4292600"/>
          <p14:tracePt t="29592" x="6108700" y="4305300"/>
          <p14:tracePt t="29612" x="6108700" y="4318000"/>
          <p14:tracePt t="29642" x="6108700" y="4330700"/>
          <p14:tracePt t="29653" x="6108700" y="4341813"/>
          <p14:tracePt t="29683" x="6108700" y="4354513"/>
          <p14:tracePt t="29706" x="6083300" y="4354513"/>
          <p14:tracePt t="29714" x="6070600" y="4367213"/>
          <p14:tracePt t="29724" x="6045200" y="4367213"/>
          <p14:tracePt t="29734" x="6008688" y="4367213"/>
          <p14:tracePt t="29744" x="5983288" y="4367213"/>
          <p14:tracePt t="29757" x="5932488" y="4354513"/>
          <p14:tracePt t="29764" x="5883275" y="4330700"/>
          <p14:tracePt t="29775" x="5857875" y="4305300"/>
          <p14:tracePt t="29785" x="5821363" y="4279900"/>
          <p14:tracePt t="29794" x="5783263" y="4241800"/>
          <p14:tracePt t="29808" x="5770563" y="4217988"/>
          <p14:tracePt t="29815" x="5745163" y="4192588"/>
          <p14:tracePt t="29826" x="5732463" y="4167188"/>
          <p14:tracePt t="29836" x="5719763" y="4141788"/>
          <p14:tracePt t="29846" x="5708650" y="4117975"/>
          <p14:tracePt t="29858" x="5695950" y="4117975"/>
          <p14:tracePt t="29866" x="5683250" y="4092575"/>
          <p14:tracePt t="29876" x="5683250" y="4067175"/>
          <p14:tracePt t="29886" x="5670550" y="4054475"/>
          <p14:tracePt t="29908" x="5657850" y="4005263"/>
          <p14:tracePt t="29916" x="5632450" y="3979863"/>
          <p14:tracePt t="29926" x="5619750" y="3967163"/>
          <p14:tracePt t="29942" x="5607050" y="3929063"/>
          <p14:tracePt t="29947" x="5595938" y="3929063"/>
          <p14:tracePt t="29958" x="5595938" y="3916363"/>
          <p14:tracePt t="29967" x="5583238" y="3879850"/>
          <p14:tracePt t="29977" x="5557838" y="3854450"/>
          <p14:tracePt t="29991" x="5532438" y="3816350"/>
          <p14:tracePt t="29998" x="5507038" y="3767138"/>
          <p14:tracePt t="30008" x="5483225" y="3741738"/>
          <p14:tracePt t="30018" x="5445125" y="3703638"/>
          <p14:tracePt t="30028" x="5432425" y="3679825"/>
          <p14:tracePt t="30042" x="5407025" y="3654425"/>
          <p14:tracePt t="30048" x="5394325" y="3641725"/>
          <p14:tracePt t="30059" x="5383213" y="3641725"/>
          <p14:tracePt t="30069" x="5370513" y="3629025"/>
          <p14:tracePt t="30091" x="5332413" y="3629025"/>
          <p14:tracePt t="30099" x="5294313" y="3629025"/>
          <p14:tracePt t="30109" x="5245100" y="3654425"/>
          <p14:tracePt t="30123" x="5194300" y="3703638"/>
          <p14:tracePt t="30129" x="5170488" y="3754438"/>
          <p14:tracePt t="30142" x="5145088" y="3779838"/>
          <p14:tracePt t="30151" x="5119688" y="3816350"/>
          <p14:tracePt t="30160" x="5106988" y="3816350"/>
          <p14:tracePt t="30173" x="5106988" y="3829050"/>
          <p14:tracePt t="30180" x="5106988" y="3841750"/>
          <p14:tracePt t="30383" x="5094288" y="3841750"/>
          <p14:tracePt t="30433" x="5081588" y="3816350"/>
          <p14:tracePt t="30447" x="5068888" y="3803650"/>
          <p14:tracePt t="30456" x="5068888" y="3779838"/>
          <p14:tracePt t="30464" x="5068888" y="3754438"/>
          <p14:tracePt t="30474" x="5057775" y="3729038"/>
          <p14:tracePt t="30484" x="5045075" y="3703638"/>
          <p14:tracePt t="30505" x="5045075" y="3679825"/>
          <p14:tracePt t="30525" x="5045075" y="3667125"/>
          <p14:tracePt t="30545" x="5032375" y="3654425"/>
          <p14:tracePt t="30556" x="5032375" y="3629025"/>
          <p14:tracePt t="30565" x="5032375" y="3616325"/>
          <p14:tracePt t="30575" x="5032375" y="3590925"/>
          <p14:tracePt t="30590" x="5019675" y="3567113"/>
          <p14:tracePt t="30595" x="5019675" y="3554413"/>
          <p14:tracePt t="30606" x="5006975" y="3529013"/>
          <p14:tracePt t="30616" x="4994275" y="3503613"/>
          <p14:tracePt t="30626" x="4994275" y="3490913"/>
          <p14:tracePt t="30641" x="4994275" y="3479800"/>
          <p14:tracePt t="30657" x="4994275" y="3467100"/>
          <p14:tracePt t="30676" x="4994275" y="3454400"/>
          <p14:tracePt t="30690" x="4994275" y="3441700"/>
          <p14:tracePt t="30697" x="4994275" y="3429000"/>
          <p14:tracePt t="30718" x="4994275" y="3416300"/>
          <p14:tracePt t="30739" x="4994275" y="3403600"/>
          <p14:tracePt t="30748" x="4981575" y="3390900"/>
          <p14:tracePt t="30769" x="4981575" y="3378200"/>
          <p14:tracePt t="30799" x="4981575" y="3367088"/>
          <p14:tracePt t="30809" x="4981575" y="3354388"/>
          <p14:tracePt t="30821" x="4981575" y="3341688"/>
          <p14:tracePt t="30829" x="4981575" y="3328988"/>
          <p14:tracePt t="30859" x="4981575" y="3316288"/>
          <p14:tracePt t="30872" x="4981575" y="3303588"/>
          <p14:tracePt t="30890" x="4981575" y="3290888"/>
          <p14:tracePt t="30921" x="4981575" y="3278188"/>
          <p14:tracePt t="30931" x="4994275" y="3278188"/>
          <p14:tracePt t="30941" x="4994275" y="3267075"/>
          <p14:tracePt t="30951" x="5019675" y="3254375"/>
          <p14:tracePt t="30981" x="5032375" y="3254375"/>
          <p14:tracePt t="31002" x="5032375" y="3241675"/>
          <p14:tracePt t="31011" x="5045075" y="3241675"/>
          <p14:tracePt t="31033" x="5057775" y="3241675"/>
          <p14:tracePt t="31062" x="5081588" y="3228975"/>
          <p14:tracePt t="31072" x="5094288" y="3228975"/>
          <p14:tracePt t="31082" x="5106988" y="3216275"/>
          <p14:tracePt t="31093" x="5119688" y="3216275"/>
          <p14:tracePt t="31105" x="5181600" y="3216275"/>
          <p14:tracePt t="31113" x="5232400" y="3190875"/>
          <p14:tracePt t="31125" x="5270500" y="3190875"/>
          <p14:tracePt t="31133" x="5281613" y="3178175"/>
          <p14:tracePt t="31143" x="5319713" y="3178175"/>
          <p14:tracePt t="31156" x="5332413" y="3178175"/>
          <p14:tracePt t="31164" x="5357813" y="3178175"/>
          <p14:tracePt t="31173" x="5370513" y="3165475"/>
          <p14:tracePt t="31184" x="5383213" y="3165475"/>
          <p14:tracePt t="31214" x="5394325" y="3165475"/>
          <p14:tracePt t="31255" x="5407025" y="3165475"/>
          <p14:tracePt t="31265" x="5419725" y="3165475"/>
          <p14:tracePt t="31275" x="5432425" y="3165475"/>
          <p14:tracePt t="31288" x="5445125" y="3165475"/>
          <p14:tracePt t="31305" x="5470525" y="3165475"/>
          <p14:tracePt t="31326" x="5483225" y="3165475"/>
          <p14:tracePt t="31338" x="5495925" y="3165475"/>
          <p14:tracePt t="31346" x="5532438" y="3165475"/>
          <p14:tracePt t="31356" x="5545138" y="3165475"/>
          <p14:tracePt t="31366" x="5570538" y="3165475"/>
          <p14:tracePt t="31376" x="5583238" y="3165475"/>
          <p14:tracePt t="31389" x="5607050" y="3165475"/>
          <p14:tracePt t="31397" x="5632450" y="3165475"/>
          <p14:tracePt t="31407" x="5645150" y="3165475"/>
          <p14:tracePt t="31418" x="5670550" y="3165475"/>
          <p14:tracePt t="31427" x="5683250" y="3165475"/>
          <p14:tracePt t="31438" x="5719763" y="3165475"/>
          <p14:tracePt t="31457" x="5732463" y="3165475"/>
          <p14:tracePt t="31468" x="5745163" y="3165475"/>
          <p14:tracePt t="31477" x="5757863" y="3165475"/>
          <p14:tracePt t="31489" x="5770563" y="3165475"/>
          <p14:tracePt t="31498" x="5783263" y="3165475"/>
          <p14:tracePt t="31509" x="5783263" y="3178175"/>
          <p14:tracePt t="31522" x="5795963" y="3178175"/>
          <p14:tracePt t="31528" x="5808663" y="3178175"/>
          <p14:tracePt t="31559" x="5821363" y="3190875"/>
          <p14:tracePt t="31599" x="5832475" y="3203575"/>
          <p14:tracePt t="31623" x="5832475" y="3216275"/>
          <p14:tracePt t="31681" x="5832475" y="3228975"/>
          <p14:tracePt t="31742" x="5832475" y="3241675"/>
          <p14:tracePt t="32035" x="5832475" y="3254375"/>
          <p14:tracePt t="32046" x="5832475" y="3267075"/>
          <p14:tracePt t="32055" x="5832475" y="3290888"/>
          <p14:tracePt t="32067" x="5832475" y="3303588"/>
          <p14:tracePt t="32076" x="5832475" y="3316288"/>
          <p14:tracePt t="32087" x="5832475" y="3341688"/>
          <p14:tracePt t="32096" x="5832475" y="3367088"/>
          <p14:tracePt t="32106" x="5832475" y="3403600"/>
          <p14:tracePt t="32120" x="5832475" y="3441700"/>
          <p14:tracePt t="32127" x="5832475" y="3467100"/>
          <p14:tracePt t="32137" x="5832475" y="3516313"/>
          <p14:tracePt t="32147" x="5832475" y="3579813"/>
          <p14:tracePt t="32157" x="5832475" y="3641725"/>
          <p14:tracePt t="32170" x="5832475" y="3679825"/>
          <p14:tracePt t="32177" x="5832475" y="3703638"/>
          <p14:tracePt t="32188" x="5832475" y="3716338"/>
          <p14:tracePt t="32208" x="5832475" y="3729038"/>
          <p14:tracePt t="32252" x="5832475" y="3741738"/>
          <p14:tracePt t="32259" x="5832475" y="3754438"/>
          <p14:tracePt t="32350" x="5832475" y="3767138"/>
          <p14:tracePt t="32370" x="5832475" y="3779838"/>
          <p14:tracePt t="32380" x="5821363" y="3792538"/>
          <p14:tracePt t="32390" x="5795963" y="3792538"/>
          <p14:tracePt t="32403" x="5757863" y="3816350"/>
          <p14:tracePt t="32411" x="5745163" y="3829050"/>
          <p14:tracePt t="32421" x="5695950" y="3867150"/>
          <p14:tracePt t="32431" x="5632450" y="3892550"/>
          <p14:tracePt t="32441" x="5557838" y="3905250"/>
          <p14:tracePt t="32455" x="5519738" y="3916363"/>
          <p14:tracePt t="32461" x="5495925" y="3929063"/>
          <p14:tracePt t="32472" x="5470525" y="3941763"/>
          <p14:tracePt t="32482" x="5445125" y="3941763"/>
          <p14:tracePt t="32492" x="5432425" y="3941763"/>
          <p14:tracePt t="32512" x="5407025" y="3941763"/>
          <p14:tracePt t="32533" x="5394325" y="3941763"/>
          <p14:tracePt t="32542" x="5383213" y="3941763"/>
          <p14:tracePt t="32554" x="5370513" y="3941763"/>
          <p14:tracePt t="32563" x="5357813" y="3941763"/>
          <p14:tracePt t="32572" x="5319713" y="3941763"/>
          <p14:tracePt t="32596" x="5307013" y="3941763"/>
          <p14:tracePt t="32603" x="5294313" y="3941763"/>
          <p14:tracePt t="32613" x="5270500" y="3941763"/>
          <p14:tracePt t="32623" x="5245100" y="3929063"/>
          <p14:tracePt t="32638" x="5194300" y="3892550"/>
          <p14:tracePt t="32644" x="5157788" y="3867150"/>
          <p14:tracePt t="32655" x="5119688" y="3829050"/>
          <p14:tracePt t="32664" x="5094288" y="3816350"/>
          <p14:tracePt t="32674" x="5068888" y="3792538"/>
          <p14:tracePt t="32687" x="5045075" y="3779838"/>
          <p14:tracePt t="32695" x="5019675" y="3754438"/>
          <p14:tracePt t="32705" x="5006975" y="3754438"/>
          <p14:tracePt t="32715" x="4994275" y="3741738"/>
          <p14:tracePt t="32725" x="4981575" y="3729038"/>
          <p14:tracePt t="32737" x="4968875" y="3703638"/>
          <p14:tracePt t="32745" x="4956175" y="3692525"/>
          <p14:tracePt t="32755" x="4945063" y="3667125"/>
          <p14:tracePt t="32766" x="4932363" y="3641725"/>
          <p14:tracePt t="32776" x="4919663" y="3629025"/>
          <p14:tracePt t="32787" x="4906963" y="3603625"/>
          <p14:tracePt t="32796" x="4906963" y="3590925"/>
          <p14:tracePt t="32806" x="4906963" y="3579813"/>
          <p14:tracePt t="32819" x="4894263" y="3579813"/>
          <p14:tracePt t="32827" x="4894263" y="3567113"/>
          <p14:tracePt t="32836" x="4894263" y="3554413"/>
          <p14:tracePt t="32847" x="4894263" y="3541713"/>
          <p14:tracePt t="32857" x="4894263" y="3529013"/>
          <p14:tracePt t="32870" x="4881563" y="3503613"/>
          <p14:tracePt t="32877" x="4868863" y="3479800"/>
          <p14:tracePt t="32888" x="4868863" y="3467100"/>
          <p14:tracePt t="32898" x="4856163" y="3441700"/>
          <p14:tracePt t="32920" x="4856163" y="3429000"/>
          <p14:tracePt t="32938" x="4856163" y="3416300"/>
          <p14:tracePt t="32949" x="4856163" y="3403600"/>
          <p14:tracePt t="32969" x="4856163" y="3390900"/>
          <p14:tracePt t="32979" x="4856163" y="3378200"/>
          <p14:tracePt t="32988" x="4856163" y="3367088"/>
          <p14:tracePt t="32999" x="4856163" y="3341688"/>
          <p14:tracePt t="33009" x="4856163" y="3328988"/>
          <p14:tracePt t="33020" x="4856163" y="3316288"/>
          <p14:tracePt t="33029" x="4856163" y="3303588"/>
          <p14:tracePt t="33039" x="4856163" y="3278188"/>
          <p14:tracePt t="33059" x="4856163" y="3267075"/>
          <p14:tracePt t="33090" x="4856163" y="3241675"/>
          <p14:tracePt t="33102" x="4856163" y="3216275"/>
          <p14:tracePt t="33110" x="4868863" y="3203575"/>
          <p14:tracePt t="33120" x="4881563" y="3178175"/>
          <p14:tracePt t="33131" x="4906963" y="3141663"/>
          <p14:tracePt t="33141" x="4919663" y="3128963"/>
          <p14:tracePt t="33154" x="4932363" y="3116263"/>
          <p14:tracePt t="33171" x="4945063" y="3103563"/>
          <p14:tracePt t="33191" x="4956175" y="3090863"/>
          <p14:tracePt t="33224" x="4968875" y="3090863"/>
          <p14:tracePt t="33232" x="4968875" y="3078163"/>
          <p14:tracePt t="33262" x="4981575" y="3065463"/>
          <p14:tracePt t="33272" x="5006975" y="3054350"/>
          <p14:tracePt t="33286" x="5019675" y="3041650"/>
          <p14:tracePt t="33292" x="5045075" y="3028950"/>
          <p14:tracePt t="33303" x="5045075" y="3016250"/>
          <p14:tracePt t="33313" x="5057775" y="3016250"/>
          <p14:tracePt t="33323" x="5057775" y="3003550"/>
          <p14:tracePt t="33343" x="5068888" y="3003550"/>
          <p14:tracePt t="33394" x="5094288" y="2990850"/>
          <p14:tracePt t="33414" x="5132388" y="2978150"/>
          <p14:tracePt t="33424" x="5157788" y="2965450"/>
          <p14:tracePt t="33435" x="5207000" y="2952750"/>
          <p14:tracePt t="33445" x="5232400" y="2952750"/>
          <p14:tracePt t="33455" x="5281613" y="2941638"/>
          <p14:tracePt t="33469" x="5294313" y="2941638"/>
          <p14:tracePt t="33475" x="5319713" y="2941638"/>
          <p14:tracePt t="33486" x="5332413" y="2941638"/>
          <p14:tracePt t="33496" x="5357813" y="2928938"/>
          <p14:tracePt t="33505" x="5383213" y="2916238"/>
          <p14:tracePt t="33520" x="5407025" y="2916238"/>
          <p14:tracePt t="33526" x="5419725" y="2916238"/>
          <p14:tracePt t="33536" x="5457825" y="2916238"/>
          <p14:tracePt t="33546" x="5495925" y="2903538"/>
          <p14:tracePt t="33556" x="5532438" y="2903538"/>
          <p14:tracePt t="33570" x="5557838" y="2903538"/>
          <p14:tracePt t="33577" x="5595938" y="2903538"/>
          <p14:tracePt t="33586" x="5607050" y="2903538"/>
          <p14:tracePt t="33598" x="5632450" y="2903538"/>
          <p14:tracePt t="33607" x="5645150" y="2903538"/>
          <p14:tracePt t="33619" x="5670550" y="2903538"/>
          <p14:tracePt t="33628" x="5695950" y="2903538"/>
          <p14:tracePt t="33648" x="5719763" y="2903538"/>
          <p14:tracePt t="33658" x="5745163" y="2903538"/>
          <p14:tracePt t="33669" x="5770563" y="2903538"/>
          <p14:tracePt t="33678" x="5783263" y="2903538"/>
          <p14:tracePt t="33688" x="5795963" y="2903538"/>
          <p14:tracePt t="33702" x="5808663" y="2903538"/>
          <p14:tracePt t="33708" x="5821363" y="2903538"/>
          <p14:tracePt t="33719" x="5832475" y="2916238"/>
          <p14:tracePt t="33729" x="5845175" y="2916238"/>
          <p14:tracePt t="33739" x="5857875" y="2928938"/>
          <p14:tracePt t="33753" x="5870575" y="2941638"/>
          <p14:tracePt t="33759" x="5883275" y="2941638"/>
          <p14:tracePt t="33770" x="5895975" y="2952750"/>
          <p14:tracePt t="33779" x="5908675" y="2965450"/>
          <p14:tracePt t="33790" x="5932488" y="2990850"/>
          <p14:tracePt t="33804" x="5957888" y="2990850"/>
          <p14:tracePt t="33810" x="5983288" y="3016250"/>
          <p14:tracePt t="33820" x="5995988" y="3028950"/>
          <p14:tracePt t="33831" x="6021388" y="3054350"/>
          <p14:tracePt t="33840" x="6034088" y="3065463"/>
          <p14:tracePt t="33853" x="6045200" y="3078163"/>
          <p14:tracePt t="33861" x="6057900" y="3078163"/>
          <p14:tracePt t="33871" x="6057900" y="3090863"/>
          <p14:tracePt t="33882" x="6070600" y="3090863"/>
          <p14:tracePt t="33900" x="6083300" y="3103563"/>
          <p14:tracePt t="33904" x="6083300" y="3116263"/>
          <p14:tracePt t="33911" x="6108700" y="3128963"/>
          <p14:tracePt t="33921" x="6121400" y="3141663"/>
          <p14:tracePt t="33935" x="6134100" y="3165475"/>
          <p14:tracePt t="33942" x="6134100" y="3178175"/>
          <p14:tracePt t="33954" x="6146800" y="3190875"/>
          <p14:tracePt t="33963" x="6157913" y="3203575"/>
          <p14:tracePt t="33972" x="6157913" y="3216275"/>
          <p14:tracePt t="33986" x="6157913" y="3228975"/>
          <p14:tracePt t="33992" x="6157913" y="3254375"/>
          <p14:tracePt t="34003" x="6157913" y="3278188"/>
          <p14:tracePt t="34013" x="6157913" y="3290888"/>
          <p14:tracePt t="34022" x="6170613" y="3303588"/>
          <p14:tracePt t="34036" x="6183313" y="3341688"/>
          <p14:tracePt t="34043" x="6183313" y="3367088"/>
          <p14:tracePt t="34052" x="6183313" y="3390900"/>
          <p14:tracePt t="34064" x="6196013" y="3403600"/>
          <p14:tracePt t="34074" x="6208713" y="3441700"/>
          <p14:tracePt t="34085" x="6221413" y="3467100"/>
          <p14:tracePt t="34094" x="6221413" y="3479800"/>
          <p14:tracePt t="34104" x="6221413" y="3490913"/>
          <p14:tracePt t="34115" x="6221413" y="3516313"/>
          <p14:tracePt t="34135" x="6221413" y="3529013"/>
          <p14:tracePt t="34156" x="6221413" y="3541713"/>
          <p14:tracePt t="34168" x="6221413" y="3554413"/>
          <p14:tracePt t="34217" x="6221413" y="3567113"/>
          <p14:tracePt t="34236" x="6221413" y="3579813"/>
          <p14:tracePt t="34246" x="6221413" y="3590925"/>
          <p14:tracePt t="34256" x="6221413" y="3603625"/>
          <p14:tracePt t="34268" x="6221413" y="3616325"/>
          <p14:tracePt t="34276" x="6208713" y="3616325"/>
          <p14:tracePt t="34286" x="6208713" y="3629025"/>
          <p14:tracePt t="34297" x="6208713" y="3641725"/>
          <p14:tracePt t="34307" x="6196013" y="3641725"/>
          <p14:tracePt t="34327" x="6183313" y="3654425"/>
          <p14:tracePt t="34337" x="6183313" y="3667125"/>
          <p14:tracePt t="34351" x="6170613" y="3692525"/>
          <p14:tracePt t="34357" x="6146800" y="3716338"/>
          <p14:tracePt t="34370" x="6134100" y="3741738"/>
          <p14:tracePt t="34378" x="6121400" y="3754438"/>
          <p14:tracePt t="34388" x="6108700" y="3767138"/>
          <p14:tracePt t="34403" x="6096000" y="3767138"/>
          <p14:tracePt t="34408" x="6083300" y="3779838"/>
          <p14:tracePt t="34419" x="6070600" y="3792538"/>
          <p14:tracePt t="34428" x="6045200" y="3803650"/>
          <p14:tracePt t="34438" x="6034088" y="3816350"/>
          <p14:tracePt t="34452" x="6021388" y="3816350"/>
          <p14:tracePt t="34458" x="6008688" y="3829050"/>
          <p14:tracePt t="34479" x="5995988" y="3829050"/>
          <p14:tracePt t="34489" x="5983288" y="3841750"/>
          <p14:tracePt t="34502" x="5970588" y="3854450"/>
          <p14:tracePt t="34509" x="5957888" y="3854450"/>
          <p14:tracePt t="34519" x="5945188" y="3867150"/>
          <p14:tracePt t="34531" x="5932488" y="3879850"/>
          <p14:tracePt t="34540" x="5921375" y="3879850"/>
          <p14:tracePt t="34552" x="5908675" y="3879850"/>
          <p14:tracePt t="34560" x="5908675" y="3892550"/>
          <p14:tracePt t="34570" x="5895975" y="3892550"/>
          <p14:tracePt t="34583" x="5883275" y="3892550"/>
          <p14:tracePt t="34590" x="5870575" y="3892550"/>
          <p14:tracePt t="34601" x="5857875" y="3905250"/>
          <p14:tracePt t="34611" x="5845175" y="3905250"/>
          <p14:tracePt t="34633" x="5821363" y="3916363"/>
          <p14:tracePt t="34642" x="5808663" y="3916363"/>
          <p14:tracePt t="34652" x="5808663" y="3929063"/>
          <p14:tracePt t="34661" x="5783263" y="3929063"/>
          <p14:tracePt t="34683" x="5770563" y="3929063"/>
          <p14:tracePt t="34692" x="5757863" y="3929063"/>
          <p14:tracePt t="34704" x="5732463" y="3929063"/>
          <p14:tracePt t="34713" x="5719763" y="3929063"/>
          <p14:tracePt t="34722" x="5695950" y="3929063"/>
          <p14:tracePt t="34734" x="5670550" y="3929063"/>
          <p14:tracePt t="34743" x="5645150" y="3929063"/>
          <p14:tracePt t="34753" x="5619750" y="3929063"/>
          <p14:tracePt t="34763" x="5583238" y="3929063"/>
          <p14:tracePt t="34773" x="5557838" y="3929063"/>
          <p14:tracePt t="34784" x="5532438" y="3916363"/>
          <p14:tracePt t="34793" x="5507038" y="3905250"/>
          <p14:tracePt t="34804" x="5483225" y="3892550"/>
          <p14:tracePt t="34820" x="5470525" y="3867150"/>
          <p14:tracePt t="34826" x="5432425" y="3841750"/>
          <p14:tracePt t="34834" x="5419725" y="3803650"/>
          <p14:tracePt t="34844" x="5383213" y="3767138"/>
          <p14:tracePt t="34854" x="5357813" y="3754438"/>
          <p14:tracePt t="34868" x="5345113" y="3729038"/>
          <p14:tracePt t="34874" x="5319713" y="3692525"/>
          <p14:tracePt t="34886" x="5294313" y="3679825"/>
          <p14:tracePt t="34901" x="5281613" y="3654425"/>
          <p14:tracePt t="34905" x="5270500" y="3629025"/>
          <p14:tracePt t="34919" x="5245100" y="3616325"/>
          <p14:tracePt t="34925" x="5232400" y="3590925"/>
          <p14:tracePt t="34936" x="5219700" y="3554413"/>
          <p14:tracePt t="34946" x="5181600" y="3479800"/>
          <p14:tracePt t="34956" x="5145088" y="3403600"/>
          <p14:tracePt t="34968" x="5119688" y="3341688"/>
          <p14:tracePt t="34976" x="5106988" y="3303588"/>
          <p14:tracePt t="34986" x="5094288" y="3267075"/>
          <p14:tracePt t="34997" x="5068888" y="3241675"/>
          <p14:tracePt t="35006" x="5068888" y="3228975"/>
          <p14:tracePt t="35017" x="5057775" y="3216275"/>
          <p14:tracePt t="35026" x="5057775" y="3203575"/>
          <p14:tracePt t="35037" x="5045075" y="3178175"/>
          <p14:tracePt t="35051" x="5045075" y="3165475"/>
          <p14:tracePt t="35057" x="5032375" y="3141663"/>
          <p14:tracePt t="35068" x="5032375" y="3103563"/>
          <p14:tracePt t="35077" x="5032375" y="3065463"/>
          <p14:tracePt t="35087" x="5032375" y="3041650"/>
          <p14:tracePt t="35101" x="5032375" y="3016250"/>
          <p14:tracePt t="35108" x="5032375" y="3003550"/>
          <p14:tracePt t="35118" x="5032375" y="2990850"/>
          <p14:tracePt t="35128" x="5032375" y="2952750"/>
          <p14:tracePt t="35138" x="5045075" y="2916238"/>
          <p14:tracePt t="35150" x="5045075" y="2890838"/>
          <p14:tracePt t="35159" x="5068888" y="2852738"/>
          <p14:tracePt t="35168" x="5119688" y="2790825"/>
          <p14:tracePt t="35183" x="5145088" y="2765425"/>
          <p14:tracePt t="35189" x="5170488" y="2740025"/>
          <p14:tracePt t="35200" x="5181600" y="2728913"/>
          <p14:tracePt t="35209" x="5194300" y="2716213"/>
          <p14:tracePt t="35219" x="5207000" y="2703513"/>
          <p14:tracePt t="35234" x="5219700" y="2690813"/>
          <p14:tracePt t="35240" x="5232400" y="2690813"/>
          <p14:tracePt t="35251" x="5257800" y="2678113"/>
          <p14:tracePt t="35260" x="5270500" y="2678113"/>
          <p14:tracePt t="35270" x="5294313" y="2665413"/>
          <p14:tracePt t="35284" x="5307013" y="2665413"/>
          <p14:tracePt t="35290" x="5370513" y="2665413"/>
          <p14:tracePt t="35301" x="5419725" y="2665413"/>
          <p14:tracePt t="35311" x="5495925" y="2665413"/>
          <p14:tracePt t="35321" x="5583238" y="2665413"/>
          <p14:tracePt t="35334" x="5695950" y="2665413"/>
          <p14:tracePt t="35341" x="5770563" y="2665413"/>
          <p14:tracePt t="35351" x="5857875" y="2665413"/>
          <p14:tracePt t="35361" x="5908675" y="2665413"/>
          <p14:tracePt t="35372" x="5945188" y="2665413"/>
          <p14:tracePt t="35384" x="5970588" y="2678113"/>
          <p14:tracePt t="35392" x="5983288" y="2678113"/>
          <p14:tracePt t="35402" x="6008688" y="2690813"/>
          <p14:tracePt t="35423" x="6034088" y="2703513"/>
          <p14:tracePt t="35442" x="6045200" y="2703513"/>
          <p14:tracePt t="35452" x="6057900" y="2703513"/>
          <p14:tracePt t="35466" x="6070600" y="2716213"/>
          <p14:tracePt t="35483" x="6083300" y="2728913"/>
          <p14:tracePt t="35493" x="6108700" y="2740025"/>
          <p14:tracePt t="35504" x="6121400" y="2778125"/>
          <p14:tracePt t="35517" x="6157913" y="2828925"/>
          <p14:tracePt t="35527" x="6208713" y="2903538"/>
          <p14:tracePt t="35534" x="6246813" y="2965450"/>
          <p14:tracePt t="35544" x="6283325" y="3016250"/>
          <p14:tracePt t="35554" x="6296025" y="3054350"/>
          <p14:tracePt t="35567" x="6321425" y="3090863"/>
          <p14:tracePt t="35574" x="6334125" y="3116263"/>
          <p14:tracePt t="35585" x="6334125" y="3128963"/>
          <p14:tracePt t="35595" x="6334125" y="3154363"/>
          <p14:tracePt t="35605" x="6334125" y="3165475"/>
          <p14:tracePt t="35617" x="6334125" y="3190875"/>
          <p14:tracePt t="35625" x="6334125" y="3216275"/>
          <p14:tracePt t="35635" x="6334125" y="3241675"/>
          <p14:tracePt t="35646" x="6334125" y="3267075"/>
          <p14:tracePt t="35656" x="6334125" y="3290888"/>
          <p14:tracePt t="35666" x="6334125" y="3303588"/>
          <p14:tracePt t="35675" x="6334125" y="3316288"/>
          <p14:tracePt t="35685" x="6334125" y="3341688"/>
          <p14:tracePt t="35699" x="6321425" y="3354388"/>
          <p14:tracePt t="35706" x="6321425" y="3390900"/>
          <p14:tracePt t="35717" x="6308725" y="3441700"/>
          <p14:tracePt t="35726" x="6308725" y="3479800"/>
          <p14:tracePt t="35736" x="6296025" y="3567113"/>
          <p14:tracePt t="35750" x="6283325" y="3603625"/>
          <p14:tracePt t="35757" x="6270625" y="3667125"/>
          <p14:tracePt t="35767" x="6259513" y="3692525"/>
          <p14:tracePt t="35777" x="6246813" y="3729038"/>
          <p14:tracePt t="35787" x="6246813" y="3741738"/>
          <p14:tracePt t="35800" x="6221413" y="3767138"/>
          <p14:tracePt t="35808" x="6208713" y="3779838"/>
          <p14:tracePt t="35818" x="6196013" y="3792538"/>
          <p14:tracePt t="35828" x="6183313" y="3792538"/>
          <p14:tracePt t="35838" x="6183313" y="3803650"/>
          <p14:tracePt t="35859" x="6170613" y="3803650"/>
          <p14:tracePt t="35868" x="6157913" y="3816350"/>
          <p14:tracePt t="35879" x="6146800" y="3829050"/>
          <p14:tracePt t="35900" x="6108700" y="3854450"/>
          <p14:tracePt t="35909" x="6083300" y="3867150"/>
          <p14:tracePt t="35918" x="6070600" y="3879850"/>
          <p14:tracePt t="35932" x="6034088" y="3892550"/>
          <p14:tracePt t="35939" x="6008688" y="3916363"/>
          <p14:tracePt t="35949" x="5983288" y="3929063"/>
          <p14:tracePt t="35960" x="5957888" y="3954463"/>
          <p14:tracePt t="35970" x="5908675" y="3979863"/>
          <p14:tracePt t="35983" x="5870575" y="3992563"/>
          <p14:tracePt t="35990" x="5832475" y="4017963"/>
          <p14:tracePt t="36000" x="5783263" y="4041775"/>
          <p14:tracePt t="36011" x="5757863" y="4054475"/>
          <p14:tracePt t="36022" x="5719763" y="4067175"/>
          <p14:tracePt t="36033" x="5695950" y="4079875"/>
          <p14:tracePt t="36041" x="5670550" y="4079875"/>
          <p14:tracePt t="36050" x="5645150" y="4079875"/>
          <p14:tracePt t="36061" x="5619750" y="4079875"/>
          <p14:tracePt t="36071" x="5607050" y="4092575"/>
          <p14:tracePt t="36083" x="5595938" y="4092575"/>
          <p14:tracePt t="36091" x="5583238" y="4092575"/>
          <p14:tracePt t="36101" x="5570538" y="4092575"/>
          <p14:tracePt t="36112" x="5557838" y="4092575"/>
          <p14:tracePt t="36122" x="5545138" y="4092575"/>
          <p14:tracePt t="36142" x="5519738" y="4092575"/>
          <p14:tracePt t="36154" x="5495925" y="4092575"/>
          <p14:tracePt t="36166" x="5457825" y="4092575"/>
          <p14:tracePt t="36172" x="5432425" y="4079875"/>
          <p14:tracePt t="36183" x="5394325" y="4054475"/>
          <p14:tracePt t="36193" x="5345113" y="4017963"/>
          <p14:tracePt t="36204" x="5294313" y="3992563"/>
          <p14:tracePt t="36216" x="5245100" y="3954463"/>
          <p14:tracePt t="36223" x="5219700" y="3929063"/>
          <p14:tracePt t="36233" x="5194300" y="3892550"/>
          <p14:tracePt t="36244" x="5145088" y="3854450"/>
          <p14:tracePt t="36253" x="5119688" y="3829050"/>
          <p14:tracePt t="36266" x="5106988" y="3779838"/>
          <p14:tracePt t="36274" x="5081588" y="3729038"/>
          <p14:tracePt t="36284" x="5068888" y="3667125"/>
          <p14:tracePt t="36295" x="5057775" y="3629025"/>
          <p14:tracePt t="36306" x="5045075" y="3567113"/>
          <p14:tracePt t="36316" x="5045075" y="3516313"/>
          <p14:tracePt t="36325" x="5045075" y="3479800"/>
          <p14:tracePt t="36334" x="5045075" y="3454400"/>
          <p14:tracePt t="36349" x="5045075" y="3416300"/>
          <p14:tracePt t="36366" x="5045075" y="3403600"/>
          <p14:tracePt t="36376" x="5045075" y="3367088"/>
          <p14:tracePt t="36385" x="5045075" y="3341688"/>
          <p14:tracePt t="36399" x="5045075" y="3290888"/>
          <p14:tracePt t="36406" x="5045075" y="3241675"/>
          <p14:tracePt t="36416" x="5045075" y="3203575"/>
          <p14:tracePt t="36426" x="5045075" y="3178175"/>
          <p14:tracePt t="36436" x="5045075" y="3141663"/>
          <p14:tracePt t="36448" x="5045075" y="3128963"/>
          <p14:tracePt t="36456" x="5045075" y="3116263"/>
          <p14:tracePt t="36466" x="5045075" y="3090863"/>
          <p14:tracePt t="36487" x="5045075" y="3078163"/>
          <p14:tracePt t="36517" x="5045075" y="3065463"/>
          <p14:tracePt t="36528" x="5045075" y="3054350"/>
          <p14:tracePt t="36538" x="5057775" y="3041650"/>
          <p14:tracePt t="36549" x="5068888" y="3016250"/>
          <p14:tracePt t="36558" x="5094288" y="2990850"/>
          <p14:tracePt t="36568" x="5157788" y="2941638"/>
          <p14:tracePt t="36581" x="5219700" y="2890838"/>
          <p14:tracePt t="36588" x="5270500" y="2840038"/>
          <p14:tracePt t="36600" x="5319713" y="2816225"/>
          <p14:tracePt t="36609" x="5370513" y="2778125"/>
          <p14:tracePt t="36618" x="5383213" y="2765425"/>
          <p14:tracePt t="36632" x="5407025" y="2740025"/>
          <p14:tracePt t="36639" x="5432425" y="2728913"/>
          <p14:tracePt t="36650" x="5457825" y="2728913"/>
          <p14:tracePt t="36660" x="5470525" y="2728913"/>
          <p14:tracePt t="36669" x="5519738" y="2716213"/>
          <p14:tracePt t="36682" x="5583238" y="2716213"/>
          <p14:tracePt t="36690" x="5645150" y="2716213"/>
          <p14:tracePt t="36700" x="5683250" y="2716213"/>
          <p14:tracePt t="36711" x="5732463" y="2716213"/>
          <p14:tracePt t="36720" x="5757863" y="2716213"/>
          <p14:tracePt t="36732" x="5783263" y="2716213"/>
          <p14:tracePt t="36741" x="5783263" y="2728913"/>
          <p14:tracePt t="36750" x="5795963" y="2728913"/>
          <p14:tracePt t="36765" x="5808663" y="2728913"/>
          <p14:tracePt t="36771" x="5821363" y="2728913"/>
          <p14:tracePt t="36781" x="5857875" y="2752725"/>
          <p14:tracePt t="36792" x="5883275" y="2765425"/>
          <p14:tracePt t="36801" x="5932488" y="2828925"/>
          <p14:tracePt t="36815" x="5995988" y="2890838"/>
          <p14:tracePt t="36822" x="6045200" y="2952750"/>
          <p14:tracePt t="36833" x="6108700" y="2990850"/>
          <p14:tracePt t="36842" x="6146800" y="3041650"/>
          <p14:tracePt t="36852" x="6183313" y="3090863"/>
          <p14:tracePt t="36865" x="6196013" y="3116263"/>
          <p14:tracePt t="36872" x="6221413" y="3154363"/>
          <p14:tracePt t="36883" x="6234113" y="3190875"/>
          <p14:tracePt t="36898" x="6259513" y="3254375"/>
          <p14:tracePt t="36902" x="6270625" y="3303588"/>
          <p14:tracePt t="36916" x="6283325" y="3390900"/>
          <p14:tracePt t="36923" x="6283325" y="3454400"/>
          <p14:tracePt t="36933" x="6296025" y="3529013"/>
          <p14:tracePt t="36944" x="6308725" y="3567113"/>
          <p14:tracePt t="36953" x="6308725" y="3641725"/>
          <p14:tracePt t="36966" x="6321425" y="3692525"/>
          <p14:tracePt t="36974" x="6321425" y="3729038"/>
          <p14:tracePt t="36983" x="6321425" y="3741738"/>
          <p14:tracePt t="36997" x="6321425" y="3767138"/>
          <p14:tracePt t="37004" x="6321425" y="3803650"/>
          <p14:tracePt t="37015" x="6321425" y="3841750"/>
          <p14:tracePt t="37024" x="6321425" y="3879850"/>
          <p14:tracePt t="37035" x="6296025" y="3941763"/>
          <p14:tracePt t="37048" x="6259513" y="4017963"/>
          <p14:tracePt t="37055" x="6234113" y="4092575"/>
          <p14:tracePt t="37066" x="6196013" y="4129088"/>
          <p14:tracePt t="37076" x="6170613" y="4167188"/>
          <p14:tracePt t="37086" x="6146800" y="4205288"/>
          <p14:tracePt t="37098" x="6121400" y="4217988"/>
          <p14:tracePt t="37105" x="6108700" y="4230688"/>
          <p14:tracePt t="37116" x="6083300" y="4241800"/>
          <p14:tracePt t="37131" x="6083300" y="4254500"/>
          <p14:tracePt t="37136" x="6057900" y="4254500"/>
          <p14:tracePt t="37148" x="6045200" y="4267200"/>
          <p14:tracePt t="37156" x="6021388" y="4279900"/>
          <p14:tracePt t="37166" x="5995988" y="4279900"/>
          <p14:tracePt t="37177" x="5957888" y="4305300"/>
          <p14:tracePt t="37187" x="5921375" y="4318000"/>
          <p14:tracePt t="37198" x="5870575" y="4318000"/>
          <p14:tracePt t="37207" x="5795963" y="4318000"/>
          <p14:tracePt t="37217" x="5745163" y="4318000"/>
          <p14:tracePt t="37230" x="5695950" y="4318000"/>
          <p14:tracePt t="37237" x="5632450" y="4292600"/>
          <p14:tracePt t="37248" x="5583238" y="4267200"/>
          <p14:tracePt t="37258" x="5519738" y="4230688"/>
          <p14:tracePt t="37268" x="5495925" y="4217988"/>
          <p14:tracePt t="37281" x="5445125" y="4179888"/>
          <p14:tracePt t="37288" x="5432425" y="4167188"/>
          <p14:tracePt t="37299" x="5394325" y="4129088"/>
          <p14:tracePt t="37309" x="5357813" y="4092575"/>
          <p14:tracePt t="37319" x="5345113" y="4067175"/>
          <p14:tracePt t="37332" x="5332413" y="4054475"/>
          <p14:tracePt t="37339" x="5319713" y="4005263"/>
          <p14:tracePt t="37349" x="5294313" y="3967163"/>
          <p14:tracePt t="37360" x="5270500" y="3892550"/>
          <p14:tracePt t="37369" x="5245100" y="3841750"/>
          <p14:tracePt t="37382" x="5232400" y="3816350"/>
          <p14:tracePt t="37389" x="5232400" y="3779838"/>
          <p14:tracePt t="37399" x="5219700" y="3767138"/>
          <p14:tracePt t="37414" x="5207000" y="3754438"/>
          <p14:tracePt t="37420" x="5207000" y="3741738"/>
          <p14:tracePt t="37431" x="5207000" y="3716338"/>
          <p14:tracePt t="37440" x="5194300" y="3692525"/>
          <p14:tracePt t="37450" x="5181600" y="3679825"/>
          <p14:tracePt t="37464" x="5181600" y="3641725"/>
          <p14:tracePt t="37470" x="5170488" y="3603625"/>
          <p14:tracePt t="37481" x="5157788" y="3554413"/>
          <p14:tracePt t="37491" x="5157788" y="3516313"/>
          <p14:tracePt t="37501" x="5145088" y="3490913"/>
          <p14:tracePt t="37515" x="5132388" y="3454400"/>
          <p14:tracePt t="37521" x="5132388" y="3390900"/>
          <p14:tracePt t="37532" x="5132388" y="3367088"/>
          <p14:tracePt t="37542" x="5132388" y="3303588"/>
          <p14:tracePt t="37551" x="5132388" y="3254375"/>
          <p14:tracePt t="37564" x="5132388" y="3203575"/>
          <p14:tracePt t="37573" x="5132388" y="3116263"/>
          <p14:tracePt t="37582" x="5132388" y="3065463"/>
          <p14:tracePt t="37593" x="5132388" y="2978150"/>
          <p14:tracePt t="37602" x="5132388" y="2916238"/>
          <p14:tracePt t="37613" x="5132388" y="2878138"/>
          <p14:tracePt t="37623" x="5145088" y="2840038"/>
          <p14:tracePt t="37633" x="5170488" y="2803525"/>
          <p14:tracePt t="37648" x="5181600" y="2790825"/>
          <p14:tracePt t="37653" x="5194300" y="2778125"/>
          <p14:tracePt t="37665" x="5207000" y="2752725"/>
          <p14:tracePt t="37673" x="5245100" y="2740025"/>
          <p14:tracePt t="37683" x="5294313" y="2690813"/>
          <p14:tracePt t="37697" x="5319713" y="2678113"/>
          <p14:tracePt t="37704" x="5345113" y="2665413"/>
          <p14:tracePt t="37715" x="5357813" y="2652713"/>
          <p14:tracePt t="37746" x="5370513" y="2640013"/>
          <p14:tracePt t="37785" x="5394325" y="2640013"/>
          <p14:tracePt t="37797" x="5419725" y="2640013"/>
          <p14:tracePt t="37805" x="5457825" y="2640013"/>
          <p14:tracePt t="37816" x="5507038" y="2652713"/>
          <p14:tracePt t="37826" x="5583238" y="2690813"/>
          <p14:tracePt t="37835" x="5632450" y="2728913"/>
          <p14:tracePt t="37847" x="5708650" y="2778125"/>
          <p14:tracePt t="37856" x="5770563" y="2840038"/>
          <p14:tracePt t="37868" x="5883275" y="2941638"/>
          <p14:tracePt t="37880" x="5983288" y="3054350"/>
          <p14:tracePt t="37898" x="6134100" y="3228975"/>
          <p14:tracePt t="37907" x="6170613" y="3278188"/>
          <p14:tracePt t="37917" x="6208713" y="3354388"/>
          <p14:tracePt t="37931" x="6234113" y="3416300"/>
          <p14:tracePt t="37937" x="6246813" y="3467100"/>
          <p14:tracePt t="37948" x="6246813" y="3503613"/>
          <p14:tracePt t="37957" x="6259513" y="3541713"/>
          <p14:tracePt t="37968" x="6259513" y="3579813"/>
          <p14:tracePt t="37980" x="6259513" y="3603625"/>
          <p14:tracePt t="37988" x="6259513" y="3641725"/>
          <p14:tracePt t="37998" x="6259513" y="3667125"/>
          <p14:tracePt t="38008" x="6259513" y="3703638"/>
          <p14:tracePt t="38018" x="6259513" y="3729038"/>
          <p14:tracePt t="38030" x="6246813" y="3779838"/>
          <p14:tracePt t="38038" x="6221413" y="3867150"/>
          <p14:tracePt t="38048" x="6196013" y="3941763"/>
          <p14:tracePt t="38063" x="6157913" y="4017963"/>
          <p14:tracePt t="38070" x="6134100" y="4067175"/>
          <p14:tracePt t="38080" x="6096000" y="4129088"/>
          <p14:tracePt t="38089" x="6083300" y="4154488"/>
          <p14:tracePt t="38100" x="6057900" y="4192588"/>
          <p14:tracePt t="38112" x="6057900" y="4205288"/>
          <p14:tracePt t="38119" x="6021388" y="4230688"/>
          <p14:tracePt t="38131" x="6008688" y="4241800"/>
          <p14:tracePt t="38140" x="5983288" y="4254500"/>
          <p14:tracePt t="38150" x="5957888" y="4254500"/>
          <p14:tracePt t="38164" x="5908675" y="4254500"/>
          <p14:tracePt t="38170" x="5870575" y="4254500"/>
          <p14:tracePt t="38180" x="5808663" y="4254500"/>
          <p14:tracePt t="38191" x="5770563" y="4241800"/>
          <p14:tracePt t="38203" x="5745163" y="4230688"/>
          <p14:tracePt t="38215" x="5719763" y="4217988"/>
          <p14:tracePt t="38221" x="5683250" y="4192588"/>
          <p14:tracePt t="38231" x="5645150" y="4179888"/>
          <p14:tracePt t="38242" x="5619750" y="4167188"/>
          <p14:tracePt t="38251" x="5583238" y="4129088"/>
          <p14:tracePt t="38264" x="5519738" y="4079875"/>
          <p14:tracePt t="38272" x="5445125" y="3979863"/>
          <p14:tracePt t="38282" x="5357813" y="3841750"/>
          <p14:tracePt t="38295" x="5294313" y="3703638"/>
          <p14:tracePt t="38302" x="5257800" y="3567113"/>
          <p14:tracePt t="38313" x="5232400" y="3403600"/>
          <p14:tracePt t="38322" x="5232400" y="3278188"/>
          <p14:tracePt t="38332" x="5232400" y="3190875"/>
          <p14:tracePt t="38346" x="5232400" y="3090863"/>
          <p14:tracePt t="38353" x="5245100" y="3028950"/>
          <p14:tracePt t="38363" x="5270500" y="2965450"/>
          <p14:tracePt t="38374" x="5332413" y="2865438"/>
          <p14:tracePt t="38383" x="5394325" y="2778125"/>
          <p14:tracePt t="38397" x="5445125" y="2690813"/>
          <p14:tracePt t="38403" x="5507038" y="2627313"/>
          <p14:tracePt t="38414" x="5545138" y="2590800"/>
          <p14:tracePt t="38424" x="5570538" y="2565400"/>
          <p14:tracePt t="38434" x="5583238" y="2552700"/>
          <p14:tracePt t="38457" x="5595938" y="2540000"/>
          <p14:tracePt t="39316" x="5583238" y="2540000"/>
          <p14:tracePt t="39328" x="5532438" y="2540000"/>
          <p14:tracePt t="39336" x="5394325" y="2578100"/>
          <p14:tracePt t="39346" x="5094288" y="2728913"/>
          <p14:tracePt t="39357" x="4619625" y="2978150"/>
          <p14:tracePt t="39366" x="4130675" y="3241675"/>
          <p14:tracePt t="39379" x="3692525" y="3490913"/>
          <p14:tracePt t="39387" x="3267075" y="3667125"/>
          <p14:tracePt t="39398" x="2928938" y="3767138"/>
          <p14:tracePt t="39411" x="2628900" y="3841750"/>
          <p14:tracePt t="39417" x="2441575" y="3879850"/>
          <p14:tracePt t="39429" x="2265363" y="3879850"/>
          <p14:tracePt t="39438" x="2103438" y="3879850"/>
          <p14:tracePt t="39447" x="1952625" y="3854450"/>
          <p14:tracePt t="39461" x="1827213" y="3816350"/>
          <p14:tracePt t="39468" x="1778000" y="3803650"/>
          <p14:tracePt t="39480" x="1752600" y="3792538"/>
          <p14:tracePt t="39488" x="1739900" y="3779838"/>
          <p14:tracePt t="39518" x="1739900" y="3767138"/>
          <p14:tracePt t="39549" x="1739900" y="3741738"/>
          <p14:tracePt t="39569" x="1739900" y="3729038"/>
          <p14:tracePt t="39630" x="1739900" y="3716338"/>
          <p14:tracePt t="39692" x="1739900" y="3703638"/>
          <p14:tracePt t="39701" x="1752600" y="3703638"/>
          <p14:tracePt t="39711" x="1778000" y="3703638"/>
          <p14:tracePt t="39722" x="1790700" y="3692525"/>
          <p14:tracePt t="39731" x="1852613" y="3667125"/>
          <p14:tracePt t="39746" x="1903413" y="3654425"/>
          <p14:tracePt t="39752" x="2027238" y="3629025"/>
          <p14:tracePt t="39762" x="2152650" y="3590925"/>
          <p14:tracePt t="39773" x="2328863" y="3579813"/>
          <p14:tracePt t="39782" x="2441575" y="3567113"/>
          <p14:tracePt t="39795" x="2565400" y="3541713"/>
          <p14:tracePt t="39803" x="2628900" y="3529013"/>
          <p14:tracePt t="39814" x="2716213" y="3503613"/>
          <p14:tracePt t="39824" x="2841625" y="3479800"/>
          <p14:tracePt t="39833" x="2941638" y="3441700"/>
          <p14:tracePt t="39844" x="3041650" y="3403600"/>
          <p14:tracePt t="39854" x="3092450" y="3390900"/>
          <p14:tracePt t="39864" x="3141663" y="3367088"/>
          <p14:tracePt t="39877" x="3179763" y="3354388"/>
          <p14:tracePt t="39884" x="3205163" y="3354388"/>
          <p14:tracePt t="39909" x="3216275" y="3354388"/>
          <p14:tracePt t="39914" x="3241675" y="3341688"/>
          <p14:tracePt t="39934" x="3267075" y="3341688"/>
          <p14:tracePt t="39956" x="3279775" y="3341688"/>
          <p14:tracePt t="40168" x="3279775" y="3328988"/>
          <p14:tracePt t="40178" x="3279775" y="3316288"/>
          <p14:tracePt t="40188" x="3279775" y="3290888"/>
          <p14:tracePt t="40198" x="3254375" y="3241675"/>
          <p14:tracePt t="40210" x="3216275" y="3141663"/>
          <p14:tracePt t="40218" x="3128963" y="2978150"/>
          <p14:tracePt t="40229" x="3041650" y="2728913"/>
          <p14:tracePt t="40239" x="2928938" y="2478088"/>
          <p14:tracePt t="40249" x="2767013" y="2152650"/>
          <p14:tracePt t="40261" x="2678113" y="1989138"/>
          <p14:tracePt t="40269" x="2616200" y="1852613"/>
          <p14:tracePt t="40280" x="2578100" y="1765300"/>
          <p14:tracePt t="40290" x="2554288" y="1714500"/>
          <p14:tracePt t="40300" x="2554288" y="1676400"/>
          <p14:tracePt t="40311" x="2554288" y="1652588"/>
          <p14:tracePt t="40330" x="2554288" y="1639888"/>
          <p14:tracePt t="40381" x="2541588" y="1639888"/>
          <p14:tracePt t="40421" x="2528888" y="1627188"/>
          <p14:tracePt t="40452" x="2516188" y="1614488"/>
          <p14:tracePt t="40462" x="2503488" y="1614488"/>
          <p14:tracePt t="40476" x="2490788" y="1614488"/>
          <p14:tracePt t="40482" x="2478088" y="1614488"/>
          <p14:tracePt t="40493" x="2441575" y="1614488"/>
          <p14:tracePt t="40502" x="2378075" y="1614488"/>
          <p14:tracePt t="40512" x="2316163" y="1627188"/>
          <p14:tracePt t="40526" x="2203450" y="1663700"/>
          <p14:tracePt t="40533" x="2139950" y="1714500"/>
          <p14:tracePt t="40544" x="2065338" y="1752600"/>
          <p14:tracePt t="40553" x="2014538" y="1789113"/>
          <p14:tracePt t="40563" x="1952625" y="1839913"/>
          <p14:tracePt t="40577" x="1890713" y="1889125"/>
          <p14:tracePt t="40583" x="1827213" y="1927225"/>
          <p14:tracePt t="40594" x="1801813" y="1952625"/>
          <p14:tracePt t="40604" x="1778000" y="1965325"/>
          <p14:tracePt t="40614" x="1765300" y="1989138"/>
          <p14:tracePt t="40634" x="1752600" y="2001838"/>
          <p14:tracePt t="40644" x="1739900" y="2001838"/>
          <p14:tracePt t="40655" x="1739900" y="2014538"/>
          <p14:tracePt t="40665" x="1739900" y="2027238"/>
          <p14:tracePt t="40685" x="1739900" y="2039938"/>
          <p14:tracePt t="40706" x="1765300" y="2078038"/>
          <p14:tracePt t="40715" x="1827213" y="2127250"/>
          <p14:tracePt t="40727" x="1903413" y="2178050"/>
          <p14:tracePt t="40736" x="1990725" y="2239963"/>
          <p14:tracePt t="40745" x="2052638" y="2290763"/>
          <p14:tracePt t="40760" x="2116138" y="2339975"/>
          <p14:tracePt t="40767" x="2178050" y="2378075"/>
          <p14:tracePt t="40778" x="2190750" y="2390775"/>
          <p14:tracePt t="40786" x="2216150" y="2414588"/>
          <p14:tracePt t="40796" x="2228850" y="2414588"/>
          <p14:tracePt t="40810" x="2228850" y="2427288"/>
          <p14:tracePt t="40817" x="2228850" y="2452688"/>
          <p14:tracePt t="40827" x="2228850" y="2516188"/>
          <p14:tracePt t="40837" x="2152650" y="2590800"/>
          <p14:tracePt t="40847" x="2052638" y="2652713"/>
          <p14:tracePt t="40860" x="1978025" y="2728913"/>
          <p14:tracePt t="40867" x="1903413" y="2778125"/>
          <p14:tracePt t="40878" x="1852613" y="2803525"/>
          <p14:tracePt t="40892" x="1801813" y="2840038"/>
          <p14:tracePt t="40898" x="1765300" y="2878138"/>
          <p14:tracePt t="40912" x="1727200" y="2903538"/>
          <p14:tracePt t="40918" x="1689100" y="2916238"/>
          <p14:tracePt t="40929" x="1665288" y="2928938"/>
          <p14:tracePt t="40939" x="1652588" y="2941638"/>
          <p14:tracePt t="40948" x="1639888" y="2941638"/>
          <p14:tracePt t="40979" x="1627188" y="2941638"/>
          <p14:tracePt t="41040" x="1652588" y="2928938"/>
          <p14:tracePt t="41050" x="1689100" y="2890838"/>
          <p14:tracePt t="41061" x="1752600" y="2865438"/>
          <p14:tracePt t="41071" x="1801813" y="2840038"/>
          <p14:tracePt t="41081" x="1839913" y="2816225"/>
          <p14:tracePt t="41093" x="1878013" y="2803525"/>
          <p14:tracePt t="41101" x="1890713" y="2803525"/>
          <p14:tracePt t="41111" x="1914525" y="2790825"/>
          <p14:tracePt t="41121" x="1927225" y="2778125"/>
          <p14:tracePt t="41131" x="1939925" y="2778125"/>
          <p14:tracePt t="41143" x="1952625" y="2778125"/>
          <p14:tracePt t="41151" x="1990725" y="2778125"/>
          <p14:tracePt t="41161" x="2014538" y="2778125"/>
          <p14:tracePt t="41175" x="2039938" y="2778125"/>
          <p14:tracePt t="41182" x="2052638" y="2816225"/>
          <p14:tracePt t="41193" x="2052638" y="2852738"/>
          <p14:tracePt t="41202" x="2052638" y="2890838"/>
          <p14:tracePt t="41212" x="2052638" y="2928938"/>
          <p14:tracePt t="41226" x="2052638" y="2952750"/>
          <p14:tracePt t="41232" x="2052638" y="2990850"/>
          <p14:tracePt t="41253" x="2052638" y="3003550"/>
          <p14:tracePt t="41283" x="2052638" y="3016250"/>
          <p14:tracePt t="41324" x="2090738" y="3016250"/>
          <p14:tracePt t="41334" x="2127250" y="3028950"/>
          <p14:tracePt t="41344" x="2178050" y="3028950"/>
          <p14:tracePt t="41354" x="2203450" y="3028950"/>
          <p14:tracePt t="41364" x="2239963" y="3028950"/>
          <p14:tracePt t="41375" x="2265363" y="3028950"/>
          <p14:tracePt t="41385" x="2303463" y="3028950"/>
          <p14:tracePt t="41394" x="2328863" y="3028950"/>
          <p14:tracePt t="41408" x="2352675" y="3028950"/>
          <p14:tracePt t="41425" x="2365375" y="3028950"/>
          <p14:tracePt t="41435" x="2378075" y="3028950"/>
          <p14:tracePt t="41449" x="2390775" y="3028950"/>
          <p14:tracePt t="41459" x="2403475" y="3028950"/>
          <p14:tracePt t="41466" x="2428875" y="3028950"/>
          <p14:tracePt t="41476" x="2428875" y="3054350"/>
          <p14:tracePt t="41486" x="2441575" y="3078163"/>
          <p14:tracePt t="41496" x="2441575" y="3090863"/>
          <p14:tracePt t="41509" x="2441575" y="3103563"/>
          <p14:tracePt t="41516" x="2416175" y="3141663"/>
          <p14:tracePt t="41526" x="2403475" y="3141663"/>
          <p14:tracePt t="41537" x="2365375" y="3165475"/>
          <p14:tracePt t="41547" x="2328863" y="3178175"/>
          <p14:tracePt t="41560" x="2239963" y="3190875"/>
          <p14:tracePt t="41567" x="2139950" y="3190875"/>
          <p14:tracePt t="41577" x="2014538" y="3178175"/>
          <p14:tracePt t="41588" x="1914525" y="3116263"/>
          <p14:tracePt t="41598" x="1801813" y="3065463"/>
          <p14:tracePt t="41609" x="1714500" y="3003550"/>
          <p14:tracePt t="41618" x="1639888" y="2952750"/>
          <p14:tracePt t="41628" x="1601788" y="2928938"/>
          <p14:tracePt t="41641" x="1577975" y="2903538"/>
          <p14:tracePt t="41659" x="1565275" y="2890838"/>
          <p14:tracePt t="41668" x="1552575" y="2878138"/>
          <p14:tracePt t="41691" x="1552575" y="2865438"/>
          <p14:tracePt t="41699" x="1552575" y="2816225"/>
          <p14:tracePt t="41709" x="1552575" y="2752725"/>
          <p14:tracePt t="41719" x="1552575" y="2690813"/>
          <p14:tracePt t="41729" x="1552575" y="2665413"/>
          <p14:tracePt t="41741" x="1552575" y="2616200"/>
          <p14:tracePt t="41750" x="1552575" y="2540000"/>
          <p14:tracePt t="41759" x="1552575" y="2503488"/>
          <p14:tracePt t="41771" x="1552575" y="2490788"/>
          <p14:tracePt t="41780" x="1552575" y="2465388"/>
          <p14:tracePt t="41792" x="1552575" y="2452688"/>
          <p14:tracePt t="41810" x="1552575" y="2439988"/>
          <p14:tracePt t="41821" x="1552575" y="2427288"/>
          <p14:tracePt t="41841" x="1552575" y="2414588"/>
          <p14:tracePt t="41851" x="1552575" y="2403475"/>
          <p14:tracePt t="41861" x="1552575" y="2390775"/>
          <p14:tracePt t="41874" x="1565275" y="2365375"/>
          <p14:tracePt t="41893" x="1565275" y="2352675"/>
          <p14:tracePt t="41902" x="1565275" y="2339975"/>
          <p14:tracePt t="41932" x="1565275" y="2327275"/>
          <p14:tracePt t="41993" x="1565275" y="2314575"/>
          <p14:tracePt t="42023" x="1565275" y="2303463"/>
          <p14:tracePt t="42035" x="1565275" y="2278063"/>
          <p14:tracePt t="42043" x="1577975" y="2252663"/>
          <p14:tracePt t="42056" x="1589088" y="2214563"/>
          <p14:tracePt t="42064" x="1601788" y="2190750"/>
          <p14:tracePt t="42076" x="1601788" y="2165350"/>
          <p14:tracePt t="42084" x="1627188" y="2139950"/>
          <p14:tracePt t="42094" x="1627188" y="2114550"/>
          <p14:tracePt t="42108" x="1639888" y="2101850"/>
          <p14:tracePt t="42115" x="1639888" y="2089150"/>
          <p14:tracePt t="42125" x="1652588" y="2078038"/>
          <p14:tracePt t="42145" x="1665288" y="2065338"/>
          <p14:tracePt t="42159" x="1665288" y="2052638"/>
          <p14:tracePt t="42175" x="1701800" y="2027238"/>
          <p14:tracePt t="42186" x="1765300" y="1989138"/>
          <p14:tracePt t="42196" x="1827213" y="1965325"/>
          <p14:tracePt t="42209" x="1927225" y="1927225"/>
          <p14:tracePt t="42216" x="2014538" y="1901825"/>
          <p14:tracePt t="42226" x="2090738" y="1876425"/>
          <p14:tracePt t="42236" x="2178050" y="1865313"/>
          <p14:tracePt t="42246" x="2239963" y="1852613"/>
          <p14:tracePt t="42259" x="2278063" y="1827213"/>
          <p14:tracePt t="42267" x="2339975" y="1814513"/>
          <p14:tracePt t="42277" x="2365375" y="1814513"/>
          <p14:tracePt t="42287" x="2416175" y="1801813"/>
          <p14:tracePt t="42297" x="2441575" y="1801813"/>
          <p14:tracePt t="42308" x="2478088" y="1801813"/>
          <p14:tracePt t="42317" x="2528888" y="1801813"/>
          <p14:tracePt t="42328" x="2628900" y="1801813"/>
          <p14:tracePt t="42341" x="2767013" y="1801813"/>
          <p14:tracePt t="42348" x="2928938" y="1827213"/>
          <p14:tracePt t="42358" x="3116263" y="1852613"/>
          <p14:tracePt t="42368" x="3292475" y="1889125"/>
          <p14:tracePt t="42378" x="3479800" y="1952625"/>
          <p14:tracePt t="42393" x="3643313" y="1978025"/>
          <p14:tracePt t="42398" x="3756025" y="2027238"/>
          <p14:tracePt t="42408" x="3830638" y="2078038"/>
          <p14:tracePt t="42419" x="3968750" y="2127250"/>
          <p14:tracePt t="42430" x="4043363" y="2190750"/>
          <p14:tracePt t="42441" x="4130675" y="2252663"/>
          <p14:tracePt t="42449" x="4181475" y="2303463"/>
          <p14:tracePt t="42459" x="4230688" y="2352675"/>
          <p14:tracePt t="42470" x="4256088" y="2403475"/>
          <p14:tracePt t="42480" x="4256088" y="2427288"/>
          <p14:tracePt t="42491" x="4256088" y="2465388"/>
          <p14:tracePt t="42500" x="4243388" y="2490788"/>
          <p14:tracePt t="42510" x="4205288" y="2503488"/>
          <p14:tracePt t="42525" x="4168775" y="2527300"/>
          <p14:tracePt t="42530" x="4068763" y="2552700"/>
          <p14:tracePt t="42542" x="3917950" y="2552700"/>
          <p14:tracePt t="42551" x="3730625" y="2552700"/>
          <p14:tracePt t="42561" x="3579813" y="2552700"/>
          <p14:tracePt t="42574" x="3429000" y="2516188"/>
          <p14:tracePt t="42581" x="3305175" y="2465388"/>
          <p14:tracePt t="42593" x="3241675" y="2465388"/>
          <p14:tracePt t="42601" x="3192463" y="2439988"/>
          <p14:tracePt t="42611" x="3179763" y="2414588"/>
          <p14:tracePt t="42624" x="3154363" y="2390775"/>
          <p14:tracePt t="42631" x="3154363" y="2352675"/>
          <p14:tracePt t="42642" x="3154363" y="2303463"/>
          <p14:tracePt t="42652" x="3228975" y="2201863"/>
          <p14:tracePt t="42662" x="3328988" y="2065338"/>
          <p14:tracePt t="42674" x="3492500" y="1965325"/>
          <p14:tracePt t="42682" x="3605213" y="1889125"/>
          <p14:tracePt t="42693" x="3717925" y="1814513"/>
          <p14:tracePt t="42704" x="3767138" y="1789113"/>
          <p14:tracePt t="42713" x="3817938" y="1776413"/>
          <p14:tracePt t="42724" x="3830638" y="1776413"/>
          <p14:tracePt t="42733" x="3843338" y="1776413"/>
          <p14:tracePt t="42743" x="3856038" y="1776413"/>
          <p14:tracePt t="42764" x="3843338" y="1814513"/>
          <p14:tracePt t="42774" x="3767138" y="1914525"/>
          <p14:tracePt t="42784" x="3617913" y="2039938"/>
          <p14:tracePt t="42794" x="3429000" y="2214563"/>
          <p14:tracePt t="42808" x="3254375" y="2339975"/>
          <p14:tracePt t="42815" x="3128963" y="2403475"/>
          <p14:tracePt t="42825" x="2992438" y="2452688"/>
          <p14:tracePt t="42835" x="2890838" y="2490788"/>
          <p14:tracePt t="42844" x="2767013" y="2503488"/>
          <p14:tracePt t="42857" x="2678113" y="2503488"/>
          <p14:tracePt t="42865" x="2654300" y="2503488"/>
          <p14:tracePt t="42875" x="2628900" y="2503488"/>
          <p14:tracePt t="42906" x="2628900" y="2478088"/>
          <p14:tracePt t="42907" x="2628900" y="2452688"/>
          <p14:tracePt t="42916" x="2641600" y="2403475"/>
          <p14:tracePt t="42926" x="2716213" y="2339975"/>
          <p14:tracePt t="42940" x="2790825" y="2278063"/>
          <p14:tracePt t="42946" x="2879725" y="2227263"/>
          <p14:tracePt t="42957" x="2954338" y="2190750"/>
          <p14:tracePt t="42966" x="3041650" y="2165350"/>
          <p14:tracePt t="42976" x="3116263" y="2139950"/>
          <p14:tracePt t="42991" x="3154363" y="2127250"/>
          <p14:tracePt t="42997" x="3179763" y="2127250"/>
          <p14:tracePt t="43008" x="3192463" y="2127250"/>
          <p14:tracePt t="43027" x="3205163" y="2127250"/>
          <p14:tracePt t="43057" x="3205163" y="2165350"/>
          <p14:tracePt t="43068" x="3141663" y="2227263"/>
          <p14:tracePt t="43078" x="3079750" y="2303463"/>
          <p14:tracePt t="43091" x="3016250" y="2352675"/>
          <p14:tracePt t="43098" x="2979738" y="2390775"/>
          <p14:tracePt t="43109" x="2928938" y="2414588"/>
          <p14:tracePt t="43119" x="2916238" y="2427288"/>
          <p14:tracePt t="43128" x="2903538" y="2427288"/>
          <p14:tracePt t="43142" x="2890838" y="2427288"/>
          <p14:tracePt t="43199" x="2890838" y="2390775"/>
          <p14:tracePt t="43210" x="2890838" y="2378075"/>
          <p14:tracePt t="43230" x="2890838" y="2365375"/>
          <p14:tracePt t="43241" x="2890838" y="2352675"/>
          <p14:tracePt t="43362" x="2879725" y="2365375"/>
          <p14:tracePt t="43373" x="2841625" y="2390775"/>
          <p14:tracePt t="43382" x="2790825" y="2414588"/>
          <p14:tracePt t="43393" x="2754313" y="2439988"/>
          <p14:tracePt t="43406" x="2678113" y="2452688"/>
          <p14:tracePt t="43412" x="2590800" y="2465388"/>
          <p14:tracePt t="43423" x="2541588" y="2478088"/>
          <p14:tracePt t="43433" x="2441575" y="2478088"/>
          <p14:tracePt t="43443" x="2339975" y="2478088"/>
          <p14:tracePt t="43456" x="2239963" y="2478088"/>
          <p14:tracePt t="43463" x="2190750" y="2478088"/>
          <p14:tracePt t="43474" x="2127250" y="2478088"/>
          <p14:tracePt t="43484" x="2090738" y="2478088"/>
          <p14:tracePt t="43494" x="2052638" y="2478088"/>
          <p14:tracePt t="43506" x="2027238" y="2478088"/>
          <p14:tracePt t="43514" x="2003425" y="2478088"/>
          <p14:tracePt t="43535" x="1978025" y="2478088"/>
          <p14:tracePt t="43556" x="1965325" y="2478088"/>
          <p14:tracePt t="43565" x="1952625" y="2465388"/>
          <p14:tracePt t="43575" x="1939925" y="2452688"/>
          <p14:tracePt t="43586" x="1927225" y="2427288"/>
          <p14:tracePt t="43598" x="1903413" y="2414588"/>
          <p14:tracePt t="43607" x="1903413" y="2403475"/>
          <p14:tracePt t="43615" x="1878013" y="2390775"/>
          <p14:tracePt t="43638" x="1878013" y="2378075"/>
          <p14:tracePt t="43646" x="1865313" y="2378075"/>
          <p14:tracePt t="43676" x="1865313" y="2365375"/>
          <p14:tracePt t="43697" x="1865313" y="2352675"/>
          <p14:tracePt t="43707" x="1865313" y="2339975"/>
          <p14:tracePt t="43727" x="1865313" y="2327275"/>
          <p14:tracePt t="43788" x="1865313" y="2314575"/>
          <p14:tracePt t="43839" x="1865313" y="2303463"/>
          <p14:tracePt t="43848" x="1865313" y="2290763"/>
          <p14:tracePt t="43859" x="1903413" y="2290763"/>
          <p14:tracePt t="43871" x="1927225" y="2278063"/>
          <p14:tracePt t="43887" x="1952625" y="2252663"/>
          <p14:tracePt t="43891" x="1990725" y="2252663"/>
          <p14:tracePt t="43899" x="2039938" y="2239963"/>
          <p14:tracePt t="43909" x="2052638" y="2239963"/>
          <p14:tracePt t="43922" x="2078038" y="2227263"/>
          <p14:tracePt t="43929" x="2090738" y="2227263"/>
          <p14:tracePt t="43940" x="2116138" y="2227263"/>
          <p14:tracePt t="43950" x="2127250" y="2227263"/>
          <p14:tracePt t="43963" x="2139950" y="2227263"/>
          <p14:tracePt t="43972" x="2152650" y="2227263"/>
          <p14:tracePt t="43980" x="2165350" y="2227263"/>
          <p14:tracePt t="44001" x="2190750" y="2227263"/>
          <p14:tracePt t="44021" x="2203450" y="2227263"/>
          <p14:tracePt t="44031" x="2216150" y="2227263"/>
          <p14:tracePt t="44041" x="2228850" y="2227263"/>
          <p14:tracePt t="44055" x="2239963" y="2227263"/>
          <p14:tracePt t="44062" x="2252663" y="2227263"/>
          <p14:tracePt t="44072" x="2265363" y="2227263"/>
          <p14:tracePt t="44084" x="2290763" y="2227263"/>
          <p14:tracePt t="44092" x="2316163" y="2227263"/>
          <p14:tracePt t="44105" x="2328863" y="2227263"/>
          <p14:tracePt t="44112" x="2378075" y="2227263"/>
          <p14:tracePt t="44121" x="2465388" y="2239963"/>
          <p14:tracePt t="44133" x="2603500" y="2252663"/>
          <p14:tracePt t="44142" x="2754313" y="2252663"/>
          <p14:tracePt t="44156" x="2879725" y="2252663"/>
          <p14:tracePt t="44163" x="3016250" y="2252663"/>
          <p14:tracePt t="44173" x="3192463" y="2252663"/>
          <p14:tracePt t="44184" x="3341688" y="2252663"/>
          <p14:tracePt t="44193" x="3554413" y="2252663"/>
          <p14:tracePt t="44205" x="3705225" y="2239963"/>
          <p14:tracePt t="44214" x="3856038" y="2201863"/>
          <p14:tracePt t="44224" x="4043363" y="2190750"/>
          <p14:tracePt t="44235" x="4168775" y="2178050"/>
          <p14:tracePt t="44244" x="4305300" y="2178050"/>
          <p14:tracePt t="44256" x="4406900" y="2165350"/>
          <p14:tracePt t="44265" x="4494213" y="2165350"/>
          <p14:tracePt t="44276" x="4543425" y="2165350"/>
          <p14:tracePt t="44290" x="4594225" y="2165350"/>
          <p14:tracePt t="44294" x="4619625" y="2165350"/>
          <p14:tracePt t="44306" x="4656138" y="2165350"/>
          <p14:tracePt t="44315" x="4681538" y="2165350"/>
          <p14:tracePt t="44325" x="4694238" y="2165350"/>
          <p14:tracePt t="44346" x="4706938" y="2165350"/>
          <p14:tracePt t="44355" x="4719638" y="2165350"/>
          <p14:tracePt t="44417" x="4719638" y="2178050"/>
          <p14:tracePt t="44427" x="4706938" y="2190750"/>
          <p14:tracePt t="44437" x="4643438" y="2201863"/>
          <p14:tracePt t="44447" x="4606925" y="2201863"/>
          <p14:tracePt t="44457" x="4556125" y="2201863"/>
          <p14:tracePt t="44468" x="4518025" y="2201863"/>
          <p14:tracePt t="44479" x="4494213" y="2201863"/>
          <p14:tracePt t="44488" x="4456113" y="2201863"/>
          <p14:tracePt t="44498" x="4430713" y="2201863"/>
          <p14:tracePt t="44509" x="4418013" y="2201863"/>
          <p14:tracePt t="44521" x="4406900" y="2201863"/>
          <p14:tracePt t="44528" x="4394200" y="2201863"/>
          <p14:tracePt t="44538" x="4381500" y="2201863"/>
          <p14:tracePt t="44549" x="4368800" y="2190750"/>
          <p14:tracePt t="44579" x="4368800" y="2178050"/>
          <p14:tracePt t="44589" x="4368800" y="2165350"/>
          <p14:tracePt t="45319" x="4368800" y="2152650"/>
          <p14:tracePt t="45400" x="4381500" y="2139950"/>
          <p14:tracePt t="45410" x="4394200" y="2139950"/>
          <p14:tracePt t="45420" x="4406900" y="2139950"/>
          <p14:tracePt t="45441" x="4418013" y="2139950"/>
          <p14:tracePt t="45461" x="4443413" y="2139950"/>
          <p14:tracePt t="45471" x="4456113" y="2139950"/>
          <p14:tracePt t="45481" x="4494213" y="2127250"/>
          <p14:tracePt t="45491" x="4518025" y="2127250"/>
          <p14:tracePt t="45504" x="4568825" y="2114550"/>
          <p14:tracePt t="45511" x="4619625" y="2089150"/>
          <p14:tracePt t="45522" x="4681538" y="2089150"/>
          <p14:tracePt t="45532" x="4756150" y="2078038"/>
          <p14:tracePt t="45542" x="4819650" y="2078038"/>
          <p14:tracePt t="45554" x="4894263" y="2078038"/>
          <p14:tracePt t="45562" x="4945063" y="2078038"/>
          <p14:tracePt t="45573" x="5006975" y="2078038"/>
          <p14:tracePt t="45583" x="5081588" y="2078038"/>
          <p14:tracePt t="45593" x="5132388" y="2078038"/>
          <p14:tracePt t="45603" x="5194300" y="2078038"/>
          <p14:tracePt t="45613" x="5294313" y="2078038"/>
          <p14:tracePt t="45623" x="5432425" y="2078038"/>
          <p14:tracePt t="45636" x="5545138" y="2089150"/>
          <p14:tracePt t="45643" x="5670550" y="2114550"/>
          <p14:tracePt t="45654" x="5770563" y="2127250"/>
          <p14:tracePt t="45664" x="5845175" y="2152650"/>
          <p14:tracePt t="45675" x="5908675" y="2165350"/>
          <p14:tracePt t="45688" x="5983288" y="2178050"/>
          <p14:tracePt t="45694" x="6021388" y="2178050"/>
          <p14:tracePt t="45704" x="6057900" y="2190750"/>
          <p14:tracePt t="45714" x="6083300" y="2201863"/>
          <p14:tracePt t="45725" x="6146800" y="2214563"/>
          <p14:tracePt t="45737" x="6196013" y="2214563"/>
          <p14:tracePt t="45745" x="6308725" y="2239963"/>
          <p14:tracePt t="45755" x="6496050" y="2239963"/>
          <p14:tracePt t="45766" x="6746875" y="2252663"/>
          <p14:tracePt t="45775" x="7059613" y="2278063"/>
          <p14:tracePt t="45789" x="7348538" y="2290763"/>
          <p14:tracePt t="45797" x="7561263" y="2303463"/>
          <p14:tracePt t="45805" x="7723188" y="2303463"/>
          <p14:tracePt t="45819" x="7861300" y="2314575"/>
          <p14:tracePt t="45826" x="7961313" y="2327275"/>
          <p14:tracePt t="45838" x="8035925" y="2327275"/>
          <p14:tracePt t="45846" x="8110538" y="2327275"/>
          <p14:tracePt t="45857" x="8174038" y="2327275"/>
          <p14:tracePt t="45870" x="8235950" y="2327275"/>
          <p14:tracePt t="45877" x="8286750" y="2327275"/>
          <p14:tracePt t="45887" x="8361363" y="2327275"/>
          <p14:tracePt t="45902" x="8412163" y="2327275"/>
          <p14:tracePt t="45907" x="8448675" y="2327275"/>
          <p14:tracePt t="45921" x="8474075" y="2327275"/>
          <p14:tracePt t="45927" x="8512175" y="2327275"/>
          <p14:tracePt t="45937" x="8524875" y="2327275"/>
          <p14:tracePt t="45948" x="8537575" y="2327275"/>
          <p14:tracePt t="45958" x="8548688" y="2327275"/>
          <p14:tracePt t="46069" x="8524875" y="2314575"/>
          <p14:tracePt t="46079" x="8486775" y="2303463"/>
          <p14:tracePt t="46090" x="8412163" y="2278063"/>
          <p14:tracePt t="46102" x="8286750" y="2239963"/>
          <p14:tracePt t="46110" x="8099425" y="2190750"/>
          <p14:tracePt t="46121" x="7886700" y="2127250"/>
          <p14:tracePt t="46130" x="7648575" y="2065338"/>
          <p14:tracePt t="46140" x="7497763" y="2027238"/>
          <p14:tracePt t="46153" x="7348538" y="1978025"/>
          <p14:tracePt t="46161" x="7235825" y="1939925"/>
          <p14:tracePt t="46170" x="7146925" y="1901825"/>
          <p14:tracePt t="46181" x="7059613" y="1876425"/>
          <p14:tracePt t="46191" x="6985000" y="1839913"/>
          <p14:tracePt t="46203" x="6946900" y="1827213"/>
          <p14:tracePt t="46212" x="6910388" y="1814513"/>
          <p14:tracePt t="46221" x="6884988" y="1801813"/>
          <p14:tracePt t="46232" x="6872288" y="1789113"/>
          <p14:tracePt t="46242" x="6859588" y="1789113"/>
          <p14:tracePt t="46262" x="6846888" y="1789113"/>
          <p14:tracePt t="46284" x="6846888" y="1776413"/>
          <p14:tracePt t="46343" x="6884988" y="1765300"/>
          <p14:tracePt t="46358" x="6997700" y="1752600"/>
          <p14:tracePt t="46364" x="7159625" y="1727200"/>
          <p14:tracePt t="46374" x="7385050" y="1727200"/>
          <p14:tracePt t="46385" x="7548563" y="1714500"/>
          <p14:tracePt t="46394" x="7773988" y="1714500"/>
          <p14:tracePt t="46404" x="7961313" y="1714500"/>
          <p14:tracePt t="46415" x="8123238" y="1714500"/>
          <p14:tracePt t="46424" x="8261350" y="1727200"/>
          <p14:tracePt t="46436" x="8399463" y="1752600"/>
          <p14:tracePt t="46445" x="8512175" y="1752600"/>
          <p14:tracePt t="46456" x="8624888" y="1765300"/>
          <p14:tracePt t="46469" x="8712200" y="1776413"/>
          <p14:tracePt t="46475" x="8799513" y="1789113"/>
          <p14:tracePt t="46485" x="8863013" y="1814513"/>
          <p14:tracePt t="46495" x="8924925" y="1827213"/>
          <p14:tracePt t="46505" x="8963025" y="1839913"/>
          <p14:tracePt t="46519" x="8986838" y="1852613"/>
          <p14:tracePt t="46537" x="9012238" y="1865313"/>
          <p14:tracePt t="46557" x="9012238" y="1876425"/>
          <p14:tracePt t="46577" x="9012238" y="1901825"/>
          <p14:tracePt t="46586" x="9012238" y="1914525"/>
          <p14:tracePt t="46597" x="8999538" y="1927225"/>
          <p14:tracePt t="46607" x="8963025" y="1952625"/>
          <p14:tracePt t="46619" x="8912225" y="1965325"/>
          <p14:tracePt t="46628" x="8886825" y="1965325"/>
          <p14:tracePt t="46637" x="8850313" y="1965325"/>
          <p14:tracePt t="46651" x="8837613" y="1978025"/>
          <p14:tracePt t="46658" x="8799513" y="1989138"/>
          <p14:tracePt t="46678" x="8786813" y="1989138"/>
          <p14:tracePt t="46700" x="8774113" y="1989138"/>
          <p14:tracePt t="46779" x="8786813" y="1989138"/>
          <p14:tracePt t="46809" x="8799513" y="1989138"/>
          <p14:tracePt t="46820" x="8812213" y="1989138"/>
          <p14:tracePt t="46840" x="8812213" y="2001838"/>
          <p14:tracePt t="46852" x="8812213" y="2027238"/>
          <p14:tracePt t="46861" x="8786813" y="2039938"/>
          <p14:tracePt t="46870" x="8737600" y="2052638"/>
          <p14:tracePt t="46883" x="8699500" y="2065338"/>
          <p14:tracePt t="46893" x="8650288" y="2078038"/>
          <p14:tracePt t="46903" x="8599488" y="2078038"/>
          <p14:tracePt t="46911" x="8524875" y="2089150"/>
          <p14:tracePt t="46921" x="8435975" y="2101850"/>
          <p14:tracePt t="46936" x="8335963" y="2101850"/>
          <p14:tracePt t="46942" x="8235950" y="2101850"/>
          <p14:tracePt t="46952" x="8110538" y="2101850"/>
          <p14:tracePt t="46963" x="7999413" y="2078038"/>
          <p14:tracePt t="46972" x="7897813" y="2052638"/>
          <p14:tracePt t="46985" x="7823200" y="2014538"/>
          <p14:tracePt t="46993" x="7735888" y="1965325"/>
          <p14:tracePt t="47002" x="7685088" y="1927225"/>
          <p14:tracePt t="47012" x="7648575" y="1889125"/>
          <p14:tracePt t="47023" x="7610475" y="1852613"/>
          <p14:tracePt t="47035" x="7597775" y="1814513"/>
          <p14:tracePt t="47043" x="7561263" y="1789113"/>
          <p14:tracePt t="47054" x="7548563" y="1752600"/>
          <p14:tracePt t="47064" x="7535863" y="1739900"/>
          <p14:tracePt t="47073" x="7535863" y="1727200"/>
          <p14:tracePt t="47085" x="7523163" y="1714500"/>
          <p14:tracePt t="47094" x="7510463" y="1701800"/>
          <p14:tracePt t="47103" x="7510463" y="1676400"/>
          <p14:tracePt t="47114" x="7510463" y="1652588"/>
          <p14:tracePt t="47124" x="7510463" y="1627188"/>
          <p14:tracePt t="47135" x="7510463" y="1614488"/>
          <p14:tracePt t="47144" x="7523163" y="1576388"/>
          <p14:tracePt t="47154" x="7535863" y="1552575"/>
          <p14:tracePt t="47170" x="7585075" y="1514475"/>
          <p14:tracePt t="47175" x="7610475" y="1501775"/>
          <p14:tracePt t="47186" x="7635875" y="1463675"/>
          <p14:tracePt t="47195" x="7697788" y="1439863"/>
          <p14:tracePt t="47205" x="7723188" y="1427163"/>
          <p14:tracePt t="47219" x="7761288" y="1401763"/>
          <p14:tracePt t="47226" x="7785100" y="1401763"/>
          <p14:tracePt t="47236" x="7823200" y="1389063"/>
          <p14:tracePt t="47246" x="7835900" y="1376363"/>
          <p14:tracePt t="47256" x="7861300" y="1376363"/>
          <p14:tracePt t="47268" x="7886700" y="1376363"/>
          <p14:tracePt t="47276" x="7910513" y="1376363"/>
          <p14:tracePt t="47286" x="7923213" y="1376363"/>
          <p14:tracePt t="47297" x="7974013" y="1376363"/>
          <p14:tracePt t="47307" x="8023225" y="1376363"/>
          <p14:tracePt t="47318" x="8086725" y="1376363"/>
          <p14:tracePt t="47327" x="8148638" y="1401763"/>
          <p14:tracePt t="47337" x="8199438" y="1439863"/>
          <p14:tracePt t="47351" x="8235950" y="1450975"/>
          <p14:tracePt t="47357" x="8261350" y="1489075"/>
          <p14:tracePt t="47369" x="8299450" y="1501775"/>
          <p14:tracePt t="47378" x="8324850" y="1514475"/>
          <p14:tracePt t="47387" x="8324850" y="1527175"/>
          <p14:tracePt t="47402" x="8348663" y="1539875"/>
          <p14:tracePt t="47420" x="8361363" y="1552575"/>
          <p14:tracePt t="47430" x="8374063" y="1563688"/>
          <p14:tracePt t="47438" x="8386763" y="1563688"/>
          <p14:tracePt t="47452" x="8399463" y="1576388"/>
          <p14:tracePt t="47458" x="8412163" y="1576388"/>
          <p14:tracePt t="47469" x="8412163" y="1589088"/>
          <p14:tracePt t="47479" x="8424863" y="1601788"/>
          <p14:tracePt t="47509" x="8435975" y="1614488"/>
          <p14:tracePt t="47550" x="8448675" y="1614488"/>
          <p14:tracePt t="47560" x="8448675" y="1627188"/>
          <p14:tracePt t="47582" x="8461375" y="1639888"/>
          <p14:tracePt t="47590" x="8461375" y="1652588"/>
          <p14:tracePt t="47600" x="8474075" y="1652588"/>
          <p14:tracePt t="47621" x="8474075" y="1663700"/>
          <p14:tracePt t="47641" x="8486775" y="1676400"/>
          <p14:tracePt t="47652" x="8486775" y="1701800"/>
          <p14:tracePt t="47661" x="8486775" y="1714500"/>
          <p14:tracePt t="47672" x="8486775" y="1727200"/>
          <p14:tracePt t="47684" x="8486775" y="1752600"/>
          <p14:tracePt t="47702" x="8486775" y="1765300"/>
          <p14:tracePt t="47713" x="8486775" y="1789113"/>
          <p14:tracePt t="47723" x="8486775" y="1839913"/>
          <p14:tracePt t="47734" x="8474075" y="1865313"/>
          <p14:tracePt t="47743" x="8461375" y="1876425"/>
          <p14:tracePt t="47752" x="8424863" y="1914525"/>
          <p14:tracePt t="47764" x="8412163" y="1952625"/>
          <p14:tracePt t="47773" x="8386763" y="1978025"/>
          <p14:tracePt t="47784" x="8374063" y="1989138"/>
          <p14:tracePt t="47793" x="8361363" y="2001838"/>
          <p14:tracePt t="47803" x="8348663" y="2014538"/>
          <p14:tracePt t="47818" x="8335963" y="2014538"/>
          <p14:tracePt t="47824" x="8324850" y="2027238"/>
          <p14:tracePt t="47854" x="8312150" y="2027238"/>
          <p14:tracePt t="47867" x="8312150" y="2039938"/>
          <p14:tracePt t="47874" x="8299450" y="2039938"/>
          <p14:tracePt t="47898" x="8286750" y="2039938"/>
          <p14:tracePt t="47925" x="8274050" y="2039938"/>
          <p14:tracePt t="47956" x="8261350" y="2039938"/>
          <p14:tracePt t="47967" x="8248650" y="2039938"/>
          <p14:tracePt t="47976" x="8223250" y="2027238"/>
          <p14:tracePt t="47986" x="8223250" y="2014538"/>
          <p14:tracePt t="47999" x="8199438" y="2014538"/>
          <p14:tracePt t="48006" x="8199438" y="2001838"/>
          <p14:tracePt t="48018" x="8199438" y="1989138"/>
          <p14:tracePt t="48027" x="8186738" y="1978025"/>
          <p14:tracePt t="48037" x="8186738" y="1965325"/>
          <p14:tracePt t="48050" x="8186738" y="1952625"/>
          <p14:tracePt t="48057" x="8186738" y="1914525"/>
          <p14:tracePt t="48067" x="8186738" y="1889125"/>
          <p14:tracePt t="48077" x="8186738" y="1852613"/>
          <p14:tracePt t="48087" x="8186738" y="1827213"/>
          <p14:tracePt t="48100" x="8186738" y="1814513"/>
          <p14:tracePt t="48108" x="8186738" y="1801813"/>
          <p14:tracePt t="48118" x="8186738" y="1789113"/>
          <p14:tracePt t="48128" x="8186738" y="1776413"/>
          <p14:tracePt t="48138" x="8186738" y="1765300"/>
          <p14:tracePt t="48150" x="8199438" y="1752600"/>
          <p14:tracePt t="48159" x="8212138" y="1727200"/>
          <p14:tracePt t="48169" x="8235950" y="1714500"/>
          <p14:tracePt t="48179" x="8248650" y="1689100"/>
          <p14:tracePt t="48189" x="8286750" y="1663700"/>
          <p14:tracePt t="48201" x="8324850" y="1639888"/>
          <p14:tracePt t="48209" x="8361363" y="1614488"/>
          <p14:tracePt t="48220" x="8386763" y="1601788"/>
          <p14:tracePt t="48232" x="8424863" y="1576388"/>
          <p14:tracePt t="48240" x="8448675" y="1576388"/>
          <p14:tracePt t="48251" x="8474075" y="1563688"/>
          <p14:tracePt t="48260" x="8474075" y="1552575"/>
          <p14:tracePt t="48270" x="8499475" y="1552575"/>
          <p14:tracePt t="48290" x="8512175" y="1552575"/>
          <p14:tracePt t="48301" x="8537575" y="1552575"/>
          <p14:tracePt t="48316" x="8561388" y="1552575"/>
          <p14:tracePt t="48321" x="8574088" y="1552575"/>
          <p14:tracePt t="48333" x="8612188" y="1552575"/>
          <p14:tracePt t="48341" x="8637588" y="1563688"/>
          <p14:tracePt t="48351" x="8661400" y="1589088"/>
          <p14:tracePt t="48362" x="8674100" y="1589088"/>
          <p14:tracePt t="48371" x="8686800" y="1601788"/>
          <p14:tracePt t="48392" x="8699500" y="1601788"/>
          <p14:tracePt t="48422" x="8699500" y="1627188"/>
          <p14:tracePt t="48432" x="8712200" y="1627188"/>
          <p14:tracePt t="48442" x="8712200" y="1639888"/>
          <p14:tracePt t="48464" x="8724900" y="1652588"/>
          <p14:tracePt t="48483" x="8737600" y="1663700"/>
          <p14:tracePt t="48493" x="8737600" y="1676400"/>
          <p14:tracePt t="48503" x="8750300" y="1689100"/>
          <p14:tracePt t="48516" x="8763000" y="1701800"/>
          <p14:tracePt t="48524" x="8812213" y="1714500"/>
          <p14:tracePt t="48534" x="8837613" y="1727200"/>
          <p14:tracePt t="48544" x="8874125" y="1739900"/>
          <p14:tracePt t="48554" x="8912225" y="1739900"/>
          <p14:tracePt t="48567" x="8963025" y="1739900"/>
          <p14:tracePt t="48574" x="8986838" y="1739900"/>
          <p14:tracePt t="48584" x="9024938" y="1739900"/>
          <p14:tracePt t="48595" x="9037638" y="1739900"/>
          <p14:tracePt t="48604" x="9063038" y="1739900"/>
          <p14:tracePt t="48625" x="9075738" y="1739900"/>
          <p14:tracePt t="48635" x="9088438" y="1739900"/>
          <p14:tracePt t="48645" x="9099550" y="1739900"/>
          <p14:tracePt t="48655" x="9112250" y="1752600"/>
          <p14:tracePt t="48676" x="9124950" y="1752600"/>
          <p14:tracePt t="48698" x="9137650" y="1752600"/>
          <p14:tracePt t="48706" x="9137650" y="1765300"/>
          <p14:tracePt t="48726" x="9150350" y="1776413"/>
          <p14:tracePt t="48757" x="9163050" y="1776413"/>
          <p14:tracePt t="48777" x="9163050" y="1789113"/>
          <p14:tracePt t="48787" x="9175750" y="1789113"/>
          <p14:tracePt t="48799" x="9188450" y="1789113"/>
          <p14:tracePt t="48828" x="9188450" y="1801813"/>
          <p14:tracePt t="48838" x="9199563" y="1801813"/>
          <p14:tracePt t="48868" x="9212263" y="1801813"/>
          <p14:tracePt t="48888" x="9212263" y="1814513"/>
          <p14:tracePt t="48899" x="9224963" y="1814513"/>
          <p14:tracePt t="48909" x="9237663" y="1814513"/>
          <p14:tracePt t="48961" x="9250363" y="1814513"/>
          <p14:tracePt t="49061" x="9250363" y="1827213"/>
          <p14:tracePt t="49122" x="9250363" y="1839913"/>
          <p14:tracePt t="49132" x="9250363" y="1865313"/>
          <p14:tracePt t="49142" x="9224963" y="1876425"/>
          <p14:tracePt t="49153" x="9224963" y="1901825"/>
          <p14:tracePt t="49165" x="9199563" y="1927225"/>
          <p14:tracePt t="49173" x="9188450" y="1927225"/>
          <p14:tracePt t="49182" x="9175750" y="1952625"/>
          <p14:tracePt t="49193" x="9163050" y="1965325"/>
          <p14:tracePt t="49203" x="9150350" y="1965325"/>
          <p14:tracePt t="49216" x="9137650" y="1978025"/>
          <p14:tracePt t="49223" x="9124950" y="1978025"/>
          <p14:tracePt t="49233" x="9124950" y="1989138"/>
          <p14:tracePt t="49244" x="9112250" y="2001838"/>
          <p14:tracePt t="49253" x="9112250" y="2014538"/>
          <p14:tracePt t="49265" x="9112250" y="2027238"/>
          <p14:tracePt t="49274" x="9099550" y="2027238"/>
          <p14:tracePt t="49287" x="9088438" y="2052638"/>
          <p14:tracePt t="49305" x="9075738" y="2078038"/>
          <p14:tracePt t="49325" x="9075738" y="2089150"/>
          <p14:tracePt t="49355" x="9075738" y="2101850"/>
          <p14:tracePt t="49385" x="9075738" y="2114550"/>
          <p14:tracePt t="49397" x="9075738" y="2127250"/>
          <p14:tracePt t="49427" x="9075738" y="2139950"/>
          <p14:tracePt t="49477" x="9075738" y="2152650"/>
          <p14:tracePt t="49538" x="9075738" y="2165350"/>
          <p14:tracePt t="49720" x="9075738" y="2178050"/>
          <p14:tracePt t="49731" x="9075738" y="2190750"/>
          <p14:tracePt t="49740" x="9063038" y="2190750"/>
          <p14:tracePt t="49750" x="9050338" y="2214563"/>
          <p14:tracePt t="49763" x="9012238" y="2214563"/>
          <p14:tracePt t="49771" x="8975725" y="2239963"/>
          <p14:tracePt t="49782" x="8937625" y="2252663"/>
          <p14:tracePt t="49791" x="8886825" y="2278063"/>
          <p14:tracePt t="49801" x="8812213" y="2290763"/>
          <p14:tracePt t="49815" x="8724900" y="2303463"/>
          <p14:tracePt t="49823" x="8650288" y="2303463"/>
          <p14:tracePt t="49833" x="8599488" y="2303463"/>
          <p14:tracePt t="49842" x="8548688" y="2303463"/>
          <p14:tracePt t="49851" x="8524875" y="2314575"/>
          <p14:tracePt t="49865" x="8486775" y="2314575"/>
          <p14:tracePt t="49873" x="8461375" y="2314575"/>
          <p14:tracePt t="49882" x="8435975" y="2314575"/>
          <p14:tracePt t="49893" x="8412163" y="2314575"/>
          <p14:tracePt t="49902" x="8386763" y="2327275"/>
          <p14:tracePt t="49923" x="8361363" y="2339975"/>
          <p14:tracePt t="49944" x="8348663" y="2339975"/>
          <p14:tracePt t="49953" x="8335963" y="2339975"/>
          <p14:tracePt t="49965" x="8324850" y="2339975"/>
          <p14:tracePt t="49974" x="8312150" y="2339975"/>
          <p14:tracePt t="49984" x="8286750" y="2339975"/>
          <p14:tracePt t="49998" x="8261350" y="2352675"/>
          <p14:tracePt t="50004" x="8235950" y="2365375"/>
          <p14:tracePt t="50016" x="8223250" y="2365375"/>
          <p14:tracePt t="50024" x="8199438" y="2365375"/>
          <p14:tracePt t="50046" x="8161338" y="2365375"/>
          <p14:tracePt t="50052" x="8099425" y="2378075"/>
          <p14:tracePt t="50055" x="8035925" y="2378075"/>
          <p14:tracePt t="50066" x="7948613" y="2390775"/>
          <p14:tracePt t="50075" x="7886700" y="2403475"/>
          <p14:tracePt t="50085" x="7835900" y="2403475"/>
          <p14:tracePt t="50098" x="7761288" y="2414588"/>
          <p14:tracePt t="50105" x="7723188" y="2414588"/>
          <p14:tracePt t="50115" x="7673975" y="2427288"/>
          <p14:tracePt t="50126" x="7648575" y="2439988"/>
          <p14:tracePt t="50136" x="7610475" y="2439988"/>
          <p14:tracePt t="50148" x="7597775" y="2439988"/>
          <p14:tracePt t="50156" x="7561263" y="2439988"/>
          <p14:tracePt t="50168" x="7548563" y="2439988"/>
          <p14:tracePt t="50177" x="7523163" y="2439988"/>
          <p14:tracePt t="50186" x="7510463" y="2439988"/>
          <p14:tracePt t="50197" x="7497763" y="2439988"/>
          <p14:tracePt t="50216" x="7472363" y="2439988"/>
          <p14:tracePt t="50237" x="7459663" y="2439988"/>
          <p14:tracePt t="50268" x="7448550" y="2439988"/>
          <p14:tracePt t="50775" x="7423150" y="2427288"/>
          <p14:tracePt t="50796" x="7397750" y="2427288"/>
          <p14:tracePt t="50805" x="7385050" y="2414588"/>
          <p14:tracePt t="50815" x="7359650" y="2414588"/>
          <p14:tracePt t="50826" x="7335838" y="2403475"/>
          <p14:tracePt t="50835" x="7310438" y="2403475"/>
          <p14:tracePt t="50847" x="7285038" y="2403475"/>
          <p14:tracePt t="50856" x="7235825" y="2378075"/>
          <p14:tracePt t="50866" x="7223125" y="2365375"/>
          <p14:tracePt t="50881" x="7159625" y="2327275"/>
          <p14:tracePt t="50886" x="7085013" y="2303463"/>
          <p14:tracePt t="50897" x="7046913" y="2252663"/>
          <p14:tracePt t="50908" x="7010400" y="2227263"/>
          <p14:tracePt t="50916" x="6972300" y="2190750"/>
          <p14:tracePt t="50931" x="6910388" y="2139950"/>
          <p14:tracePt t="50937" x="6897688" y="2127250"/>
          <p14:tracePt t="50949" x="6859588" y="2089150"/>
          <p14:tracePt t="50957" x="6846888" y="2078038"/>
          <p14:tracePt t="50967" x="6821488" y="2052638"/>
          <p14:tracePt t="50981" x="6797675" y="2014538"/>
          <p14:tracePt t="50987" x="6784975" y="1978025"/>
          <p14:tracePt t="50999" x="6772275" y="1952625"/>
          <p14:tracePt t="51008" x="6746875" y="1914525"/>
          <p14:tracePt t="51018" x="6734175" y="1889125"/>
          <p14:tracePt t="51031" x="6734175" y="1865313"/>
          <p14:tracePt t="51038" x="6721475" y="1852613"/>
          <p14:tracePt t="51049" x="6721475" y="1839913"/>
          <p14:tracePt t="51059" x="6721475" y="1827213"/>
          <p14:tracePt t="51068" x="6721475" y="1814513"/>
          <p14:tracePt t="51089" x="6721475" y="1801813"/>
          <p14:tracePt t="54009" x="6708775" y="1801813"/>
          <p14:tracePt t="54049" x="6696075" y="1801813"/>
          <p14:tracePt t="54069" x="6684963" y="1801813"/>
          <p14:tracePt t="54080" x="6659563" y="1814513"/>
          <p14:tracePt t="54092" x="6621463" y="1827213"/>
          <p14:tracePt t="54100" x="6534150" y="1876425"/>
          <p14:tracePt t="54111" x="6459538" y="1914525"/>
          <p14:tracePt t="54120" x="6383338" y="1952625"/>
          <p14:tracePt t="54130" x="6334125" y="2001838"/>
          <p14:tracePt t="54144" x="6283325" y="2027238"/>
          <p14:tracePt t="54150" x="6246813" y="2027238"/>
          <p14:tracePt t="54161" x="6221413" y="2039938"/>
          <p14:tracePt t="54172" x="6208713" y="2052638"/>
          <p14:tracePt t="54181" x="6196013" y="2052638"/>
          <p14:tracePt t="54323" x="6208713" y="2052638"/>
          <p14:tracePt t="54333" x="6246813" y="2065338"/>
          <p14:tracePt t="54344" x="6283325" y="2089150"/>
          <p14:tracePt t="54353" x="6334125" y="2101850"/>
          <p14:tracePt t="54363" x="6370638" y="2114550"/>
          <p14:tracePt t="54376" x="6408738" y="2127250"/>
          <p14:tracePt t="54384" x="6434138" y="2139950"/>
          <p14:tracePt t="54394" x="6459538" y="2139950"/>
          <p14:tracePt t="54404" x="6472238" y="2139950"/>
          <p14:tracePt t="54415" x="6483350" y="2152650"/>
          <p14:tracePt t="54436" x="6496050" y="2152650"/>
          <p14:tracePt t="54465" x="6496050" y="2165350"/>
          <p14:tracePt t="54475" x="6496050" y="2178050"/>
          <p14:tracePt t="54485" x="6459538" y="2178050"/>
          <p14:tracePt t="54495" x="6359525" y="2190750"/>
          <p14:tracePt t="54509" x="6208713" y="2190750"/>
          <p14:tracePt t="54516" x="5957888" y="2190750"/>
          <p14:tracePt t="54526" x="5557838" y="2139950"/>
          <p14:tracePt t="54537" x="5170488" y="2089150"/>
          <p14:tracePt t="54546" x="4868863" y="2001838"/>
          <p14:tracePt t="54558" x="4556125" y="1914525"/>
          <p14:tracePt t="54567" x="4305300" y="1827213"/>
          <p14:tracePt t="54578" x="4156075" y="1765300"/>
          <p14:tracePt t="54587" x="4017963" y="1714500"/>
          <p14:tracePt t="54597" x="3892550" y="1639888"/>
          <p14:tracePt t="54608" x="3792538" y="1589088"/>
          <p14:tracePt t="54617" x="3679825" y="1563688"/>
          <p14:tracePt t="54627" x="3579813" y="1539875"/>
          <p14:tracePt t="54638" x="3492500" y="1539875"/>
          <p14:tracePt t="54647" x="3392488" y="1539875"/>
          <p14:tracePt t="54659" x="3341688" y="1539875"/>
          <p14:tracePt t="54668" x="3254375" y="1539875"/>
          <p14:tracePt t="54678" x="3167063" y="1539875"/>
          <p14:tracePt t="54691" x="3103563" y="1552575"/>
          <p14:tracePt t="54698" x="3054350" y="1563688"/>
          <p14:tracePt t="54709" x="3016250" y="1563688"/>
          <p14:tracePt t="54718" x="2992438" y="1576388"/>
          <p14:tracePt t="54741" x="2967038" y="1589088"/>
          <p14:tracePt t="54759" x="2954338" y="1589088"/>
          <p14:tracePt t="54790" x="2941638" y="1589088"/>
          <p14:tracePt t="54800" x="2928938" y="1601788"/>
          <p14:tracePt t="54809" x="2928938" y="1614488"/>
          <p14:tracePt t="54831" x="2916238" y="1627188"/>
          <p14:tracePt t="54850" x="2903538" y="1639888"/>
          <p14:tracePt t="54860" x="2890838" y="1639888"/>
          <p14:tracePt t="54871" x="2879725" y="1652588"/>
          <p14:tracePt t="54881" x="2854325" y="1663700"/>
          <p14:tracePt t="54891" x="2841625" y="1663700"/>
          <p14:tracePt t="54901" x="2803525" y="1701800"/>
          <p14:tracePt t="54911" x="2728913" y="1765300"/>
          <p14:tracePt t="54924" x="2667000" y="1827213"/>
          <p14:tracePt t="54931" x="2541588" y="1927225"/>
          <p14:tracePt t="54942" x="2465388" y="1989138"/>
          <p14:tracePt t="54952" x="2378075" y="2039938"/>
          <p14:tracePt t="54962" x="2328863" y="2089150"/>
          <p14:tracePt t="54975" x="2278063" y="2114550"/>
          <p14:tracePt t="54982" x="2265363" y="2139950"/>
          <p14:tracePt t="54993" x="2239963" y="2152650"/>
          <p14:tracePt t="55003" x="2216150" y="2165350"/>
          <p14:tracePt t="55012" x="2190750" y="2165350"/>
          <p14:tracePt t="55025" x="2178050" y="2178050"/>
          <p14:tracePt t="55033" x="2139950" y="2178050"/>
          <p14:tracePt t="55042" x="2116138" y="2178050"/>
          <p14:tracePt t="55054" x="2090738" y="2178050"/>
          <p14:tracePt t="55063" x="2078038" y="2190750"/>
          <p14:tracePt t="55075" x="2052638" y="2201863"/>
          <p14:tracePt t="55083" x="2039938" y="2201863"/>
          <p14:tracePt t="55093" x="2027238" y="2201863"/>
          <p14:tracePt t="55108" x="2014538" y="2201863"/>
          <p14:tracePt t="55114" x="2003425" y="2201863"/>
          <p14:tracePt t="55157" x="1990725" y="2201863"/>
          <p14:tracePt t="55164" x="1978025" y="2201863"/>
          <p14:tracePt t="55318" x="1978025" y="2190750"/>
          <p14:tracePt t="55327" x="1990725" y="2190750"/>
          <p14:tracePt t="55347" x="2003425" y="2178050"/>
          <p14:tracePt t="55357" x="2027238" y="2178050"/>
          <p14:tracePt t="55367" x="2052638" y="2165350"/>
          <p14:tracePt t="55377" x="2078038" y="2152650"/>
          <p14:tracePt t="55391" x="2090738" y="2139950"/>
          <p14:tracePt t="55398" x="2152650" y="2127250"/>
          <p14:tracePt t="55409" x="2190750" y="2101850"/>
          <p14:tracePt t="55418" x="2228850" y="2089150"/>
          <p14:tracePt t="55428" x="2265363" y="2089150"/>
          <p14:tracePt t="55441" x="2352675" y="2065338"/>
          <p14:tracePt t="55448" x="2428875" y="2052638"/>
          <p14:tracePt t="55458" x="2478088" y="2039938"/>
          <p14:tracePt t="55469" x="2578100" y="2014538"/>
          <p14:tracePt t="55479" x="2667000" y="1989138"/>
          <p14:tracePt t="55491" x="2790825" y="1939925"/>
          <p14:tracePt t="55499" x="2890838" y="1914525"/>
          <p14:tracePt t="55510" x="2979738" y="1901825"/>
          <p14:tracePt t="55520" x="3054350" y="1889125"/>
          <p14:tracePt t="55530" x="3128963" y="1876425"/>
          <p14:tracePt t="55540" x="3192463" y="1865313"/>
          <p14:tracePt t="55550" x="3241675" y="1865313"/>
          <p14:tracePt t="55560" x="3354388" y="1852613"/>
          <p14:tracePt t="55574" x="3479800" y="1839913"/>
          <p14:tracePt t="55580" x="3679825" y="1839913"/>
          <p14:tracePt t="55591" x="3830638" y="1814513"/>
          <p14:tracePt t="55601" x="4017963" y="1814513"/>
          <p14:tracePt t="55614" x="4268788" y="1814513"/>
          <p14:tracePt t="55624" x="4456113" y="1814513"/>
          <p14:tracePt t="55631" x="4756150" y="1814513"/>
          <p14:tracePt t="55641" x="4932363" y="1814513"/>
          <p14:tracePt t="55651" x="5170488" y="1827213"/>
          <p14:tracePt t="55661" x="5557838" y="1865313"/>
          <p14:tracePt t="55675" x="5770563" y="1876425"/>
          <p14:tracePt t="55684" x="6021388" y="1901825"/>
          <p14:tracePt t="55692" x="6270625" y="1914525"/>
          <p14:tracePt t="55703" x="6446838" y="1927225"/>
          <p14:tracePt t="55712" x="6584950" y="1952625"/>
          <p14:tracePt t="55725" x="6721475" y="1952625"/>
          <p14:tracePt t="55732" x="6821488" y="1965325"/>
          <p14:tracePt t="55742" x="6897688" y="1978025"/>
          <p14:tracePt t="55753" x="6959600" y="1978025"/>
          <p14:tracePt t="55763" x="7034213" y="1989138"/>
          <p14:tracePt t="55775" x="7072313" y="1989138"/>
          <p14:tracePt t="55783" x="7110413" y="2001838"/>
          <p14:tracePt t="55793" x="7123113" y="2014538"/>
          <p14:tracePt t="55807" x="7146925" y="2027238"/>
          <p14:tracePt t="55813" x="7159625" y="2027238"/>
          <p14:tracePt t="55824" x="7172325" y="2039938"/>
          <p14:tracePt t="55895" x="7172325" y="2052638"/>
          <p14:tracePt t="55907" x="7159625" y="2065338"/>
          <p14:tracePt t="55915" x="7123113" y="2078038"/>
          <p14:tracePt t="55925" x="7072313" y="2089150"/>
          <p14:tracePt t="55935" x="6985000" y="2089150"/>
          <p14:tracePt t="55945" x="6834188" y="2114550"/>
          <p14:tracePt t="55957" x="6684963" y="2139950"/>
          <p14:tracePt t="55965" x="6521450" y="2139950"/>
          <p14:tracePt t="55975" x="6359525" y="2139950"/>
          <p14:tracePt t="55987" x="6234113" y="2139950"/>
          <p14:tracePt t="55997" x="6121400" y="2114550"/>
          <p14:tracePt t="56007" x="6045200" y="2078038"/>
          <p14:tracePt t="56016" x="5970588" y="2052638"/>
          <p14:tracePt t="56026" x="5932488" y="2014538"/>
          <p14:tracePt t="56040" x="5895975" y="2001838"/>
          <p14:tracePt t="56046" x="5883275" y="2001838"/>
          <p14:tracePt t="56058" x="5870575" y="1989138"/>
          <p14:tracePt t="56089" x="5870575" y="1978025"/>
          <p14:tracePt t="56098" x="5870575" y="1965325"/>
          <p14:tracePt t="56118" x="5895975" y="1939925"/>
          <p14:tracePt t="56128" x="5932488" y="1927225"/>
          <p14:tracePt t="56140" x="5983288" y="1914525"/>
          <p14:tracePt t="56148" x="6008688" y="1901825"/>
          <p14:tracePt t="56158" x="6045200" y="1901825"/>
          <p14:tracePt t="56169" x="6057900" y="1889125"/>
          <p14:tracePt t="56178" x="6083300" y="1889125"/>
          <p14:tracePt t="56190" x="6096000" y="1876425"/>
          <p14:tracePt t="56198" x="6108700" y="1876425"/>
          <p14:tracePt t="56208" x="6121400" y="1876425"/>
          <p14:tracePt t="56239" x="6121400" y="1889125"/>
          <p14:tracePt t="56249" x="6121400" y="1914525"/>
          <p14:tracePt t="56259" x="6108700" y="1927225"/>
          <p14:tracePt t="56274" x="6070600" y="1965325"/>
          <p14:tracePt t="56280" x="6008688" y="2014538"/>
          <p14:tracePt t="56291" x="5932488" y="2027238"/>
          <p14:tracePt t="56300" x="5857875" y="2052638"/>
          <p14:tracePt t="56310" x="5795963" y="2065338"/>
          <p14:tracePt t="56324" x="5719763" y="2078038"/>
          <p14:tracePt t="56330" x="5683250" y="2078038"/>
          <p14:tracePt t="56341" x="5632450" y="2078038"/>
          <p14:tracePt t="56351" x="5619750" y="2078038"/>
          <p14:tracePt t="56361" x="5595938" y="2078038"/>
          <p14:tracePt t="56373" x="5583238" y="2078038"/>
          <p14:tracePt t="56381" x="5570538" y="2078038"/>
          <p14:tracePt t="56403" x="5557838" y="2078038"/>
          <p14:tracePt t="56432" x="5583238" y="2027238"/>
          <p14:tracePt t="56442" x="5619750" y="1952625"/>
          <p14:tracePt t="56454" x="5695950" y="1865313"/>
          <p14:tracePt t="56462" x="5770563" y="1801813"/>
          <p14:tracePt t="56473" x="5832475" y="1752600"/>
          <p14:tracePt t="56483" x="5883275" y="1714500"/>
          <p14:tracePt t="56492" x="5895975" y="1714500"/>
          <p14:tracePt t="56506" x="5908675" y="1701800"/>
          <p14:tracePt t="56555" x="5883275" y="1739900"/>
          <p14:tracePt t="56564" x="5808663" y="1801813"/>
          <p14:tracePt t="56574" x="5695950" y="1889125"/>
          <p14:tracePt t="56589" x="5583238" y="1939925"/>
          <p14:tracePt t="56595" x="5470525" y="1989138"/>
          <p14:tracePt t="56607" x="5357813" y="2027238"/>
          <p14:tracePt t="56614" x="5257800" y="2078038"/>
          <p14:tracePt t="56625" x="5181600" y="2089150"/>
          <p14:tracePt t="56639" x="5094288" y="2101850"/>
          <p14:tracePt t="56645" x="5032375" y="2101850"/>
          <p14:tracePt t="56659" x="4981575" y="2101850"/>
          <p14:tracePt t="56665" x="4932363" y="2101850"/>
          <p14:tracePt t="56675" x="4894263" y="2089150"/>
          <p14:tracePt t="56689" x="4868863" y="2078038"/>
          <p14:tracePt t="56695" x="4856163" y="2078038"/>
          <p14:tracePt t="56707" x="4843463" y="2065338"/>
          <p14:tracePt t="56758" x="4843463" y="2052638"/>
          <p14:tracePt t="56858" x="4832350" y="2052638"/>
          <p14:tracePt t="56868" x="4819650" y="2052638"/>
          <p14:tracePt t="57904" x="4806950" y="2052638"/>
          <p14:tracePt t="57933" x="4781550" y="2027238"/>
          <p14:tracePt t="57943" x="4743450" y="2014538"/>
          <p14:tracePt t="57954" x="4668838" y="1989138"/>
          <p14:tracePt t="57965" x="4581525" y="1978025"/>
          <p14:tracePt t="57973" x="4530725" y="1952625"/>
          <p14:tracePt t="57983" x="4456113" y="1952625"/>
          <p14:tracePt t="57994" x="4406900" y="1952625"/>
          <p14:tracePt t="58005" x="4381500" y="1952625"/>
          <p14:tracePt t="58014" x="4343400" y="1952625"/>
          <p14:tracePt t="58024" x="4330700" y="1952625"/>
          <p14:tracePt t="58038" x="4318000" y="1952625"/>
          <p14:tracePt t="58044" x="4305300" y="1952625"/>
          <p14:tracePt t="58075" x="4305300" y="1965325"/>
          <p14:tracePt t="58087" x="4305300" y="1978025"/>
          <p14:tracePt t="58095" x="4305300" y="2001838"/>
          <p14:tracePt t="58105" x="4318000" y="2027238"/>
          <p14:tracePt t="58116" x="4356100" y="2039938"/>
          <p14:tracePt t="58126" x="4381500" y="2039938"/>
          <p14:tracePt t="58138" x="4418013" y="2052638"/>
          <p14:tracePt t="58146" x="4430713" y="2052638"/>
          <p14:tracePt t="58155" x="4443413" y="2052638"/>
          <p14:tracePt t="58176" x="4456113" y="2052638"/>
          <p14:tracePt t="58187" x="4456113" y="2065338"/>
          <p14:tracePt t="58219" x="4381500" y="2101850"/>
          <p14:tracePt t="58227" x="4256088" y="2165350"/>
          <p14:tracePt t="58238" x="4030663" y="2252663"/>
          <p14:tracePt t="58248" x="3717925" y="2365375"/>
          <p14:tracePt t="58257" x="3417888" y="2465388"/>
          <p14:tracePt t="58271" x="3003550" y="2565400"/>
          <p14:tracePt t="58277" x="2703513" y="2652713"/>
          <p14:tracePt t="58288" x="2441575" y="2703513"/>
          <p14:tracePt t="58298" x="2290763" y="2740025"/>
          <p14:tracePt t="58308" x="2178050" y="2752725"/>
          <p14:tracePt t="58320" x="2127250" y="2752725"/>
          <p14:tracePt t="58329" x="2116138" y="2765425"/>
          <p14:tracePt t="58337" x="2103438" y="2765425"/>
          <p14:tracePt t="58379" x="2139950" y="2740025"/>
          <p14:tracePt t="58388" x="2265363" y="2678113"/>
          <p14:tracePt t="58400" x="2403475" y="2616200"/>
          <p14:tracePt t="58409" x="2541588" y="2552700"/>
          <p14:tracePt t="58420" x="2667000" y="2490788"/>
          <p14:tracePt t="58430" x="2778125" y="2452688"/>
          <p14:tracePt t="58440" x="2890838" y="2427288"/>
          <p14:tracePt t="58454" x="2954338" y="2414588"/>
          <p14:tracePt t="58460" x="2979738" y="2414588"/>
          <p14:tracePt t="58471" x="3016250" y="2403475"/>
          <p14:tracePt t="58490" x="3028950" y="2403475"/>
          <p14:tracePt t="58520" x="3016250" y="2427288"/>
          <p14:tracePt t="58532" x="3003550" y="2452688"/>
          <p14:tracePt t="58543" x="2954338" y="2516188"/>
          <p14:tracePt t="58553" x="2890838" y="2578100"/>
          <p14:tracePt t="58561" x="2841625" y="2627313"/>
          <p14:tracePt t="58571" x="2790825" y="2678113"/>
          <p14:tracePt t="58583" x="2741613" y="2716213"/>
          <p14:tracePt t="58592" x="2716213" y="2728913"/>
          <p14:tracePt t="58604" x="2716213" y="2740025"/>
          <p14:tracePt t="58614" x="2703513" y="2740025"/>
          <p14:tracePt t="58642" x="2716213" y="2728913"/>
          <p14:tracePt t="58653" x="2754313" y="2703513"/>
          <p14:tracePt t="58663" x="2816225" y="2665413"/>
          <p14:tracePt t="58673" x="2854325" y="2640013"/>
          <p14:tracePt t="58688" x="2916238" y="2603500"/>
          <p14:tracePt t="58693" x="2954338" y="2578100"/>
          <p14:tracePt t="58704" x="2979738" y="2565400"/>
          <p14:tracePt t="58713" x="3003550" y="2552700"/>
          <p14:tracePt t="58723" x="3016250" y="2552700"/>
          <p14:tracePt t="58795" x="3003550" y="2578100"/>
          <p14:tracePt t="58804" x="2992438" y="2578100"/>
          <p14:tracePt t="58815" x="2979738" y="2578100"/>
          <p14:tracePt t="58825" x="2979738" y="2590800"/>
          <p14:tracePt t="58835" x="2967038" y="2590800"/>
          <p14:tracePt t="58876" x="2967038" y="2578100"/>
          <p14:tracePt t="58886" x="2979738" y="2565400"/>
          <p14:tracePt t="58896" x="2992438" y="2552700"/>
          <p14:tracePt t="58906" x="2992438" y="2540000"/>
          <p14:tracePt t="58920" x="3003550" y="2540000"/>
          <p14:tracePt t="58936" x="3016250" y="2540000"/>
          <p14:tracePt t="59008" x="3003550" y="2540000"/>
          <p14:tracePt t="59078" x="3028950" y="2516188"/>
          <p14:tracePt t="59088" x="3054350" y="2490788"/>
          <p14:tracePt t="59101" x="3079750" y="2478088"/>
          <p14:tracePt t="59109" x="3092450" y="2465388"/>
          <p14:tracePt t="59129" x="3103563" y="2465388"/>
          <p14:tracePt t="59152" x="3103563" y="2452688"/>
          <p14:tracePt t="59190" x="3092450" y="2465388"/>
          <p14:tracePt t="59202" x="3079750" y="2478088"/>
          <p14:tracePt t="59210" x="3067050" y="2503488"/>
          <p14:tracePt t="59221" x="3041650" y="2516188"/>
          <p14:tracePt t="59232" x="3041650" y="2527300"/>
          <p14:tracePt t="59241" x="3016250" y="2527300"/>
          <p14:tracePt t="59263" x="2992438" y="2540000"/>
          <p14:tracePt t="59271" x="2979738" y="2540000"/>
          <p14:tracePt t="59291" x="2954338" y="2540000"/>
          <p14:tracePt t="59312" x="2928938" y="2540000"/>
          <p14:tracePt t="59322" x="2916238" y="2540000"/>
          <p14:tracePt t="59336" x="2903538" y="2540000"/>
          <p14:tracePt t="59342" x="2890838" y="2527300"/>
          <p14:tracePt t="59353" x="2854325" y="2516188"/>
          <p14:tracePt t="59363" x="2854325" y="2503488"/>
          <p14:tracePt t="59372" x="2828925" y="2478088"/>
          <p14:tracePt t="59387" x="2803525" y="2465388"/>
          <p14:tracePt t="59392" x="2778125" y="2427288"/>
          <p14:tracePt t="59403" x="2741613" y="2365375"/>
          <p14:tracePt t="59413" x="2716213" y="2303463"/>
          <p14:tracePt t="59423" x="2690813" y="2265363"/>
          <p14:tracePt t="59437" x="2690813" y="2227263"/>
          <p14:tracePt t="59443" x="2678113" y="2190750"/>
          <p14:tracePt t="59453" x="2667000" y="2178050"/>
          <p14:tracePt t="59464" x="2654300" y="2152650"/>
          <p14:tracePt t="59474" x="2654300" y="2139950"/>
          <p14:tracePt t="59486" x="2654300" y="2127250"/>
          <p14:tracePt t="59525" x="2654300" y="2114550"/>
          <p14:tracePt t="59545" x="2667000" y="2101850"/>
          <p14:tracePt t="59555" x="2703513" y="2078038"/>
          <p14:tracePt t="59567" x="2728913" y="2065338"/>
          <p14:tracePt t="59575" x="2767013" y="2052638"/>
          <p14:tracePt t="59588" x="2803525" y="2039938"/>
          <p14:tracePt t="59595" x="2841625" y="2039938"/>
          <p14:tracePt t="59606" x="2879725" y="2039938"/>
          <p14:tracePt t="59620" x="2941638" y="2039938"/>
          <p14:tracePt t="59626" x="3016250" y="2039938"/>
          <p14:tracePt t="59636" x="3141663" y="2065338"/>
          <p14:tracePt t="59647" x="3241675" y="2114550"/>
          <p14:tracePt t="59656" x="3328988" y="2178050"/>
          <p14:tracePt t="59669" x="3367088" y="2227263"/>
          <p14:tracePt t="59677" x="3417888" y="2290763"/>
          <p14:tracePt t="59687" x="3454400" y="2352675"/>
          <p14:tracePt t="59697" x="3505200" y="2478088"/>
          <p14:tracePt t="59708" x="3517900" y="2565400"/>
          <p14:tracePt t="59719" x="3530600" y="2640013"/>
          <p14:tracePt t="59727" x="3530600" y="2690813"/>
          <p14:tracePt t="59737" x="3530600" y="2752725"/>
          <p14:tracePt t="59751" x="3530600" y="2828925"/>
          <p14:tracePt t="59758" x="3530600" y="2878138"/>
          <p14:tracePt t="59768" x="3517900" y="2916238"/>
          <p14:tracePt t="59778" x="3492500" y="2965450"/>
          <p14:tracePt t="59788" x="3479800" y="3016250"/>
          <p14:tracePt t="59802" x="3467100" y="3054350"/>
          <p14:tracePt t="59809" x="3441700" y="3090863"/>
          <p14:tracePt t="59820" x="3429000" y="3103563"/>
          <p14:tracePt t="59829" x="3417888" y="3116263"/>
          <p14:tracePt t="59839" x="3405188" y="3116263"/>
          <p14:tracePt t="59853" x="3392488" y="3128963"/>
          <p14:tracePt t="59869" x="3379788" y="3128963"/>
          <p14:tracePt t="59910" x="3367088" y="3128963"/>
          <p14:tracePt t="59920" x="3354388" y="3128963"/>
          <p14:tracePt t="59930" x="3354388" y="3103563"/>
          <p14:tracePt t="59940" x="3328988" y="3078163"/>
          <p14:tracePt t="59952" x="3328988" y="3054350"/>
          <p14:tracePt t="59960" x="3305175" y="3028950"/>
          <p14:tracePt t="59970" x="3292475" y="3016250"/>
          <p14:tracePt t="59985" x="3292475" y="3003550"/>
          <p14:tracePt t="60002" x="3279775" y="2990850"/>
          <p14:tracePt t="60042" x="3279775" y="2978150"/>
          <p14:tracePt t="60051" x="3267075" y="2978150"/>
          <p14:tracePt t="60062" x="3267075" y="2952750"/>
          <p14:tracePt t="60072" x="3254375" y="2941638"/>
          <p14:tracePt t="60085" x="3254375" y="2928938"/>
          <p14:tracePt t="60092" x="3241675" y="2916238"/>
          <p14:tracePt t="60113" x="3241675" y="2903538"/>
          <p14:tracePt t="60123" x="3228975" y="2890838"/>
          <p14:tracePt t="60173" x="3228975" y="2878138"/>
          <p14:tracePt t="60376" x="3228975" y="2890838"/>
          <p14:tracePt t="60387" x="3228975" y="2903538"/>
          <p14:tracePt t="60397" x="3216275" y="2903538"/>
          <p14:tracePt t="60407" x="3205163" y="2916238"/>
          <p14:tracePt t="60427" x="3205163" y="2928938"/>
          <p14:tracePt t="60449" x="3192463" y="2928938"/>
          <p14:tracePt t="60457" x="3192463" y="2941638"/>
          <p14:tracePt t="60467" x="3192463" y="2952750"/>
          <p14:tracePt t="60478" x="3179763" y="2952750"/>
          <p14:tracePt t="60492" x="3179763" y="2965450"/>
          <p14:tracePt t="60500" x="3167063" y="2965450"/>
          <p14:tracePt t="60508" x="3154363" y="2965450"/>
          <p14:tracePt t="60518" x="3141663" y="2978150"/>
          <p14:tracePt t="60538" x="3116263" y="2978150"/>
          <p14:tracePt t="60558" x="3103563" y="2990850"/>
          <p14:tracePt t="60568" x="3092450" y="2990850"/>
          <p14:tracePt t="60579" x="3079750" y="2990850"/>
          <p14:tracePt t="60589" x="3067050" y="2990850"/>
          <p14:tracePt t="60600" x="3054350" y="2990850"/>
          <p14:tracePt t="60609" x="3041650" y="2990850"/>
          <p14:tracePt t="60620" x="3028950" y="2990850"/>
          <p14:tracePt t="60640" x="3003550" y="2990850"/>
          <p14:tracePt t="60660" x="2992438" y="2990850"/>
          <p14:tracePt t="60690" x="2979738" y="2990850"/>
          <p14:tracePt t="60711" x="2954338" y="2990850"/>
          <p14:tracePt t="60732" x="2941638" y="2990850"/>
          <p14:tracePt t="60741" x="2928938" y="2990850"/>
          <p14:tracePt t="60751" x="2916238" y="2990850"/>
          <p14:tracePt t="60761" x="2903538" y="2990850"/>
          <p14:tracePt t="60771" x="2903538" y="2978150"/>
          <p14:tracePt t="60784" x="2890838" y="2978150"/>
          <p14:tracePt t="60802" x="2879725" y="2978150"/>
          <p14:tracePt t="60833" x="2867025" y="2978150"/>
          <p14:tracePt t="60853" x="2867025" y="2965450"/>
          <p14:tracePt t="60863" x="2854325" y="2965450"/>
          <p14:tracePt t="60883" x="2854325" y="2952750"/>
          <p14:tracePt t="60898" x="2841625" y="2952750"/>
          <p14:tracePt t="60904" x="2841625" y="2941638"/>
          <p14:tracePt t="60918" x="2828925" y="2941638"/>
          <p14:tracePt t="60944" x="2816225" y="2941638"/>
          <p14:tracePt t="60954" x="2816225" y="2928938"/>
          <p14:tracePt t="60974" x="2803525" y="2928938"/>
          <p14:tracePt t="61207" x="2816225" y="2928938"/>
          <p14:tracePt t="61228" x="2816225" y="2941638"/>
          <p14:tracePt t="61238" x="2828925" y="2952750"/>
          <p14:tracePt t="61258" x="2841625" y="2952750"/>
          <p14:tracePt t="61279" x="2841625" y="2965450"/>
          <p14:tracePt t="61289" x="2854325" y="2965450"/>
          <p14:tracePt t="61310" x="2867025" y="2965450"/>
          <p14:tracePt t="61319" x="2879725" y="2978150"/>
          <p14:tracePt t="61332" x="2890838" y="2978150"/>
          <p14:tracePt t="61360" x="2916238" y="2990850"/>
          <p14:tracePt t="61381" x="2928938" y="3003550"/>
          <p14:tracePt t="61411" x="2954338" y="3003550"/>
          <p14:tracePt t="61432" x="2967038" y="3016250"/>
          <p14:tracePt t="61441" x="2979738" y="3016250"/>
          <p14:tracePt t="61450" x="2992438" y="3016250"/>
          <p14:tracePt t="61462" x="3003550" y="3016250"/>
          <p14:tracePt t="61473" x="3016250" y="3016250"/>
          <p14:tracePt t="61502" x="3028950" y="3016250"/>
          <p14:tracePt t="61522" x="3041650" y="3016250"/>
          <p14:tracePt t="61545" x="3054350" y="3016250"/>
          <p14:tracePt t="61552" x="3067050" y="3016250"/>
          <p14:tracePt t="61565" x="3079750" y="3016250"/>
          <p14:tracePt t="61573" x="3092450" y="3016250"/>
          <p14:tracePt t="61593" x="3103563" y="3016250"/>
          <p14:tracePt t="61603" x="3116263" y="3016250"/>
          <p14:tracePt t="61617" x="3128963" y="3016250"/>
          <p14:tracePt t="61633" x="3141663" y="3016250"/>
          <p14:tracePt t="61664" x="3154363" y="3003550"/>
          <p14:tracePt t="61674" x="3167063" y="3003550"/>
          <p14:tracePt t="61715" x="3179763" y="3003550"/>
          <p14:tracePt t="61746" x="3192463" y="3003550"/>
          <p14:tracePt t="61776" x="3205163" y="3003550"/>
          <p14:tracePt t="61798" x="3216275" y="3003550"/>
          <p14:tracePt t="62039" x="3216275" y="2990850"/>
          <p14:tracePt t="62191" x="3205163" y="2990850"/>
          <p14:tracePt t="62262" x="3192463" y="2990850"/>
          <p14:tracePt t="62292" x="3179763" y="2990850"/>
          <p14:tracePt t="62314" x="3154363" y="2990850"/>
          <p14:tracePt t="62323" x="3141663" y="3003550"/>
          <p14:tracePt t="62333" x="3128963" y="3016250"/>
          <p14:tracePt t="62348" x="3116263" y="3016250"/>
          <p14:tracePt t="62364" x="3092450" y="3016250"/>
          <p14:tracePt t="62374" x="3092450" y="3028950"/>
          <p14:tracePt t="62384" x="3079750" y="3028950"/>
          <p14:tracePt t="62394" x="3067050" y="3028950"/>
          <p14:tracePt t="62404" x="3054350" y="3028950"/>
          <p14:tracePt t="62416" x="3041650" y="3028950"/>
          <p14:tracePt t="62424" x="3028950" y="3028950"/>
          <p14:tracePt t="62434" x="3016250" y="3028950"/>
          <p14:tracePt t="62450" x="3003550" y="3028950"/>
          <p14:tracePt t="62465" x="2992438" y="3028950"/>
          <p14:tracePt t="62497" x="2979738" y="3028950"/>
          <p14:tracePt t="62518" x="2967038" y="3028950"/>
          <p14:tracePt t="62536" x="2954338" y="3028950"/>
          <p14:tracePt t="62548" x="2941638" y="3028950"/>
          <p14:tracePt t="62566" x="2928938" y="3028950"/>
          <p14:tracePt t="62587" x="2916238" y="3028950"/>
          <p14:tracePt t="62617" x="2903538" y="3028950"/>
          <p14:tracePt t="62678" x="2890838" y="3028950"/>
          <p14:tracePt t="62699" x="2890838" y="3016250"/>
          <p14:tracePt t="62708" x="2879725" y="3016250"/>
          <p14:tracePt t="62718" x="2879725" y="3003550"/>
          <p14:tracePt t="62731" x="2867025" y="3003550"/>
          <p14:tracePt t="62759" x="2854325" y="3003550"/>
          <p14:tracePt t="62769" x="2854325" y="2990850"/>
          <p14:tracePt t="63844" x="2867025" y="2990850"/>
          <p14:tracePt t="63854" x="2879725" y="2990850"/>
          <p14:tracePt t="63895" x="2890838" y="2990850"/>
          <p14:tracePt t="63915" x="2890838" y="3003550"/>
          <p14:tracePt t="63925" x="2903538" y="3003550"/>
          <p14:tracePt t="63935" x="2916238" y="3003550"/>
          <p14:tracePt t="63946" x="2928938" y="3016250"/>
          <p14:tracePt t="63956" x="2941638" y="3016250"/>
          <p14:tracePt t="63978" x="2967038" y="3016250"/>
          <p14:tracePt t="64016" x="2979738" y="3016250"/>
          <p14:tracePt t="64029" x="2992438" y="3016250"/>
          <p14:tracePt t="64036" x="3016250" y="3016250"/>
          <p14:tracePt t="64047" x="3028950" y="3016250"/>
          <p14:tracePt t="64058" x="3054350" y="3016250"/>
          <p14:tracePt t="64067" x="3067050" y="3016250"/>
          <p14:tracePt t="64080" x="3079750" y="3016250"/>
          <p14:tracePt t="64087" x="3092450" y="3016250"/>
          <p14:tracePt t="64097" x="3103563" y="3016250"/>
          <p14:tracePt t="64117" x="3128963" y="3016250"/>
          <p14:tracePt t="64138" x="3141663" y="3016250"/>
          <p14:tracePt t="64148" x="3154363" y="3016250"/>
          <p14:tracePt t="64159" x="3167063" y="3016250"/>
          <p14:tracePt t="64168" x="3179763" y="3016250"/>
          <p14:tracePt t="64179" x="3192463" y="3016250"/>
          <p14:tracePt t="64189" x="3205163" y="3016250"/>
          <p14:tracePt t="64200" x="3216275" y="3003550"/>
          <p14:tracePt t="64213" x="3228975" y="3003550"/>
          <p14:tracePt t="64219" x="3241675" y="3003550"/>
          <p14:tracePt t="64249" x="3254375" y="2990850"/>
          <p14:tracePt t="64280" x="3267075" y="2990850"/>
          <p14:tracePt t="64311" x="3279775" y="2990850"/>
          <p14:tracePt t="64432" x="3292475" y="2990850"/>
          <p14:tracePt t="64655" x="3279775" y="2990850"/>
          <p14:tracePt t="64677" x="3267075" y="2990850"/>
          <p14:tracePt t="64685" x="3254375" y="2990850"/>
          <p14:tracePt t="64706" x="3228975" y="2990850"/>
          <p14:tracePt t="64728" x="3205163" y="2990850"/>
          <p14:tracePt t="64746" x="3205163" y="3003550"/>
          <p14:tracePt t="64756" x="3192463" y="3003550"/>
          <p14:tracePt t="64787" x="3179763" y="3003550"/>
          <p14:tracePt t="64828" x="3154363" y="3016250"/>
          <p14:tracePt t="64848" x="3141663" y="3016250"/>
          <p14:tracePt t="64861" x="3128963" y="3016250"/>
          <p14:tracePt t="64868" x="3116263" y="3016250"/>
          <p14:tracePt t="64898" x="3103563" y="3016250"/>
          <p14:tracePt t="64913" x="3092450" y="3016250"/>
          <p14:tracePt t="64919" x="3079750" y="3016250"/>
          <p14:tracePt t="64929" x="3067050" y="3016250"/>
          <p14:tracePt t="64939" x="3041650" y="3016250"/>
          <p14:tracePt t="64961" x="3028950" y="3016250"/>
          <p14:tracePt t="64969" x="3016250" y="3016250"/>
          <p14:tracePt t="64980" x="3003550" y="3016250"/>
          <p14:tracePt t="64990" x="2992438" y="3016250"/>
          <p14:tracePt t="65030" x="2979738" y="3016250"/>
          <p14:tracePt t="65050" x="2967038" y="3016250"/>
          <p14:tracePt t="65061" x="2954338" y="3016250"/>
          <p14:tracePt t="65071" x="2941638" y="3003550"/>
          <p14:tracePt t="65081" x="2928938" y="3003550"/>
          <p14:tracePt t="65095" x="2916238" y="2990850"/>
          <p14:tracePt t="65101" x="2903538" y="2990850"/>
          <p14:tracePt t="65122" x="2879725" y="2990850"/>
          <p14:tracePt t="65152" x="2867025" y="2990850"/>
          <p14:tracePt t="65192" x="2854325" y="2990850"/>
          <p14:tracePt t="65345" x="2854325" y="2978150"/>
          <p14:tracePt t="65618" x="2867025" y="2978150"/>
          <p14:tracePt t="65628" x="2867025" y="2990850"/>
          <p14:tracePt t="65648" x="2879725" y="2990850"/>
          <p14:tracePt t="65669" x="2890838" y="2990850"/>
          <p14:tracePt t="65709" x="2903538" y="3003550"/>
          <p14:tracePt t="65730" x="2916238" y="3003550"/>
          <p14:tracePt t="65740" x="2928938" y="3003550"/>
          <p14:tracePt t="65750" x="2941638" y="3003550"/>
          <p14:tracePt t="65760" x="2954338" y="3003550"/>
          <p14:tracePt t="65770" x="2967038" y="3003550"/>
          <p14:tracePt t="65780" x="2979738" y="3003550"/>
          <p14:tracePt t="65801" x="2992438" y="3003550"/>
          <p14:tracePt t="65821" x="3016250" y="3003550"/>
          <p14:tracePt t="65842" x="3041650" y="3003550"/>
          <p14:tracePt t="65851" x="3054350" y="3003550"/>
          <p14:tracePt t="65863" x="3079750" y="3003550"/>
          <p14:tracePt t="65871" x="3092450" y="3003550"/>
          <p14:tracePt t="65893" x="3103563" y="3003550"/>
          <p14:tracePt t="65896" x="3116263" y="3003550"/>
          <p14:tracePt t="65902" x="3128963" y="3003550"/>
          <p14:tracePt t="65912" x="3141663" y="3003550"/>
          <p14:tracePt t="65923" x="3154363" y="3003550"/>
          <p14:tracePt t="65932" x="3167063" y="3003550"/>
          <p14:tracePt t="65943" x="3179763" y="2990850"/>
          <p14:tracePt t="65963" x="3192463" y="2990850"/>
          <p14:tracePt t="65993" x="3205163" y="2990850"/>
          <p14:tracePt t="66003" x="3205163" y="2978150"/>
          <p14:tracePt t="66025" x="3216275" y="2978150"/>
          <p14:tracePt t="66044" x="3228975" y="2978150"/>
          <p14:tracePt t="66055" x="3228975" y="2965450"/>
          <p14:tracePt t="66076" x="3241675" y="2965450"/>
          <p14:tracePt t="66095" x="3241675" y="2952750"/>
          <p14:tracePt t="66105" x="3254375" y="2952750"/>
          <p14:tracePt t="66135" x="3267075" y="2952750"/>
          <p14:tracePt t="66145" x="3267075" y="2941638"/>
          <p14:tracePt t="66159" x="3279775" y="2941638"/>
          <p14:tracePt t="66358" x="3267075" y="2941638"/>
          <p14:tracePt t="66389" x="3254375" y="2941638"/>
          <p14:tracePt t="66422" x="3241675" y="2941638"/>
          <p14:tracePt t="66429" x="3241675" y="2952750"/>
          <p14:tracePt t="66450" x="3228975" y="2952750"/>
          <p14:tracePt t="66460" x="3216275" y="2965450"/>
          <p14:tracePt t="66469" x="3205163" y="2978150"/>
          <p14:tracePt t="66479" x="3192463" y="2990850"/>
          <p14:tracePt t="66493" x="3179763" y="2990850"/>
          <p14:tracePt t="66500" x="3179763" y="3003550"/>
          <p14:tracePt t="66510" x="3154363" y="3003550"/>
          <p14:tracePt t="66530" x="3141663" y="3003550"/>
          <p14:tracePt t="66551" x="3128963" y="3016250"/>
          <p14:tracePt t="66581" x="3103563" y="3016250"/>
          <p14:tracePt t="66593" x="3092450" y="3016250"/>
          <p14:tracePt t="66602" x="3079750" y="3028950"/>
          <p14:tracePt t="66611" x="3067050" y="3028950"/>
          <p14:tracePt t="66622" x="3054350" y="3028950"/>
          <p14:tracePt t="66632" x="3041650" y="3028950"/>
          <p14:tracePt t="66643" x="3028950" y="3028950"/>
          <p14:tracePt t="66652" x="3016250" y="3028950"/>
          <p14:tracePt t="66662" x="3003550" y="3028950"/>
          <p14:tracePt t="66675" x="2979738" y="3028950"/>
          <p14:tracePt t="66693" x="2967038" y="3028950"/>
          <p14:tracePt t="66703" x="2941638" y="3028950"/>
          <p14:tracePt t="66713" x="2928938" y="3028950"/>
          <p14:tracePt t="66726" x="2903538" y="3028950"/>
          <p14:tracePt t="66735" x="2890838" y="3028950"/>
          <p14:tracePt t="66744" x="2867025" y="3028950"/>
          <p14:tracePt t="66764" x="2854325" y="3028950"/>
          <p14:tracePt t="66776" x="2854325" y="3016250"/>
          <p14:tracePt t="66794" x="2841625" y="3016250"/>
          <p14:tracePt t="66805" x="2828925" y="3016250"/>
          <p14:tracePt t="66844" x="2816225" y="3016250"/>
          <p14:tracePt t="66987" x="2803525" y="3003550"/>
          <p14:tracePt t="67009" x="2790825" y="2978150"/>
          <p14:tracePt t="67017" x="2778125" y="2978150"/>
          <p14:tracePt t="67027" x="2778125" y="2965450"/>
          <p14:tracePt t="67037" x="2767013" y="2952750"/>
          <p14:tracePt t="67048" x="2767013" y="2941638"/>
          <p14:tracePt t="67068" x="2754313" y="2941638"/>
          <p14:tracePt t="67099" x="2754313" y="2928938"/>
          <p14:tracePt t="67240" x="2767013" y="2928938"/>
          <p14:tracePt t="67250" x="2778125" y="2952750"/>
          <p14:tracePt t="67260" x="2816225" y="2965450"/>
          <p14:tracePt t="67271" x="2828925" y="2978150"/>
          <p14:tracePt t="67281" x="2854325" y="2990850"/>
          <p14:tracePt t="67292" x="2867025" y="3003550"/>
          <p14:tracePt t="67301" x="2879725" y="3003550"/>
          <p14:tracePt t="67311" x="2890838" y="3003550"/>
          <p14:tracePt t="67325" x="2890838" y="3016250"/>
          <p14:tracePt t="67331" x="2903538" y="3016250"/>
          <p14:tracePt t="67362" x="2916238" y="3016250"/>
          <p14:tracePt t="67375" x="2941638" y="3016250"/>
          <p14:tracePt t="67382" x="2954338" y="3016250"/>
          <p14:tracePt t="67392" x="2979738" y="3003550"/>
          <p14:tracePt t="67408" x="3003550" y="3003550"/>
          <p14:tracePt t="67412" x="3016250" y="2990850"/>
          <p14:tracePt t="67426" x="3041650" y="2978150"/>
          <p14:tracePt t="67443" x="3041650" y="2965450"/>
          <p14:tracePt t="67454" x="3054350" y="2965450"/>
          <p14:tracePt t="67494" x="3067050" y="2941638"/>
          <p14:tracePt t="67507" x="3067050" y="2916238"/>
          <p14:tracePt t="67514" x="3067050" y="2903538"/>
          <p14:tracePt t="67534" x="3067050" y="2878138"/>
          <p14:tracePt t="67544" x="3067050" y="2840038"/>
          <p14:tracePt t="67557" x="3067050" y="2816225"/>
          <p14:tracePt t="67564" x="3067050" y="2778125"/>
          <p14:tracePt t="67576" x="3067050" y="2765425"/>
          <p14:tracePt t="67585" x="3067050" y="2752725"/>
          <p14:tracePt t="67595" x="3067050" y="2740025"/>
          <p14:tracePt t="67615" x="3067050" y="2728913"/>
          <p14:tracePt t="67626" x="3067050" y="2716213"/>
          <p14:tracePt t="67636" x="3054350" y="2716213"/>
          <p14:tracePt t="67646" x="3041650" y="2690813"/>
          <p14:tracePt t="67659" x="3041650" y="2665413"/>
          <p14:tracePt t="67666" x="3028950" y="2640013"/>
          <p14:tracePt t="67677" x="3028950" y="2627313"/>
          <p14:tracePt t="67687" x="3028950" y="2616200"/>
          <p14:tracePt t="67696" x="3028950" y="2603500"/>
          <p14:tracePt t="67718" x="3028950" y="2590800"/>
          <p14:tracePt t="67768" x="3028950" y="2578100"/>
          <p14:tracePt t="68072" x="3028950" y="2603500"/>
          <p14:tracePt t="68082" x="3028950" y="2627313"/>
          <p14:tracePt t="68092" x="3028950" y="2652713"/>
          <p14:tracePt t="68102" x="3054350" y="2690813"/>
          <p14:tracePt t="68112" x="3079750" y="2728913"/>
          <p14:tracePt t="68126" x="3079750" y="2765425"/>
          <p14:tracePt t="68132" x="3092450" y="2816225"/>
          <p14:tracePt t="68143" x="3103563" y="2865438"/>
          <p14:tracePt t="68153" x="3116263" y="2903538"/>
          <p14:tracePt t="68163" x="3128963" y="2941638"/>
          <p14:tracePt t="68174" x="3128963" y="2978150"/>
          <p14:tracePt t="68183" x="3141663" y="3003550"/>
          <p14:tracePt t="68193" x="3154363" y="3041650"/>
          <p14:tracePt t="68214" x="3167063" y="3054350"/>
          <p14:tracePt t="68225" x="3167063" y="3065463"/>
          <p14:tracePt t="68234" x="3167063" y="3078163"/>
          <p14:tracePt t="68275" x="3167063" y="3090863"/>
          <p14:tracePt t="68386" x="3167063" y="3078163"/>
          <p14:tracePt t="68396" x="3167063" y="3065463"/>
          <p14:tracePt t="68407" x="3167063" y="3054350"/>
          <p14:tracePt t="68417" x="3167063" y="3016250"/>
          <p14:tracePt t="68428" x="3167063" y="2990850"/>
          <p14:tracePt t="68440" x="3167063" y="2952750"/>
          <p14:tracePt t="68447" x="3167063" y="2916238"/>
          <p14:tracePt t="68457" x="3167063" y="2878138"/>
          <p14:tracePt t="68467" x="3154363" y="2840038"/>
          <p14:tracePt t="68477" x="3141663" y="2828925"/>
          <p14:tracePt t="68498" x="3141663" y="2803525"/>
          <p14:tracePt t="68518" x="3141663" y="2790825"/>
          <p14:tracePt t="68569" x="3141663" y="2778125"/>
          <p14:tracePt t="68599" x="3141663" y="2765425"/>
          <p14:tracePt t="68670" x="3141663" y="2778125"/>
          <p14:tracePt t="68680" x="3141663" y="2840038"/>
          <p14:tracePt t="68691" x="3154363" y="2928938"/>
          <p14:tracePt t="68700" x="3192463" y="3003550"/>
          <p14:tracePt t="68710" x="3216275" y="3041650"/>
          <p14:tracePt t="68724" x="3228975" y="3065463"/>
          <p14:tracePt t="68731" x="3241675" y="3090863"/>
          <p14:tracePt t="68743" x="3254375" y="3116263"/>
          <p14:tracePt t="68793" x="3254375" y="3090863"/>
          <p14:tracePt t="68802" x="3241675" y="3054350"/>
          <p14:tracePt t="68812" x="3216275" y="2965450"/>
          <p14:tracePt t="68823" x="3192463" y="2890838"/>
          <p14:tracePt t="68832" x="3167063" y="2840038"/>
          <p14:tracePt t="68842" x="3141663" y="2778125"/>
          <p14:tracePt t="68856" x="3128963" y="2740025"/>
          <p14:tracePt t="68863" x="3116263" y="2716213"/>
          <p14:tracePt t="68874" x="3116263" y="2690813"/>
          <p14:tracePt t="68883" x="3103563" y="2678113"/>
          <p14:tracePt t="68905" x="3092450" y="2665413"/>
          <p14:tracePt t="68923" x="3092450" y="2652713"/>
          <p14:tracePt t="68994" x="3092450" y="2665413"/>
          <p14:tracePt t="69006" x="3092450" y="2678113"/>
          <p14:tracePt t="69015" x="3092450" y="2703513"/>
          <p14:tracePt t="69025" x="3092450" y="2728913"/>
          <p14:tracePt t="69035" x="3092450" y="2740025"/>
          <p14:tracePt t="69046" x="3092450" y="2752725"/>
          <p14:tracePt t="69065" x="3092450" y="2765425"/>
          <p14:tracePt t="69096" x="3103563" y="2778125"/>
          <p14:tracePt t="69136" x="3103563" y="2765425"/>
          <p14:tracePt t="69157" x="3092450" y="2752725"/>
          <p14:tracePt t="69177" x="3079750" y="2740025"/>
          <p14:tracePt t="69198" x="3079750" y="2728913"/>
          <p14:tracePt t="69248" x="3079750" y="2716213"/>
          <p14:tracePt t="70516" x="3079750" y="2703513"/>
          <p14:tracePt t="70576" x="3079750" y="2690813"/>
          <p14:tracePt t="70596" x="3079750" y="2678113"/>
          <p14:tracePt t="70606" x="3079750" y="2652713"/>
          <p14:tracePt t="70617" x="3079750" y="2627313"/>
          <p14:tracePt t="70627" x="3079750" y="2578100"/>
          <p14:tracePt t="70637" x="3079750" y="2516188"/>
          <p14:tracePt t="70648" x="3079750" y="2490788"/>
          <p14:tracePt t="70657" x="3092450" y="2452688"/>
          <p14:tracePt t="70671" x="3092450" y="2439988"/>
          <p14:tracePt t="70677" x="3103563" y="2414588"/>
          <p14:tracePt t="70688" x="3103563" y="2403475"/>
          <p14:tracePt t="70708" x="3103563" y="2378075"/>
          <p14:tracePt t="70722" x="3116263" y="2365375"/>
          <p14:tracePt t="70728" x="3116263" y="2352675"/>
          <p14:tracePt t="70738" x="3116263" y="2339975"/>
          <p14:tracePt t="70749" x="3128963" y="2339975"/>
          <p14:tracePt t="70758" x="3141663" y="2314575"/>
          <p14:tracePt t="70772" x="3154363" y="2303463"/>
          <p14:tracePt t="70779" x="3154363" y="2290763"/>
          <p14:tracePt t="70789" x="3154363" y="2278063"/>
          <p14:tracePt t="70800" x="3167063" y="2278063"/>
          <p14:tracePt t="70809" x="3179763" y="2278063"/>
          <p14:tracePt t="70822" x="3179763" y="2265363"/>
          <p14:tracePt t="70840" x="3192463" y="2265363"/>
          <p14:tracePt t="70853" x="3192463" y="2252663"/>
          <p14:tracePt t="70871" x="3192463" y="2239963"/>
          <p14:tracePt t="70880" x="3205163" y="2227263"/>
          <p14:tracePt t="70903" x="3216275" y="2214563"/>
          <p14:tracePt t="70911" x="3216275" y="2190750"/>
          <p14:tracePt t="70931" x="3216275" y="2178050"/>
          <p14:tracePt t="70942" x="3216275" y="2165350"/>
          <p14:tracePt t="70954" x="3216275" y="2152650"/>
          <p14:tracePt t="70961" x="3205163" y="2139950"/>
          <p14:tracePt t="70972" x="3179763" y="2139950"/>
          <p14:tracePt t="70982" x="3128963" y="2139950"/>
          <p14:tracePt t="70992" x="3092450" y="2139950"/>
          <p14:tracePt t="71004" x="3041650" y="2139950"/>
          <p14:tracePt t="71012" x="2979738" y="2139950"/>
          <p14:tracePt t="71022" x="2941638" y="2139950"/>
          <p14:tracePt t="71033" x="2879725" y="2139950"/>
          <p14:tracePt t="71042" x="2854325" y="2139950"/>
          <p14:tracePt t="71053" x="2816225" y="2139950"/>
          <p14:tracePt t="71063" x="2803525" y="2139950"/>
          <p14:tracePt t="71073" x="2790825" y="2139950"/>
          <p14:tracePt t="71087" x="2741613" y="2139950"/>
          <p14:tracePt t="71093" x="2703513" y="2152650"/>
          <p14:tracePt t="71104" x="2654300" y="2165350"/>
          <p14:tracePt t="71114" x="2590800" y="2165350"/>
          <p14:tracePt t="71124" x="2554288" y="2178050"/>
          <p14:tracePt t="71137" x="2516188" y="2178050"/>
          <p14:tracePt t="71144" x="2490788" y="2178050"/>
          <p14:tracePt t="71154" x="2452688" y="2178050"/>
          <p14:tracePt t="71164" x="2452688" y="2190750"/>
          <p14:tracePt t="71174" x="2441575" y="2190750"/>
          <p14:tracePt t="71187" x="2428875" y="2190750"/>
          <p14:tracePt t="71195" x="2416175" y="2190750"/>
          <p14:tracePt t="71215" x="2403475" y="2190750"/>
          <p14:tracePt t="71245" x="2390775" y="2190750"/>
          <p14:tracePt t="71286" x="2378075" y="2190750"/>
          <p14:tracePt t="71317" x="2352675" y="2190750"/>
          <p14:tracePt t="71336" x="2339975" y="2190750"/>
          <p14:tracePt t="71347" x="2328863" y="2190750"/>
          <p14:tracePt t="71357" x="2316163" y="2178050"/>
          <p14:tracePt t="71369" x="2290763" y="2165350"/>
          <p14:tracePt t="71388" x="2265363" y="2152650"/>
          <p14:tracePt t="71407" x="2252663" y="2139950"/>
          <p14:tracePt t="71420" x="2252663" y="2127250"/>
          <p14:tracePt t="71438" x="2239963" y="2114550"/>
          <p14:tracePt t="71449" x="2239963" y="2101850"/>
          <p14:tracePt t="71459" x="2228850" y="2089150"/>
          <p14:tracePt t="71478" x="2216150" y="2078038"/>
          <p14:tracePt t="71499" x="2203450" y="2065338"/>
          <p14:tracePt t="71529" x="2203450" y="2052638"/>
          <p14:tracePt t="71551" x="2203450" y="2039938"/>
          <p14:tracePt t="71559" x="2203450" y="2027238"/>
          <p14:tracePt t="71580" x="2203450" y="2014538"/>
          <p14:tracePt t="71601" x="2203450" y="1989138"/>
          <p14:tracePt t="71610" x="2216150" y="1989138"/>
          <p14:tracePt t="71621" x="2216150" y="1978025"/>
          <p14:tracePt t="71630" x="2228850" y="1978025"/>
          <p14:tracePt t="71641" x="2239963" y="1965325"/>
          <p14:tracePt t="71653" x="2239963" y="1952625"/>
          <p14:tracePt t="71661" x="2252663" y="1952625"/>
          <p14:tracePt t="71670" x="2252663" y="1939925"/>
          <p14:tracePt t="71681" x="2278063" y="1927225"/>
          <p14:tracePt t="71691" x="2290763" y="1914525"/>
          <p14:tracePt t="71703" x="2303463" y="1914525"/>
          <p14:tracePt t="71712" x="2316163" y="1901825"/>
          <p14:tracePt t="71722" x="2328863" y="1889125"/>
          <p14:tracePt t="71736" x="2339975" y="1889125"/>
          <p14:tracePt t="71742" x="2378075" y="1889125"/>
          <p14:tracePt t="71753" x="2403475" y="1876425"/>
          <p14:tracePt t="71763" x="2428875" y="1865313"/>
          <p14:tracePt t="71773" x="2452688" y="1865313"/>
          <p14:tracePt t="71786" x="2490788" y="1852613"/>
          <p14:tracePt t="71792" x="2503488" y="1852613"/>
          <p14:tracePt t="71803" x="2541588" y="1852613"/>
          <p14:tracePt t="71813" x="2554288" y="1852613"/>
          <p14:tracePt t="71823" x="2565400" y="1852613"/>
          <p14:tracePt t="71836" x="2590800" y="1852613"/>
          <p14:tracePt t="71844" x="2616200" y="1852613"/>
          <p14:tracePt t="71853" x="2641600" y="1852613"/>
          <p14:tracePt t="71874" x="2667000" y="1852613"/>
          <p14:tracePt t="71886" x="2690813" y="1852613"/>
          <p14:tracePt t="71894" x="2728913" y="1852613"/>
          <p14:tracePt t="71904" x="2754313" y="1876425"/>
          <p14:tracePt t="71915" x="2778125" y="1901825"/>
          <p14:tracePt t="71924" x="2816225" y="1965325"/>
          <p14:tracePt t="71937" x="2841625" y="2014538"/>
          <p14:tracePt t="71952" x="2867025" y="2101850"/>
          <p14:tracePt t="71956" x="2890838" y="2214563"/>
          <p14:tracePt t="71971" x="2916238" y="2365375"/>
          <p14:tracePt t="71975" x="2928938" y="2465388"/>
          <p14:tracePt t="71987" x="2941638" y="2578100"/>
          <p14:tracePt t="71996" x="2941638" y="2652713"/>
          <p14:tracePt t="72006" x="2941638" y="2716213"/>
          <p14:tracePt t="72019" x="2928938" y="2790825"/>
          <p14:tracePt t="72026" x="2890838" y="2865438"/>
          <p14:tracePt t="72037" x="2854325" y="2903538"/>
          <p14:tracePt t="72046" x="2816225" y="2952750"/>
          <p14:tracePt t="72057" x="2778125" y="2978150"/>
          <p14:tracePt t="72070" x="2741613" y="2990850"/>
          <p14:tracePt t="72077" x="2690813" y="3003550"/>
          <p14:tracePt t="72087" x="2641600" y="3003550"/>
          <p14:tracePt t="72097" x="2603500" y="3003550"/>
          <p14:tracePt t="72107" x="2565400" y="3003550"/>
          <p14:tracePt t="72119" x="2541588" y="3003550"/>
          <p14:tracePt t="72127" x="2503488" y="3003550"/>
          <p14:tracePt t="72137" x="2441575" y="2965450"/>
          <p14:tracePt t="72148" x="2390775" y="2952750"/>
          <p14:tracePt t="72158" x="2316163" y="2916238"/>
          <p14:tracePt t="72169" x="2203450" y="2840038"/>
          <p14:tracePt t="72179" x="2152650" y="2790825"/>
          <p14:tracePt t="72188" x="2027238" y="2716213"/>
          <p14:tracePt t="72202" x="1952625" y="2652713"/>
          <p14:tracePt t="72212" x="1890713" y="2603500"/>
          <p14:tracePt t="72220" x="1827213" y="2552700"/>
          <p14:tracePt t="72228" x="1790700" y="2516188"/>
          <p14:tracePt t="72239" x="1765300" y="2490788"/>
          <p14:tracePt t="72253" x="1739900" y="2465388"/>
          <p14:tracePt t="72259" x="1714500" y="2452688"/>
          <p14:tracePt t="72270" x="1714500" y="2427288"/>
          <p14:tracePt t="72289" x="1714500" y="2403475"/>
          <p14:tracePt t="72310" x="1714500" y="2390775"/>
          <p14:tracePt t="72320" x="1714500" y="2378075"/>
          <p14:tracePt t="72331" x="1739900" y="2352675"/>
          <p14:tracePt t="72341" x="1778000" y="2327275"/>
          <p14:tracePt t="72352" x="1852613" y="2290763"/>
          <p14:tracePt t="72361" x="1939925" y="2239963"/>
          <p14:tracePt t="72371" x="2065338" y="2178050"/>
          <p14:tracePt t="72381" x="2190750" y="2127250"/>
          <p14:tracePt t="72391" x="2339975" y="2065338"/>
          <p14:tracePt t="72403" x="2503488" y="2027238"/>
          <p14:tracePt t="72411" x="2628900" y="1989138"/>
          <p14:tracePt t="72421" x="2754313" y="1978025"/>
          <p14:tracePt t="72434" x="2867025" y="1939925"/>
          <p14:tracePt t="72441" x="2979738" y="1914525"/>
          <p14:tracePt t="72453" x="3067050" y="1889125"/>
          <p14:tracePt t="72462" x="3128963" y="1876425"/>
          <p14:tracePt t="72472" x="3205163" y="1865313"/>
          <p14:tracePt t="72486" x="3241675" y="1865313"/>
          <p14:tracePt t="72492" x="3292475" y="1865313"/>
          <p14:tracePt t="72505" x="3317875" y="1852613"/>
          <p14:tracePt t="72513" x="3354388" y="1852613"/>
          <p14:tracePt t="72523" x="3392488" y="1852613"/>
          <p14:tracePt t="72535" x="3429000" y="1852613"/>
          <p14:tracePt t="72543" x="3454400" y="1852613"/>
          <p14:tracePt t="72553" x="3517900" y="1852613"/>
          <p14:tracePt t="72564" x="3579813" y="1852613"/>
          <p14:tracePt t="72573" x="3679825" y="1852613"/>
          <p14:tracePt t="72585" x="3792538" y="1852613"/>
          <p14:tracePt t="72595" x="3930650" y="1852613"/>
          <p14:tracePt t="72604" x="4068763" y="1865313"/>
          <p14:tracePt t="72615" x="4217988" y="1889125"/>
          <p14:tracePt t="72624" x="4381500" y="1901825"/>
          <p14:tracePt t="72636" x="4630738" y="1952625"/>
          <p14:tracePt t="72645" x="4794250" y="2001838"/>
          <p14:tracePt t="72654" x="4981575" y="2027238"/>
          <p14:tracePt t="72669" x="5119688" y="2065338"/>
          <p14:tracePt t="72675" x="5257800" y="2114550"/>
          <p14:tracePt t="72686" x="5357813" y="2139950"/>
          <p14:tracePt t="72696" x="5470525" y="2178050"/>
          <p14:tracePt t="72705" x="5557838" y="2201863"/>
          <p14:tracePt t="72720" x="5645150" y="2227263"/>
          <p14:tracePt t="72726" x="5695950" y="2239963"/>
          <p14:tracePt t="72736" x="5770563" y="2265363"/>
          <p14:tracePt t="72746" x="5845175" y="2278063"/>
          <p14:tracePt t="72756" x="5895975" y="2290763"/>
          <p14:tracePt t="72769" x="5932488" y="2303463"/>
          <p14:tracePt t="72776" x="5957888" y="2314575"/>
          <p14:tracePt t="72786" x="5983288" y="2314575"/>
          <p14:tracePt t="72801" x="5995988" y="2314575"/>
          <p14:tracePt t="73456" x="6008688" y="2314575"/>
          <p14:tracePt t="73467" x="6021388" y="2314575"/>
          <p14:tracePt t="73477" x="6045200" y="2303463"/>
          <p14:tracePt t="73486" x="6083300" y="2278063"/>
          <p14:tracePt t="73496" x="6183313" y="2227263"/>
          <p14:tracePt t="73506" x="6346825" y="2178050"/>
          <p14:tracePt t="73518" x="6496050" y="2139950"/>
          <p14:tracePt t="73529" x="6708775" y="2078038"/>
          <p14:tracePt t="73539" x="6884988" y="2039938"/>
          <p14:tracePt t="73550" x="7097713" y="2001838"/>
          <p14:tracePt t="73557" x="7272338" y="1952625"/>
          <p14:tracePt t="73568" x="7459663" y="1927225"/>
          <p14:tracePt t="73578" x="7685088" y="1889125"/>
          <p14:tracePt t="73587" x="7897813" y="1876425"/>
          <p14:tracePt t="73602" x="8135938" y="1876425"/>
          <p14:tracePt t="73607" x="8324850" y="1876425"/>
          <p14:tracePt t="73618" x="8474075" y="1889125"/>
          <p14:tracePt t="73628" x="8586788" y="1901825"/>
          <p14:tracePt t="73638" x="8674100" y="1901825"/>
          <p14:tracePt t="73651" x="8712200" y="1914525"/>
          <p14:tracePt t="73658" x="8763000" y="1927225"/>
          <p14:tracePt t="73669" x="8786813" y="1927225"/>
          <p14:tracePt t="73679" x="8824913" y="1939925"/>
          <p14:tracePt t="73688" x="8863013" y="1952625"/>
          <p14:tracePt t="73701" x="8899525" y="1952625"/>
          <p14:tracePt t="73709" x="8912225" y="1965325"/>
          <p14:tracePt t="73719" x="8937625" y="1965325"/>
          <p14:tracePt t="73730" x="8963025" y="1978025"/>
          <p14:tracePt t="73740" x="8999538" y="1978025"/>
          <p14:tracePt t="73751" x="9024938" y="1978025"/>
          <p14:tracePt t="73760" x="9063038" y="1978025"/>
          <p14:tracePt t="73771" x="9088438" y="1989138"/>
          <p14:tracePt t="73784" x="9124950" y="1989138"/>
          <p14:tracePt t="73790" x="9150350" y="2014538"/>
          <p14:tracePt t="73800" x="9188450" y="2014538"/>
          <p14:tracePt t="73811" x="9199563" y="2014538"/>
          <p14:tracePt t="73820" x="9237663" y="2014538"/>
          <p14:tracePt t="73834" x="9275763" y="2027238"/>
          <p14:tracePt t="73841" x="9324975" y="2052638"/>
          <p14:tracePt t="73851" x="9424988" y="2089150"/>
          <p14:tracePt t="73861" x="9501188" y="2114550"/>
          <p14:tracePt t="73872" x="9626600" y="2139950"/>
          <p14:tracePt t="73885" x="9726613" y="2178050"/>
          <p14:tracePt t="73892" x="9813925" y="2201863"/>
          <p14:tracePt t="73903" x="9863138" y="2214563"/>
          <p14:tracePt t="73913" x="9901238" y="2239963"/>
          <p14:tracePt t="73922" x="9926638" y="2239963"/>
          <p14:tracePt t="73934" x="9926638" y="2252663"/>
          <p14:tracePt t="73942" x="9939338" y="2252663"/>
          <p14:tracePt t="73966" x="9952038" y="2252663"/>
          <p14:tracePt t="74500" x="9975850" y="2252663"/>
          <p14:tracePt t="74510" x="10001250" y="2252663"/>
          <p14:tracePt t="74520" x="10075863" y="2252663"/>
          <p14:tracePt t="74533" x="10213975" y="2252663"/>
          <p14:tracePt t="74540" x="10377488" y="2252663"/>
          <p14:tracePt t="74551" x="10614025" y="2265363"/>
          <p14:tracePt t="74561" x="10815638" y="2314575"/>
          <p14:tracePt t="74571" x="11015663" y="2427288"/>
          <p14:tracePt t="74583" x="11215688" y="2565400"/>
          <p14:tracePt t="74591" x="11403013" y="2652713"/>
          <p14:tracePt t="74601" x="11528425" y="2740025"/>
          <p14:tracePt t="74615" x="11641138" y="2828925"/>
          <p14:tracePt t="74621" x="11741150" y="2878138"/>
          <p14:tracePt t="74636" x="11841163" y="2941638"/>
          <p14:tracePt t="74642" x="11928475" y="2978150"/>
          <p14:tracePt t="74652" x="12017375" y="3016250"/>
          <p14:tracePt t="74666" x="12104688" y="3054350"/>
        </p14:tracePtLst>
      </p14:laserTrace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4CFC-2695-4C94-8E25-14DFFC104B62}"/>
              </a:ext>
            </a:extLst>
          </p:cNvPr>
          <p:cNvSpPr>
            <a:spLocks noGrp="1"/>
          </p:cNvSpPr>
          <p:nvPr>
            <p:ph type="title"/>
          </p:nvPr>
        </p:nvSpPr>
        <p:spPr>
          <a:xfrm>
            <a:off x="838200" y="1"/>
            <a:ext cx="10515600" cy="808382"/>
          </a:xfrm>
        </p:spPr>
        <p:txBody>
          <a:bodyPr>
            <a:normAutofit/>
          </a:bodyPr>
          <a:lstStyle/>
          <a:p>
            <a:r>
              <a:rPr lang="en-US" sz="3200" b="1" i="0" dirty="0">
                <a:effectLst/>
              </a:rPr>
              <a:t>Cell-Surface Receptors</a:t>
            </a:r>
            <a:endParaRPr lang="en-US" sz="3200" dirty="0"/>
          </a:p>
        </p:txBody>
      </p:sp>
      <p:sp>
        <p:nvSpPr>
          <p:cNvPr id="3" name="Content Placeholder 2">
            <a:extLst>
              <a:ext uri="{FF2B5EF4-FFF2-40B4-BE49-F238E27FC236}">
                <a16:creationId xmlns:a16="http://schemas.microsoft.com/office/drawing/2014/main" id="{BE23D23C-5D5E-413B-84DA-FAD0182951D5}"/>
              </a:ext>
            </a:extLst>
          </p:cNvPr>
          <p:cNvSpPr>
            <a:spLocks noGrp="1"/>
          </p:cNvSpPr>
          <p:nvPr>
            <p:ph idx="1"/>
          </p:nvPr>
        </p:nvSpPr>
        <p:spPr>
          <a:xfrm>
            <a:off x="838200" y="808383"/>
            <a:ext cx="10515600" cy="5368580"/>
          </a:xfrm>
        </p:spPr>
        <p:txBody>
          <a:bodyPr>
            <a:normAutofit/>
          </a:bodyPr>
          <a:lstStyle/>
          <a:p>
            <a:pPr algn="just">
              <a:lnSpc>
                <a:spcPct val="150000"/>
              </a:lnSpc>
            </a:pPr>
            <a:r>
              <a:rPr lang="en-US" sz="2400" b="0" i="0" dirty="0">
                <a:effectLst/>
              </a:rPr>
              <a:t>Cell-surface receptors are involved in most of the signaling in multicellular organisms</a:t>
            </a:r>
          </a:p>
          <a:p>
            <a:pPr algn="just">
              <a:lnSpc>
                <a:spcPct val="150000"/>
              </a:lnSpc>
            </a:pPr>
            <a:r>
              <a:rPr lang="en-US" sz="2400" b="0" i="0" dirty="0">
                <a:effectLst/>
              </a:rPr>
              <a:t>There are three general categories of cell-surface receptors: </a:t>
            </a:r>
          </a:p>
          <a:p>
            <a:pPr marL="914400" lvl="1" indent="-457200" algn="just">
              <a:lnSpc>
                <a:spcPct val="150000"/>
              </a:lnSpc>
              <a:buFont typeface="+mj-lt"/>
              <a:buAutoNum type="arabicPeriod"/>
            </a:pPr>
            <a:r>
              <a:rPr lang="en-US" b="1" dirty="0"/>
              <a:t>G-protein-linked receptors/Serpentine Receptors/7-Pass receptors</a:t>
            </a:r>
          </a:p>
          <a:p>
            <a:pPr marL="914400" lvl="1" indent="-457200" algn="just">
              <a:lnSpc>
                <a:spcPct val="150000"/>
              </a:lnSpc>
              <a:buFont typeface="+mj-lt"/>
              <a:buAutoNum type="arabicPeriod"/>
            </a:pPr>
            <a:r>
              <a:rPr lang="en-US" b="1" dirty="0"/>
              <a:t>Enzyme-linked receptors/1-Pass Receptors</a:t>
            </a:r>
          </a:p>
          <a:p>
            <a:pPr marL="914400" lvl="1" indent="-457200" algn="just">
              <a:lnSpc>
                <a:spcPct val="150000"/>
              </a:lnSpc>
              <a:buFont typeface="+mj-lt"/>
              <a:buAutoNum type="arabicPeriod"/>
            </a:pPr>
            <a:r>
              <a:rPr lang="en-US" b="1" i="0" dirty="0">
                <a:effectLst/>
              </a:rPr>
              <a:t>ion channel-linked receptors </a:t>
            </a:r>
          </a:p>
          <a:p>
            <a:pPr marL="1371600" lvl="2" indent="-457200" algn="just">
              <a:lnSpc>
                <a:spcPct val="150000"/>
              </a:lnSpc>
              <a:buFont typeface="+mj-lt"/>
              <a:buAutoNum type="arabicPeriod"/>
            </a:pPr>
            <a:r>
              <a:rPr lang="en-US" b="1" i="0" dirty="0">
                <a:effectLst/>
              </a:rPr>
              <a:t>Ligand operated ion channel</a:t>
            </a:r>
          </a:p>
          <a:p>
            <a:pPr marL="1371600" lvl="2" indent="-457200" algn="just">
              <a:lnSpc>
                <a:spcPct val="150000"/>
              </a:lnSpc>
              <a:buFont typeface="+mj-lt"/>
              <a:buAutoNum type="arabicPeriod"/>
            </a:pPr>
            <a:r>
              <a:rPr lang="en-US" b="1" i="0" dirty="0">
                <a:effectLst/>
              </a:rPr>
              <a:t>Voltage operated ion channel</a:t>
            </a:r>
          </a:p>
        </p:txBody>
      </p:sp>
      <p:sp>
        <p:nvSpPr>
          <p:cNvPr id="5" name="Slide Number Placeholder 4">
            <a:extLst>
              <a:ext uri="{FF2B5EF4-FFF2-40B4-BE49-F238E27FC236}">
                <a16:creationId xmlns:a16="http://schemas.microsoft.com/office/drawing/2014/main" id="{3C76C6A5-50ED-4274-97AB-0BA807606CCA}"/>
              </a:ext>
            </a:extLst>
          </p:cNvPr>
          <p:cNvSpPr>
            <a:spLocks noGrp="1"/>
          </p:cNvSpPr>
          <p:nvPr>
            <p:ph type="sldNum" sz="quarter" idx="12"/>
          </p:nvPr>
        </p:nvSpPr>
        <p:spPr/>
        <p:txBody>
          <a:bodyPr/>
          <a:lstStyle/>
          <a:p>
            <a:fld id="{263732EB-A410-453E-8DB1-1DF47A6BB1E8}" type="slidenum">
              <a:rPr lang="en-US" smtClean="0"/>
              <a:t>39</a:t>
            </a:fld>
            <a:endParaRPr lang="en-US"/>
          </a:p>
        </p:txBody>
      </p:sp>
      <p:sp>
        <p:nvSpPr>
          <p:cNvPr id="6" name="Footer Placeholder 5">
            <a:extLst>
              <a:ext uri="{FF2B5EF4-FFF2-40B4-BE49-F238E27FC236}">
                <a16:creationId xmlns:a16="http://schemas.microsoft.com/office/drawing/2014/main" id="{1D137EFA-9313-42B3-B624-09A3D51A9E19}"/>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75F278B5-72DD-C75A-4F09-1189A512EE6F}"/>
              </a:ext>
            </a:extLst>
          </p:cNvPr>
          <p:cNvSpPr>
            <a:spLocks noGrp="1"/>
          </p:cNvSpPr>
          <p:nvPr>
            <p:ph type="dt" sz="half" idx="10"/>
          </p:nvPr>
        </p:nvSpPr>
        <p:spPr/>
        <p:txBody>
          <a:bodyPr/>
          <a:lstStyle/>
          <a:p>
            <a:fld id="{74D4FC2F-53F4-4BC4-82B2-EB5C9F7A5526}" type="datetime1">
              <a:rPr lang="en-US" smtClean="0"/>
              <a:t>5/19/2024</a:t>
            </a:fld>
            <a:endParaRPr lang="en-US"/>
          </a:p>
        </p:txBody>
      </p:sp>
    </p:spTree>
    <p:extLst>
      <p:ext uri="{BB962C8B-B14F-4D97-AF65-F5344CB8AC3E}">
        <p14:creationId xmlns:p14="http://schemas.microsoft.com/office/powerpoint/2010/main" val="1667364362"/>
      </p:ext>
    </p:extLst>
  </p:cSld>
  <p:clrMapOvr>
    <a:masterClrMapping/>
  </p:clrMapOvr>
  <mc:AlternateContent xmlns:mc="http://schemas.openxmlformats.org/markup-compatibility/2006" xmlns:p14="http://schemas.microsoft.com/office/powerpoint/2010/main">
    <mc:Choice Requires="p14">
      <p:transition spd="slow" p14:dur="2000" advTm="53950"/>
    </mc:Choice>
    <mc:Fallback xmlns="">
      <p:transition spd="slow" advTm="53950"/>
    </mc:Fallback>
  </mc:AlternateContent>
  <p:extLst>
    <p:ext uri="{3A86A75C-4F4B-4683-9AE1-C65F6400EC91}">
      <p14:laserTraceLst xmlns:p14="http://schemas.microsoft.com/office/powerpoint/2010/main">
        <p14:tracePtLst>
          <p14:tracePt t="599" x="10715625" y="2740025"/>
          <p14:tracePt t="609" x="9450388" y="2290763"/>
          <p14:tracePt t="622" x="7961313" y="1789113"/>
          <p14:tracePt t="629" x="6408738" y="1327150"/>
          <p14:tracePt t="641" x="4868863" y="938213"/>
          <p14:tracePt t="650" x="3467100" y="712788"/>
          <p14:tracePt t="659" x="2203450" y="625475"/>
          <p14:tracePt t="673" x="1327150" y="600075"/>
          <p14:tracePt t="680" x="701675" y="576263"/>
          <p14:tracePt t="690" x="363538" y="576263"/>
          <p14:tracePt t="700" x="187325" y="576263"/>
          <p14:tracePt t="710" x="100013" y="576263"/>
          <p14:tracePt t="723" x="61913" y="576263"/>
          <p14:tracePt t="730" x="50800" y="576263"/>
          <p14:tracePt t="812" x="61913" y="588963"/>
          <p14:tracePt t="822" x="74613" y="588963"/>
          <p14:tracePt t="832" x="100013" y="588963"/>
          <p14:tracePt t="842" x="138113" y="588963"/>
          <p14:tracePt t="855" x="174625" y="600075"/>
          <p14:tracePt t="863" x="238125" y="612775"/>
          <p14:tracePt t="873" x="287338" y="625475"/>
          <p14:tracePt t="883" x="376238" y="650875"/>
          <p14:tracePt t="893" x="463550" y="688975"/>
          <p14:tracePt t="906" x="550863" y="712788"/>
          <p14:tracePt t="913" x="612775" y="750888"/>
          <p14:tracePt t="924" x="688975" y="801688"/>
          <p14:tracePt t="933" x="750888" y="825500"/>
          <p14:tracePt t="944" x="801688" y="889000"/>
          <p14:tracePt t="957" x="876300" y="950913"/>
          <p14:tracePt t="963" x="950913" y="1050925"/>
          <p14:tracePt t="974" x="1038225" y="1163638"/>
          <p14:tracePt t="985" x="1127125" y="1263650"/>
          <p14:tracePt t="994" x="1252538" y="1389063"/>
          <p14:tracePt t="1006" x="1414463" y="1563688"/>
          <p14:tracePt t="1014" x="1665288" y="1752600"/>
          <p14:tracePt t="1024" x="1927225" y="1927225"/>
          <p14:tracePt t="1039" x="2278063" y="2078038"/>
          <p14:tracePt t="1045" x="2590800" y="2178050"/>
          <p14:tracePt t="1057" x="2778125" y="2201863"/>
          <p14:tracePt t="1072" x="2954338" y="2214563"/>
          <p14:tracePt t="1075" x="3079750" y="2214563"/>
          <p14:tracePt t="1089" x="3228975" y="2214563"/>
          <p14:tracePt t="1096" x="3341688" y="2201863"/>
          <p14:tracePt t="1106" x="3429000" y="2178050"/>
          <p14:tracePt t="1116" x="3467100" y="2152650"/>
          <p14:tracePt t="1126" x="3492500" y="2152650"/>
          <p14:tracePt t="1139" x="3505200" y="2152650"/>
          <p14:tracePt t="1167" x="3517900" y="2139950"/>
          <p14:tracePt t="1218" x="3530600" y="2127250"/>
          <p14:tracePt t="8720" x="3505200" y="2127250"/>
          <p14:tracePt t="8730" x="3479800" y="2127250"/>
          <p14:tracePt t="8740" x="3467100" y="2127250"/>
          <p14:tracePt t="8752" x="3454400" y="2127250"/>
          <p14:tracePt t="8762" x="3417888" y="2127250"/>
          <p14:tracePt t="8770" x="3379788" y="2152650"/>
          <p14:tracePt t="8780" x="3279775" y="2201863"/>
          <p14:tracePt t="8794" x="3179763" y="2265363"/>
          <p14:tracePt t="8801" x="3079750" y="2327275"/>
          <p14:tracePt t="8812" x="2992438" y="2390775"/>
          <p14:tracePt t="8821" x="2928938" y="2427288"/>
          <p14:tracePt t="8832" x="2890838" y="2452688"/>
          <p14:tracePt t="8846" x="2841625" y="2490788"/>
          <p14:tracePt t="8852" x="2816225" y="2503488"/>
          <p14:tracePt t="8864" x="2803525" y="2527300"/>
          <p14:tracePt t="8872" x="2778125" y="2527300"/>
          <p14:tracePt t="8894" x="2778125" y="2552700"/>
          <p14:tracePt t="8896" x="2754313" y="2578100"/>
          <p14:tracePt t="8902" x="2728913" y="2603500"/>
          <p14:tracePt t="8913" x="2716213" y="2627313"/>
          <p14:tracePt t="8923" x="2716213" y="2640013"/>
          <p14:tracePt t="8933" x="2703513" y="2652713"/>
          <p14:tracePt t="8946" x="2703513" y="2678113"/>
          <p14:tracePt t="8963" x="2716213" y="2690813"/>
          <p14:tracePt t="8974" x="2754313" y="2703513"/>
          <p14:tracePt t="8983" x="2790825" y="2703513"/>
          <p14:tracePt t="8996" x="2854325" y="2703513"/>
          <p14:tracePt t="9004" x="2903538" y="2716213"/>
          <p14:tracePt t="9013" x="2979738" y="2716213"/>
          <p14:tracePt t="9027" x="3041650" y="2728913"/>
          <p14:tracePt t="9034" x="3079750" y="2728913"/>
          <p14:tracePt t="9045" x="3141663" y="2740025"/>
          <p14:tracePt t="9055" x="3167063" y="2740025"/>
          <p14:tracePt t="9064" x="3216275" y="2752725"/>
          <p14:tracePt t="9078" x="3254375" y="2752725"/>
          <p14:tracePt t="9085" x="3305175" y="2752725"/>
          <p14:tracePt t="9095" x="3341688" y="2752725"/>
          <p14:tracePt t="9105" x="3392488" y="2752725"/>
          <p14:tracePt t="9115" x="3429000" y="2752725"/>
          <p14:tracePt t="9129" x="3467100" y="2752725"/>
          <p14:tracePt t="9136" x="3479800" y="2752725"/>
          <p14:tracePt t="9145" x="3505200" y="2765425"/>
          <p14:tracePt t="9156" x="3517900" y="2765425"/>
          <p14:tracePt t="9166" x="3530600" y="2765425"/>
          <p14:tracePt t="9178" x="3541713" y="2765425"/>
          <p14:tracePt t="9188" x="3554413" y="2765425"/>
          <p14:tracePt t="9197" x="3567113" y="2765425"/>
          <p14:tracePt t="9207" x="3579813" y="2778125"/>
          <p14:tracePt t="9217" x="3605213" y="2790825"/>
          <p14:tracePt t="9228" x="3630613" y="2790825"/>
          <p14:tracePt t="9238" x="3643313" y="2790825"/>
          <p14:tracePt t="9247" x="3667125" y="2790825"/>
          <p14:tracePt t="9260" x="3692525" y="2803525"/>
          <p14:tracePt t="9268" x="3705225" y="2803525"/>
          <p14:tracePt t="9278" x="3730625" y="2803525"/>
          <p14:tracePt t="9288" x="3779838" y="2803525"/>
          <p14:tracePt t="9298" x="3905250" y="2803525"/>
          <p14:tracePt t="9311" x="4030663" y="2803525"/>
          <p14:tracePt t="9320" x="4181475" y="2803525"/>
          <p14:tracePt t="9328" x="4330700" y="2803525"/>
          <p14:tracePt t="9338" x="4518025" y="2803525"/>
          <p14:tracePt t="9348" x="4681538" y="2803525"/>
          <p14:tracePt t="9361" x="4806950" y="2803525"/>
          <p14:tracePt t="9369" x="4945063" y="2803525"/>
          <p14:tracePt t="9379" x="5057775" y="2803525"/>
          <p14:tracePt t="9390" x="5157788" y="2803525"/>
          <p14:tracePt t="9400" x="5257800" y="2803525"/>
          <p14:tracePt t="9411" x="5370513" y="2803525"/>
          <p14:tracePt t="9420" x="5470525" y="2803525"/>
          <p14:tracePt t="9429" x="5532438" y="2790825"/>
          <p14:tracePt t="9441" x="5619750" y="2790825"/>
          <p14:tracePt t="9450" x="5670550" y="2790825"/>
          <p14:tracePt t="9461" x="5708650" y="2790825"/>
          <p14:tracePt t="9470" x="5745163" y="2790825"/>
          <p14:tracePt t="9480" x="5770563" y="2790825"/>
          <p14:tracePt t="9494" x="5795963" y="2790825"/>
          <p14:tracePt t="9501" x="5821363" y="2790825"/>
          <p14:tracePt t="9512" x="5832475" y="2790825"/>
          <p14:tracePt t="9531" x="5857875" y="2790825"/>
          <p14:tracePt t="10687" x="5870575" y="2778125"/>
          <p14:tracePt t="10709" x="5895975" y="2778125"/>
          <p14:tracePt t="10717" x="5921375" y="2765425"/>
          <p14:tracePt t="10727" x="5983288" y="2752725"/>
          <p14:tracePt t="10738" x="6057900" y="2740025"/>
          <p14:tracePt t="10748" x="6121400" y="2728913"/>
          <p14:tracePt t="10760" x="6246813" y="2703513"/>
          <p14:tracePt t="10768" x="6396038" y="2678113"/>
          <p14:tracePt t="10778" x="6521450" y="2652713"/>
          <p14:tracePt t="10789" x="6646863" y="2627313"/>
          <p14:tracePt t="10798" x="6772275" y="2603500"/>
          <p14:tracePt t="10809" x="6910388" y="2603500"/>
          <p14:tracePt t="10819" x="7059613" y="2565400"/>
          <p14:tracePt t="10829" x="7235825" y="2565400"/>
          <p14:tracePt t="10842" x="7397750" y="2565400"/>
          <p14:tracePt t="10849" x="7585075" y="2565400"/>
          <p14:tracePt t="10859" x="7761288" y="2565400"/>
          <p14:tracePt t="10869" x="7974013" y="2565400"/>
          <p14:tracePt t="10879" x="8186738" y="2552700"/>
          <p14:tracePt t="10893" x="8361363" y="2540000"/>
          <p14:tracePt t="10900" x="8512175" y="2540000"/>
          <p14:tracePt t="10910" x="8686800" y="2540000"/>
          <p14:tracePt t="10920" x="8812213" y="2540000"/>
          <p14:tracePt t="10930" x="8937625" y="2540000"/>
          <p14:tracePt t="10943" x="8986838" y="2540000"/>
          <p14:tracePt t="10950" x="9050338" y="2540000"/>
          <p14:tracePt t="10962" x="9112250" y="2552700"/>
          <p14:tracePt t="10971" x="9150350" y="2565400"/>
          <p14:tracePt t="10981" x="9199563" y="2565400"/>
          <p14:tracePt t="10993" x="9250363" y="2578100"/>
          <p14:tracePt t="11001" x="9337675" y="2603500"/>
          <p14:tracePt t="11011" x="9450388" y="2627313"/>
          <p14:tracePt t="11022" x="9550400" y="2640013"/>
          <p14:tracePt t="11032" x="9626600" y="2665413"/>
          <p14:tracePt t="11044" x="9713913" y="2678113"/>
          <p14:tracePt t="11052" x="9763125" y="2690813"/>
          <p14:tracePt t="11062" x="9788525" y="2703513"/>
          <p14:tracePt t="11077" x="9813925" y="2703513"/>
          <p14:tracePt t="11082" x="9839325" y="2716213"/>
          <p14:tracePt t="11093" x="9863138" y="2716213"/>
          <p14:tracePt t="11102" x="9875838" y="2716213"/>
          <p14:tracePt t="11124" x="9888538" y="2716213"/>
          <p14:tracePt t="11125" x="9901238" y="2716213"/>
          <p14:tracePt t="11133" x="9913938" y="2716213"/>
          <p14:tracePt t="11143" x="9926638" y="2716213"/>
          <p14:tracePt t="11153" x="9939338" y="2716213"/>
          <p14:tracePt t="11194" x="9952038" y="2716213"/>
          <p14:tracePt t="11204" x="9963150" y="2716213"/>
          <p14:tracePt t="11296" x="9975850" y="2716213"/>
          <p14:tracePt t="11336" x="9988550" y="2716213"/>
          <p14:tracePt t="11346" x="10001250" y="2716213"/>
          <p14:tracePt t="11358" x="10013950" y="2716213"/>
          <p14:tracePt t="11366" x="10026650" y="2716213"/>
          <p14:tracePt t="11376" x="10039350" y="2716213"/>
          <p14:tracePt t="11387" x="10052050" y="2728913"/>
          <p14:tracePt t="11396" x="10064750" y="2728913"/>
          <p14:tracePt t="11417" x="10088563" y="2728913"/>
          <p14:tracePt t="11438" x="10101263" y="2728913"/>
          <p14:tracePt t="11448" x="10113963" y="2728913"/>
          <p14:tracePt t="11458" x="10126663" y="2728913"/>
          <p14:tracePt t="11468" x="10139363" y="2728913"/>
          <p14:tracePt t="11478" x="10152063" y="2728913"/>
          <p14:tracePt t="11498" x="10177463" y="2728913"/>
          <p14:tracePt t="11518" x="10188575" y="2728913"/>
          <p14:tracePt t="11528" x="10201275" y="2728913"/>
          <p14:tracePt t="11541" x="10213975" y="2728913"/>
          <p14:tracePt t="11550" x="10226675" y="2728913"/>
          <p14:tracePt t="11559" x="10239375" y="2728913"/>
          <p14:tracePt t="11569" x="10252075" y="2728913"/>
          <p14:tracePt t="11579" x="10264775" y="2728913"/>
          <p14:tracePt t="11599" x="10288588" y="2728913"/>
          <p14:tracePt t="11609" x="10326688" y="2728913"/>
          <p14:tracePt t="11620" x="10364788" y="2728913"/>
          <p14:tracePt t="11630" x="10401300" y="2728913"/>
          <p14:tracePt t="11642" x="10439400" y="2740025"/>
          <p14:tracePt t="11651" x="10452100" y="2752725"/>
          <p14:tracePt t="11660" x="10477500" y="2752725"/>
          <p14:tracePt t="11671" x="10490200" y="2765425"/>
          <p14:tracePt t="11680" x="10539413" y="2765425"/>
          <p14:tracePt t="11692" x="10602913" y="2765425"/>
          <p14:tracePt t="11701" x="10664825" y="2765425"/>
          <p14:tracePt t="11711" x="10715625" y="2765425"/>
          <p14:tracePt t="11724" x="10739438" y="2765425"/>
          <p14:tracePt t="11732" x="10764838" y="2765425"/>
          <p14:tracePt t="11741" x="10777538" y="2765425"/>
          <p14:tracePt t="11752" x="10790238" y="2765425"/>
          <p14:tracePt t="11761" x="10802938" y="2765425"/>
          <p14:tracePt t="11792" x="10815638" y="2765425"/>
          <p14:tracePt t="11823" x="10828338" y="2765425"/>
          <p14:tracePt t="11843" x="10839450" y="2765425"/>
          <p14:tracePt t="12127" x="10828338" y="2765425"/>
          <p14:tracePt t="12140" x="10802938" y="2765425"/>
          <p14:tracePt t="12147" x="10690225" y="2778125"/>
          <p14:tracePt t="12157" x="10526713" y="2778125"/>
          <p14:tracePt t="12167" x="10177463" y="2803525"/>
          <p14:tracePt t="12177" x="9626600" y="2803525"/>
          <p14:tracePt t="12190" x="8874125" y="2828925"/>
          <p14:tracePt t="12198" x="8135938" y="2828925"/>
          <p14:tracePt t="12208" x="7246938" y="2878138"/>
          <p14:tracePt t="12218" x="6459538" y="2952750"/>
          <p14:tracePt t="12228" x="5670550" y="3003550"/>
          <p14:tracePt t="12241" x="4881563" y="3054350"/>
          <p14:tracePt t="12248" x="4205288" y="3103563"/>
          <p14:tracePt t="12258" x="3654425" y="3128963"/>
          <p14:tracePt t="12269" x="3141663" y="3154363"/>
          <p14:tracePt t="12279" x="2678113" y="3190875"/>
          <p14:tracePt t="12291" x="2328863" y="3228975"/>
          <p14:tracePt t="12299" x="2052638" y="3228975"/>
          <p14:tracePt t="12309" x="1878013" y="3228975"/>
          <p14:tracePt t="12320" x="1727200" y="3228975"/>
          <p14:tracePt t="12330" x="1639888" y="3228975"/>
          <p14:tracePt t="12341" x="1614488" y="3228975"/>
          <p14:tracePt t="12350" x="1589088" y="3228975"/>
          <p14:tracePt t="12360" x="1577975" y="3228975"/>
          <p14:tracePt t="12441" x="1589088" y="3228975"/>
          <p14:tracePt t="12482" x="1601788" y="3228975"/>
          <p14:tracePt t="13374" x="1614488" y="3228975"/>
          <p14:tracePt t="13384" x="1627188" y="3241675"/>
          <p14:tracePt t="13424" x="1639888" y="3241675"/>
          <p14:tracePt t="13435" x="1639888" y="3254375"/>
          <p14:tracePt t="13445" x="1652588" y="3254375"/>
          <p14:tracePt t="13455" x="1665288" y="3254375"/>
          <p14:tracePt t="13465" x="1677988" y="3254375"/>
          <p14:tracePt t="13475" x="1689100" y="3254375"/>
          <p14:tracePt t="13489" x="1714500" y="3254375"/>
          <p14:tracePt t="13495" x="1739900" y="3254375"/>
          <p14:tracePt t="13506" x="1790700" y="3254375"/>
          <p14:tracePt t="13516" x="1839913" y="3254375"/>
          <p14:tracePt t="13526" x="1890713" y="3254375"/>
          <p14:tracePt t="13539" x="2003425" y="3267075"/>
          <p14:tracePt t="13546" x="2078038" y="3267075"/>
          <p14:tracePt t="13557" x="2165350" y="3267075"/>
          <p14:tracePt t="13567" x="2216150" y="3267075"/>
          <p14:tracePt t="13577" x="2290763" y="3267075"/>
          <p14:tracePt t="13590" x="2328863" y="3267075"/>
          <p14:tracePt t="13601" x="2416175" y="3267075"/>
          <p14:tracePt t="13607" x="2528888" y="3267075"/>
          <p14:tracePt t="13618" x="2628900" y="3267075"/>
          <p14:tracePt t="13627" x="2767013" y="3254375"/>
          <p14:tracePt t="13639" x="2903538" y="3241675"/>
          <p14:tracePt t="13648" x="3003550" y="3241675"/>
          <p14:tracePt t="13658" x="3103563" y="3228975"/>
          <p14:tracePt t="13672" x="3179763" y="3216275"/>
          <p14:tracePt t="13678" x="3228975" y="3216275"/>
          <p14:tracePt t="13690" x="3279775" y="3216275"/>
          <p14:tracePt t="13699" x="3317875" y="3216275"/>
          <p14:tracePt t="13709" x="3367088" y="3216275"/>
          <p14:tracePt t="13722" x="3392488" y="3216275"/>
          <p14:tracePt t="13729" x="3467100" y="3216275"/>
          <p14:tracePt t="13739" x="3567113" y="3216275"/>
          <p14:tracePt t="13749" x="3667125" y="3216275"/>
          <p14:tracePt t="13761" x="3743325" y="3216275"/>
          <p14:tracePt t="13772" x="3830638" y="3228975"/>
          <p14:tracePt t="13780" x="3892550" y="3228975"/>
          <p14:tracePt t="13791" x="3930650" y="3241675"/>
          <p14:tracePt t="13801" x="3968750" y="3241675"/>
          <p14:tracePt t="13810" x="4030663" y="3254375"/>
          <p14:tracePt t="13822" x="4105275" y="3254375"/>
          <p14:tracePt t="13830" x="4156075" y="3267075"/>
          <p14:tracePt t="13841" x="4243388" y="3267075"/>
          <p14:tracePt t="13851" x="4330700" y="3290888"/>
          <p14:tracePt t="13861" x="4368800" y="3290888"/>
          <p14:tracePt t="13872" x="4418013" y="3290888"/>
          <p14:tracePt t="13881" x="4443413" y="3290888"/>
          <p14:tracePt t="13892" x="4468813" y="3303588"/>
          <p14:tracePt t="13905" x="4481513" y="3316288"/>
          <p14:tracePt t="13911" x="4494213" y="3316288"/>
          <p14:tracePt t="13923" x="4506913" y="3316288"/>
          <p14:tracePt t="13932" x="4518025" y="3316288"/>
          <p14:tracePt t="13962" x="4530725" y="3316288"/>
          <p14:tracePt t="15108" x="4556125" y="3316288"/>
          <p14:tracePt t="15119" x="4568825" y="3316288"/>
          <p14:tracePt t="15128" x="4581525" y="3316288"/>
          <p14:tracePt t="15138" x="4606925" y="3316288"/>
          <p14:tracePt t="15149" x="4630738" y="3316288"/>
          <p14:tracePt t="15159" x="4668838" y="3316288"/>
          <p14:tracePt t="15170" x="4694238" y="3316288"/>
          <p14:tracePt t="15180" x="4732338" y="3316288"/>
          <p14:tracePt t="15189" x="4768850" y="3316288"/>
          <p14:tracePt t="15200" x="4819650" y="3316288"/>
          <p14:tracePt t="15209" x="4868863" y="3316288"/>
          <p14:tracePt t="15220" x="4932363" y="3316288"/>
          <p14:tracePt t="15230" x="5019675" y="3316288"/>
          <p14:tracePt t="15240" x="5081588" y="3316288"/>
          <p14:tracePt t="15254" x="5170488" y="3316288"/>
          <p14:tracePt t="15260" x="5257800" y="3316288"/>
          <p14:tracePt t="15271" x="5345113" y="3316288"/>
          <p14:tracePt t="15280" x="5394325" y="3316288"/>
          <p14:tracePt t="15291" x="5457825" y="3316288"/>
          <p14:tracePt t="15304" x="5507038" y="3316288"/>
          <p14:tracePt t="15311" x="5595938" y="3316288"/>
          <p14:tracePt t="15321" x="5683250" y="3316288"/>
          <p14:tracePt t="15332" x="5783263" y="3316288"/>
          <p14:tracePt t="15341" x="5845175" y="3316288"/>
          <p14:tracePt t="15354" x="5945188" y="3316288"/>
          <p14:tracePt t="15361" x="6034088" y="3328988"/>
          <p14:tracePt t="15372" x="6121400" y="3328988"/>
          <p14:tracePt t="15382" x="6170613" y="3341688"/>
          <p14:tracePt t="15392" x="6259513" y="3354388"/>
          <p14:tracePt t="15405" x="6308725" y="3354388"/>
          <p14:tracePt t="15412" x="6396038" y="3367088"/>
          <p14:tracePt t="15422" x="6496050" y="3367088"/>
          <p14:tracePt t="15437" x="6621463" y="3367088"/>
          <p14:tracePt t="15443" x="6721475" y="3378200"/>
          <p14:tracePt t="15454" x="6821488" y="3378200"/>
          <p14:tracePt t="15463" x="6884988" y="3378200"/>
          <p14:tracePt t="15473" x="6972300" y="3390900"/>
          <p14:tracePt t="15487" x="7034213" y="3390900"/>
          <p14:tracePt t="15493" x="7159625" y="3390900"/>
          <p14:tracePt t="15505" x="7297738" y="3403600"/>
          <p14:tracePt t="15514" x="7410450" y="3403600"/>
          <p14:tracePt t="15524" x="7472363" y="3403600"/>
          <p14:tracePt t="15536" x="7572375" y="3403600"/>
          <p14:tracePt t="15544" x="7648575" y="3403600"/>
          <p14:tracePt t="15555" x="7710488" y="3403600"/>
          <p14:tracePt t="15564" x="7761288" y="3403600"/>
          <p14:tracePt t="15575" x="7797800" y="3403600"/>
          <p14:tracePt t="15587" x="7874000" y="3403600"/>
          <p14:tracePt t="15595" x="7923213" y="3403600"/>
          <p14:tracePt t="15605" x="7948613" y="3403600"/>
          <p14:tracePt t="15615" x="7986713" y="3403600"/>
          <p14:tracePt t="15625" x="8023225" y="3403600"/>
          <p14:tracePt t="15636" x="8074025" y="3403600"/>
          <p14:tracePt t="15646" x="8123238" y="3403600"/>
          <p14:tracePt t="15656" x="8174038" y="3416300"/>
          <p14:tracePt t="15670" x="8212138" y="3429000"/>
          <p14:tracePt t="15676" x="8248650" y="3429000"/>
          <p14:tracePt t="15688" x="8286750" y="3429000"/>
          <p14:tracePt t="15696" x="8312150" y="3429000"/>
          <p14:tracePt t="15706" x="8324850" y="3441700"/>
          <p14:tracePt t="15720" x="8348663" y="3441700"/>
          <p14:tracePt t="15726" x="8386763" y="3454400"/>
          <p14:tracePt t="15738" x="8448675" y="3467100"/>
          <p14:tracePt t="15747" x="8486775" y="3479800"/>
          <p14:tracePt t="15758" x="8537575" y="3479800"/>
          <p14:tracePt t="15770" x="8561388" y="3479800"/>
          <p14:tracePt t="15777" x="8599488" y="3490913"/>
          <p14:tracePt t="15788" x="8624888" y="3490913"/>
          <p14:tracePt t="15798" x="8661400" y="3490913"/>
          <p14:tracePt t="15808" x="8686800" y="3490913"/>
          <p14:tracePt t="15819" x="8724900" y="3490913"/>
          <p14:tracePt t="15828" x="8737600" y="3490913"/>
          <p14:tracePt t="15838" x="8786813" y="3503613"/>
          <p14:tracePt t="15849" x="8812213" y="3503613"/>
          <p14:tracePt t="15860" x="8874125" y="3503613"/>
          <p14:tracePt t="15870" x="8912225" y="3516313"/>
          <p14:tracePt t="15879" x="8963025" y="3516313"/>
          <p14:tracePt t="15889" x="8999538" y="3516313"/>
          <p14:tracePt t="15902" x="9024938" y="3529013"/>
          <p14:tracePt t="15920" x="9050338" y="3529013"/>
          <p14:tracePt t="15939" x="9063038" y="3529013"/>
          <p14:tracePt t="15952" x="9075738" y="3529013"/>
          <p14:tracePt t="15963" x="9099550" y="3541713"/>
          <p14:tracePt t="15970" x="9137650" y="3541713"/>
          <p14:tracePt t="15981" x="9188450" y="3554413"/>
          <p14:tracePt t="15990" x="9212263" y="3554413"/>
          <p14:tracePt t="16003" x="9250363" y="3554413"/>
          <p14:tracePt t="16011" x="9263063" y="3554413"/>
          <p14:tracePt t="16036" x="9288463" y="3554413"/>
          <p14:tracePt t="16041" x="9301163" y="3554413"/>
          <p14:tracePt t="16072" x="9312275" y="3554413"/>
          <p14:tracePt t="16092" x="9324975" y="3554413"/>
          <p14:tracePt t="16102" x="9324975" y="3567113"/>
          <p14:tracePt t="17421" x="9312275" y="3567113"/>
          <p14:tracePt t="17433" x="9312275" y="3541713"/>
          <p14:tracePt t="17440" x="9263063" y="3454400"/>
          <p14:tracePt t="17451" x="9212263" y="3378200"/>
          <p14:tracePt t="17461" x="9188450" y="3316288"/>
          <p14:tracePt t="17471" x="9150350" y="3190875"/>
          <p14:tracePt t="17484" x="9124950" y="3141663"/>
          <p14:tracePt t="17491" x="9112250" y="3103563"/>
          <p14:tracePt t="17502" x="9088438" y="3028950"/>
          <p14:tracePt t="17512" x="9063038" y="2965450"/>
          <p14:tracePt t="17522" x="9063038" y="2941638"/>
          <p14:tracePt t="17535" x="9050338" y="2928938"/>
          <p14:tracePt t="17542" x="9050338" y="2916238"/>
          <p14:tracePt t="17563" x="9050338" y="2890838"/>
          <p14:tracePt t="17572" x="9050338" y="2878138"/>
          <p14:tracePt t="17584" x="9050338" y="2852738"/>
          <p14:tracePt t="17593" x="9050338" y="2840038"/>
          <p14:tracePt t="17602" x="9050338" y="2828925"/>
          <p14:tracePt t="17613" x="9063038" y="2778125"/>
          <p14:tracePt t="17623" x="9075738" y="2728913"/>
          <p14:tracePt t="17634" x="9099550" y="2678113"/>
          <p14:tracePt t="17643" x="9112250" y="2665413"/>
          <p14:tracePt t="17653" x="9112250" y="2652713"/>
          <p14:tracePt t="17673" x="9112250" y="2640013"/>
          <p14:tracePt t="17745" x="9124950" y="2640013"/>
          <p14:tracePt t="17937" x="9150350" y="2640013"/>
          <p14:tracePt t="17949" x="9163050" y="2640013"/>
          <p14:tracePt t="17958" x="9175750" y="2640013"/>
          <p14:tracePt t="17969" x="9212263" y="2640013"/>
          <p14:tracePt t="17978" x="9224963" y="2640013"/>
          <p14:tracePt t="17988" x="9288463" y="2640013"/>
          <p14:tracePt t="18000" x="9350375" y="2640013"/>
          <p14:tracePt t="18008" x="9413875" y="2640013"/>
          <p14:tracePt t="18018" x="9475788" y="2640013"/>
          <p14:tracePt t="18029" x="9601200" y="2640013"/>
          <p14:tracePt t="18039" x="9739313" y="2652713"/>
          <p14:tracePt t="18050" x="9939338" y="2665413"/>
          <p14:tracePt t="18059" x="10164763" y="2690813"/>
          <p14:tracePt t="18069" x="10526713" y="2752725"/>
          <p14:tracePt t="18084" x="10726738" y="2803525"/>
          <p14:tracePt t="18089" x="10890250" y="2828925"/>
          <p14:tracePt t="18101" x="11015663" y="2852738"/>
          <p14:tracePt t="18110" x="11115675" y="2878138"/>
          <p14:tracePt t="18120" x="11177588" y="2890838"/>
          <p14:tracePt t="18134" x="11228388" y="2916238"/>
          <p14:tracePt t="18140" x="11253788" y="2916238"/>
          <p14:tracePt t="18151" x="11277600" y="2916238"/>
          <p14:tracePt t="18170" x="11290300" y="2928938"/>
          <p14:tracePt t="21263" x="11253788" y="2916238"/>
          <p14:tracePt t="21273" x="11153775" y="2903538"/>
          <p14:tracePt t="21284" x="11015663" y="2865438"/>
          <p14:tracePt t="21296" x="10890250" y="2840038"/>
          <p14:tracePt t="21303" x="10777538" y="2816225"/>
          <p14:tracePt t="21314" x="10652125" y="2816225"/>
          <p14:tracePt t="21324" x="10514013" y="2790825"/>
          <p14:tracePt t="21334" x="10401300" y="2778125"/>
          <p14:tracePt t="21347" x="10288588" y="2778125"/>
          <p14:tracePt t="21354" x="10188575" y="2778125"/>
          <p14:tracePt t="21364" x="10088563" y="2778125"/>
          <p14:tracePt t="21375" x="9963150" y="2778125"/>
          <p14:tracePt t="21385" x="9852025" y="2778125"/>
          <p14:tracePt t="21396" x="9739313" y="2778125"/>
          <p14:tracePt t="21405" x="9613900" y="2803525"/>
          <p14:tracePt t="21415" x="9488488" y="2828925"/>
          <p14:tracePt t="21429" x="9375775" y="2878138"/>
          <p14:tracePt t="21435" x="9288463" y="2916238"/>
          <p14:tracePt t="21447" x="9175750" y="2941638"/>
          <p14:tracePt t="21455" x="9099550" y="2965450"/>
          <p14:tracePt t="21465" x="9075738" y="2965450"/>
          <p14:tracePt t="21480" x="9050338" y="2965450"/>
          <p14:tracePt t="21496" x="9037638" y="2965450"/>
          <p14:tracePt t="21760" x="9050338" y="2965450"/>
          <p14:tracePt t="21780" x="9050338" y="2952750"/>
          <p14:tracePt t="21790" x="9063038" y="2952750"/>
          <p14:tracePt t="21800" x="9088438" y="2952750"/>
          <p14:tracePt t="21811" x="9099550" y="2952750"/>
          <p14:tracePt t="21822" x="9137650" y="2941638"/>
          <p14:tracePt t="21831" x="9212263" y="2941638"/>
          <p14:tracePt t="21841" x="9263063" y="2928938"/>
          <p14:tracePt t="21851" x="9375775" y="2916238"/>
          <p14:tracePt t="21862" x="9513888" y="2903538"/>
          <p14:tracePt t="21872" x="9650413" y="2890838"/>
          <p14:tracePt t="21881" x="9750425" y="2890838"/>
          <p14:tracePt t="21896" x="9839325" y="2878138"/>
          <p14:tracePt t="21901" x="9888538" y="2878138"/>
          <p14:tracePt t="21912" x="9975850" y="2878138"/>
          <p14:tracePt t="21922" x="10039350" y="2865438"/>
          <p14:tracePt t="21932" x="10164763" y="2865438"/>
          <p14:tracePt t="21946" x="10288588" y="2865438"/>
          <p14:tracePt t="21952" x="10414000" y="2865438"/>
          <p14:tracePt t="21963" x="10514013" y="2865438"/>
          <p14:tracePt t="21973" x="10590213" y="2865438"/>
          <p14:tracePt t="21983" x="10664825" y="2865438"/>
          <p14:tracePt t="21995" x="10715625" y="2865438"/>
          <p14:tracePt t="22003" x="10739438" y="2865438"/>
          <p14:tracePt t="22013" x="10764838" y="2865438"/>
          <p14:tracePt t="22024" x="10777538" y="2865438"/>
          <p14:tracePt t="22034" x="10790238" y="2865438"/>
          <p14:tracePt t="22054" x="10802938" y="2878138"/>
          <p14:tracePt t="22094" x="10790238" y="2890838"/>
          <p14:tracePt t="22104" x="10677525" y="2916238"/>
          <p14:tracePt t="22114" x="10390188" y="2928938"/>
          <p14:tracePt t="22127" x="9675813" y="2978150"/>
          <p14:tracePt t="22135" x="8786813" y="3054350"/>
          <p14:tracePt t="22145" x="7523163" y="3116263"/>
          <p14:tracePt t="22155" x="6270625" y="3190875"/>
          <p14:tracePt t="22168" x="4945063" y="3254375"/>
          <p14:tracePt t="22178" x="3692525" y="3303588"/>
          <p14:tracePt t="22186" x="2503488" y="3367088"/>
          <p14:tracePt t="22195" x="1790700" y="3367088"/>
          <p14:tracePt t="22206" x="1214438" y="3367088"/>
          <p14:tracePt t="22216" x="876300" y="3367088"/>
          <p14:tracePt t="22228" x="600075" y="3367088"/>
          <p14:tracePt t="22236" x="438150" y="3378200"/>
          <p14:tracePt t="22246" x="325438" y="3378200"/>
          <p14:tracePt t="22257" x="287338" y="3378200"/>
          <p14:tracePt t="22266" x="250825" y="3378200"/>
          <p14:tracePt t="22278" x="238125" y="3378200"/>
          <p14:tracePt t="22287" x="225425" y="3378200"/>
          <p14:tracePt t="22348" x="238125" y="3378200"/>
          <p14:tracePt t="22368" x="250825" y="3378200"/>
          <p14:tracePt t="22388" x="250825" y="3367088"/>
          <p14:tracePt t="22418" x="263525" y="3367088"/>
          <p14:tracePt t="22672" x="263525" y="3354388"/>
          <p14:tracePt t="22682" x="274638" y="3354388"/>
          <p14:tracePt t="22734" x="287338" y="3354388"/>
          <p14:tracePt t="22744" x="287338" y="3341688"/>
          <p14:tracePt t="22753" x="300038" y="3341688"/>
          <p14:tracePt t="22775" x="338138" y="3328988"/>
          <p14:tracePt t="22784" x="387350" y="3316288"/>
          <p14:tracePt t="22795" x="500063" y="3290888"/>
          <p14:tracePt t="22804" x="676275" y="3241675"/>
          <p14:tracePt t="22814" x="950913" y="3141663"/>
          <p14:tracePt t="22827" x="1327150" y="3041650"/>
          <p14:tracePt t="22835" x="1865313" y="2852738"/>
          <p14:tracePt t="22845" x="2478088" y="2678113"/>
          <p14:tracePt t="22855" x="3128963" y="2478088"/>
          <p14:tracePt t="22865" x="3830638" y="2327275"/>
          <p14:tracePt t="22878" x="4568825" y="2178050"/>
          <p14:tracePt t="22885" x="5281613" y="2127250"/>
          <p14:tracePt t="22896" x="6034088" y="2139950"/>
          <p14:tracePt t="22905" x="6721475" y="2214563"/>
          <p14:tracePt t="22915" x="7348538" y="2290763"/>
          <p14:tracePt t="22926" x="8010525" y="2414588"/>
          <p14:tracePt t="22936" x="8574088" y="2503488"/>
          <p14:tracePt t="22946" x="9137650" y="2603500"/>
          <p14:tracePt t="22956" x="9675813" y="2690813"/>
          <p14:tracePt t="22966" x="10075863" y="2803525"/>
          <p14:tracePt t="22977" x="10352088" y="2865438"/>
          <p14:tracePt t="22986" x="10539413" y="2903538"/>
          <p14:tracePt t="22997" x="10652125" y="2916238"/>
          <p14:tracePt t="23009" x="10715625" y="2928938"/>
          <p14:tracePt t="23017" x="10739438" y="2928938"/>
          <p14:tracePt t="23037" x="10752138" y="2928938"/>
          <p14:tracePt t="23271" x="10739438" y="2928938"/>
          <p14:tracePt t="23280" x="10739438" y="2916238"/>
          <p14:tracePt t="23301" x="10726738" y="2916238"/>
          <p14:tracePt t="23321" x="10715625" y="2916238"/>
          <p14:tracePt t="23331" x="10677525" y="2903538"/>
          <p14:tracePt t="23344" x="10639425" y="2890838"/>
          <p14:tracePt t="23351" x="10590213" y="2890838"/>
          <p14:tracePt t="23361" x="10490200" y="2878138"/>
          <p14:tracePt t="23372" x="10352088" y="2840038"/>
          <p14:tracePt t="23382" x="10201275" y="2816225"/>
          <p14:tracePt t="23394" x="10026650" y="2803525"/>
          <p14:tracePt t="23402" x="9852025" y="2790825"/>
          <p14:tracePt t="23412" x="9701213" y="2790825"/>
          <p14:tracePt t="23423" x="9537700" y="2765425"/>
          <p14:tracePt t="23433" x="9388475" y="2765425"/>
          <p14:tracePt t="23444" x="9237663" y="2765425"/>
          <p14:tracePt t="23453" x="9099550" y="2765425"/>
          <p14:tracePt t="23463" x="8986838" y="2752725"/>
          <p14:tracePt t="23476" x="8886825" y="2752725"/>
          <p14:tracePt t="23483" x="8774113" y="2740025"/>
          <p14:tracePt t="23494" x="8724900" y="2728913"/>
          <p14:tracePt t="23503" x="8661400" y="2728913"/>
          <p14:tracePt t="23513" x="8612188" y="2728913"/>
          <p14:tracePt t="23527" x="8574088" y="2728913"/>
          <p14:tracePt t="23535" x="8548688" y="2728913"/>
          <p14:tracePt t="23555" x="8524875" y="2728913"/>
          <p14:tracePt t="23595" x="8512175" y="2728913"/>
          <p14:tracePt t="23909" x="8512175" y="2716213"/>
          <p14:tracePt t="23970" x="8524875" y="2716213"/>
          <p14:tracePt t="23992" x="8537575" y="2716213"/>
          <p14:tracePt t="24021" x="8548688" y="2716213"/>
          <p14:tracePt t="24031" x="8574088" y="2703513"/>
          <p14:tracePt t="24042" x="8624888" y="2703513"/>
          <p14:tracePt t="24051" x="8712200" y="2703513"/>
          <p14:tracePt t="24061" x="8863013" y="2678113"/>
          <p14:tracePt t="24072" x="9063038" y="2678113"/>
          <p14:tracePt t="24081" x="9450388" y="2640013"/>
          <p14:tracePt t="24093" x="9888538" y="2640013"/>
          <p14:tracePt t="24101" x="10364788" y="2640013"/>
          <p14:tracePt t="24112" x="10802938" y="2640013"/>
          <p14:tracePt t="24125" x="11177588" y="2640013"/>
          <p14:tracePt t="24132" x="11453813" y="2640013"/>
          <p14:tracePt t="24142" x="11691938" y="2640013"/>
          <p14:tracePt t="24152" x="11866563" y="2640013"/>
          <p14:tracePt t="24162" x="12028488" y="2640013"/>
          <p14:tracePt t="24176" x="12141200" y="2640013"/>
          <p14:tracePt t="24335" x="11341100" y="2640013"/>
          <p14:tracePt t="24345" x="10390188" y="2616200"/>
          <p14:tracePt t="24358" x="9199563" y="2616200"/>
          <p14:tracePt t="24365" x="7785100" y="2616200"/>
          <p14:tracePt t="24375" x="6396038" y="2652713"/>
          <p14:tracePt t="24385" x="5106988" y="2716213"/>
          <p14:tracePt t="24396" x="4117975" y="2852738"/>
          <p14:tracePt t="24408" x="3354388" y="2928938"/>
          <p14:tracePt t="24416" x="2767013" y="2965450"/>
          <p14:tracePt t="24426" x="2278063" y="3016250"/>
          <p14:tracePt t="24437" x="1903413" y="3028950"/>
          <p14:tracePt t="24446" x="1614488" y="3054350"/>
          <p14:tracePt t="24459" x="1452563" y="3065463"/>
          <p14:tracePt t="24467" x="1276350" y="3065463"/>
          <p14:tracePt t="24477" x="1176338" y="3065463"/>
          <p14:tracePt t="24487" x="1114425" y="3065463"/>
          <p14:tracePt t="24498" x="1076325" y="3065463"/>
          <p14:tracePt t="24517" x="1063625" y="3065463"/>
          <p14:tracePt t="24609" x="1076325" y="3065463"/>
          <p14:tracePt t="24639" x="1089025" y="3065463"/>
          <p14:tracePt t="24659" x="1101725" y="3065463"/>
          <p14:tracePt t="24690" x="1114425" y="3065463"/>
          <p14:tracePt t="24709" x="1127125" y="3065463"/>
          <p14:tracePt t="24720" x="1139825" y="3065463"/>
          <p14:tracePt t="24730" x="1163638" y="3078163"/>
          <p14:tracePt t="24741" x="1189038" y="3078163"/>
          <p14:tracePt t="24751" x="1227138" y="3090863"/>
          <p14:tracePt t="24760" x="1289050" y="3116263"/>
          <p14:tracePt t="24776" x="1339850" y="3128963"/>
          <p14:tracePt t="24781" x="1414463" y="3141663"/>
          <p14:tracePt t="24793" x="1476375" y="3141663"/>
          <p14:tracePt t="24802" x="1514475" y="3141663"/>
          <p14:tracePt t="24811" x="1577975" y="3154363"/>
          <p14:tracePt t="24825" x="1614488" y="3165475"/>
          <p14:tracePt t="24833" x="1689100" y="3165475"/>
          <p14:tracePt t="24842" x="1778000" y="3178175"/>
          <p14:tracePt t="24852" x="1914525" y="3178175"/>
          <p14:tracePt t="24862" x="2003425" y="3190875"/>
          <p14:tracePt t="24875" x="2165350" y="3203575"/>
          <p14:tracePt t="24882" x="2290763" y="3228975"/>
          <p14:tracePt t="24893" x="2403475" y="3228975"/>
          <p14:tracePt t="24903" x="2503488" y="3241675"/>
          <p14:tracePt t="24913" x="2590800" y="3254375"/>
          <p14:tracePt t="24925" x="2716213" y="3267075"/>
          <p14:tracePt t="24934" x="2828925" y="3278188"/>
          <p14:tracePt t="24945" x="2916238" y="3290888"/>
          <p14:tracePt t="24954" x="2979738" y="3303588"/>
          <p14:tracePt t="24963" x="3028950" y="3316288"/>
          <p14:tracePt t="24976" x="3079750" y="3316288"/>
          <p14:tracePt t="24983" x="3092450" y="3328988"/>
          <p14:tracePt t="24994" x="3116263" y="3328988"/>
          <p14:tracePt t="25007" x="3128963" y="3328988"/>
          <p14:tracePt t="25035" x="3141663" y="3328988"/>
          <p14:tracePt t="25440" x="3154363" y="3328988"/>
          <p14:tracePt t="25450" x="3192463" y="3316288"/>
          <p14:tracePt t="25460" x="3241675" y="3316288"/>
          <p14:tracePt t="25473" x="3292475" y="3316288"/>
          <p14:tracePt t="25481" x="3354388" y="3316288"/>
          <p14:tracePt t="25491" x="3417888" y="3303588"/>
          <p14:tracePt t="25502" x="3517900" y="3290888"/>
          <p14:tracePt t="25511" x="3617913" y="3290888"/>
          <p14:tracePt t="25524" x="3730625" y="3278188"/>
          <p14:tracePt t="25531" x="3856038" y="3278188"/>
          <p14:tracePt t="25541" x="3956050" y="3267075"/>
          <p14:tracePt t="25552" x="4043363" y="3254375"/>
          <p14:tracePt t="25562" x="4143375" y="3254375"/>
          <p14:tracePt t="25574" x="4230688" y="3254375"/>
          <p14:tracePt t="25582" x="4294188" y="3254375"/>
          <p14:tracePt t="25592" x="4343400" y="3254375"/>
          <p14:tracePt t="25603" x="4418013" y="3254375"/>
          <p14:tracePt t="25612" x="4468813" y="3254375"/>
          <p14:tracePt t="25623" x="4530725" y="3254375"/>
          <p14:tracePt t="25633" x="4606925" y="3254375"/>
          <p14:tracePt t="25643" x="4656138" y="3254375"/>
          <p14:tracePt t="25656" x="4706938" y="3254375"/>
          <p14:tracePt t="25663" x="4743450" y="3254375"/>
          <p14:tracePt t="25673" x="4781550" y="3254375"/>
          <p14:tracePt t="25683" x="4806950" y="3254375"/>
          <p14:tracePt t="25693" x="4843463" y="3254375"/>
          <p14:tracePt t="25707" x="4881563" y="3254375"/>
          <p14:tracePt t="25714" x="4919663" y="3254375"/>
          <p14:tracePt t="25726" x="4945063" y="3254375"/>
          <p14:tracePt t="25734" x="4981575" y="3254375"/>
          <p14:tracePt t="25744" x="5006975" y="3254375"/>
          <p14:tracePt t="25756" x="5032375" y="3267075"/>
          <p14:tracePt t="25764" x="5057775" y="3267075"/>
          <p14:tracePt t="25775" x="5068888" y="3278188"/>
          <p14:tracePt t="25785" x="5081588" y="3278188"/>
          <p14:tracePt t="25795" x="5106988" y="3278188"/>
          <p14:tracePt t="25815" x="5119688" y="3278188"/>
          <p14:tracePt t="25845" x="5132388" y="3278188"/>
          <p14:tracePt t="25866" x="5145088" y="3278188"/>
          <p14:tracePt t="26860" x="5145088" y="3267075"/>
          <p14:tracePt t="26872" x="5170488" y="3267075"/>
          <p14:tracePt t="26880" x="5207000" y="3254375"/>
          <p14:tracePt t="26890" x="5281613" y="3228975"/>
          <p14:tracePt t="26900" x="5332413" y="3216275"/>
          <p14:tracePt t="26910" x="5432425" y="3203575"/>
          <p14:tracePt t="26922" x="5519738" y="3203575"/>
          <p14:tracePt t="26930" x="5607050" y="3203575"/>
          <p14:tracePt t="26941" x="5670550" y="3203575"/>
          <p14:tracePt t="26955" x="5745163" y="3203575"/>
          <p14:tracePt t="26961" x="5821363" y="3203575"/>
          <p14:tracePt t="26972" x="5883275" y="3203575"/>
          <p14:tracePt t="26981" x="5983288" y="3203575"/>
          <p14:tracePt t="26991" x="6083300" y="3203575"/>
          <p14:tracePt t="27005" x="6196013" y="3216275"/>
          <p14:tracePt t="27012" x="6321425" y="3228975"/>
          <p14:tracePt t="27022" x="6421438" y="3228975"/>
          <p14:tracePt t="27032" x="6483350" y="3241675"/>
          <p14:tracePt t="27042" x="6608763" y="3254375"/>
          <p14:tracePt t="27056" x="6708775" y="3267075"/>
          <p14:tracePt t="27062" x="6808788" y="3278188"/>
          <p14:tracePt t="27073" x="6921500" y="3278188"/>
          <p14:tracePt t="27083" x="7046913" y="3290888"/>
          <p14:tracePt t="27093" x="7159625" y="3290888"/>
          <p14:tracePt t="27105" x="7297738" y="3290888"/>
          <p14:tracePt t="27113" x="7397750" y="3290888"/>
          <p14:tracePt t="27123" x="7510463" y="3316288"/>
          <p14:tracePt t="27134" x="7597775" y="3316288"/>
          <p14:tracePt t="27143" x="7673975" y="3328988"/>
          <p14:tracePt t="27155" x="7735888" y="3341688"/>
          <p14:tracePt t="27164" x="7773988" y="3354388"/>
          <p14:tracePt t="27174" x="7823200" y="3354388"/>
          <p14:tracePt t="27188" x="7861300" y="3354388"/>
          <p14:tracePt t="27194" x="7910513" y="3354388"/>
          <p14:tracePt t="27205" x="8023225" y="3367088"/>
          <p14:tracePt t="27214" x="8086725" y="3367088"/>
          <p14:tracePt t="27224" x="8186738" y="3367088"/>
          <p14:tracePt t="27238" x="8274050" y="3367088"/>
          <p14:tracePt t="27245" x="8361363" y="3367088"/>
          <p14:tracePt t="27255" x="8412163" y="3367088"/>
          <p14:tracePt t="27265" x="8461375" y="3367088"/>
          <p14:tracePt t="27275" x="8486775" y="3367088"/>
          <p14:tracePt t="27288" x="8512175" y="3367088"/>
          <p14:tracePt t="27295" x="8524875" y="3367088"/>
          <p14:tracePt t="27305" x="8548688" y="3367088"/>
          <p14:tracePt t="27346" x="8561388" y="3367088"/>
          <p14:tracePt t="27732" x="8561388" y="3354388"/>
          <p14:tracePt t="27742" x="8561388" y="3316288"/>
          <p14:tracePt t="27753" x="8561388" y="3190875"/>
          <p14:tracePt t="27945" x="8586788" y="3203575"/>
          <p14:tracePt t="27954" x="8624888" y="3216275"/>
          <p14:tracePt t="27965" x="8674100" y="3228975"/>
          <p14:tracePt t="27976" x="8750300" y="3241675"/>
          <p14:tracePt t="27987" x="8850313" y="3241675"/>
          <p14:tracePt t="27995" x="8950325" y="3254375"/>
          <p14:tracePt t="28005" x="9088438" y="3267075"/>
          <p14:tracePt t="28016" x="9212263" y="3267075"/>
          <p14:tracePt t="28026" x="9388475" y="3278188"/>
          <p14:tracePt t="28037" x="9588500" y="3278188"/>
          <p14:tracePt t="28046" x="9926638" y="3278188"/>
          <p14:tracePt t="28056" x="10339388" y="3267075"/>
          <p14:tracePt t="28070" x="10726738" y="3254375"/>
          <p14:tracePt t="28076" x="11077575" y="3203575"/>
          <p14:tracePt t="28087" x="11403013" y="3165475"/>
          <p14:tracePt t="28103" x="11628438" y="3141663"/>
          <p14:tracePt t="28107" x="11815763" y="3116263"/>
          <p14:tracePt t="28121" x="11966575" y="3078163"/>
          <p14:tracePt t="28127" x="12053888" y="3054350"/>
          <p14:tracePt t="28138" x="12130088" y="3041650"/>
          <p14:tracePt t="28147" x="12166600" y="3028950"/>
          <p14:tracePt t="28157" x="12179300" y="3016250"/>
          <p14:tracePt t="28188" x="12179300" y="3003550"/>
          <p14:tracePt t="28198" x="12179300" y="2990850"/>
          <p14:tracePt t="28228" x="12166600" y="2990850"/>
          <p14:tracePt t="28259" x="12166600" y="2978150"/>
          <p14:tracePt t="28279" x="12153900" y="2978150"/>
          <p14:tracePt t="28310" x="12141200" y="2965450"/>
          <p14:tracePt t="28319" x="12104688" y="2952750"/>
          <p14:tracePt t="28330" x="11979275" y="2928938"/>
          <p14:tracePt t="28340" x="11828463" y="2903538"/>
          <p14:tracePt t="28353" x="11641138" y="2878138"/>
          <p14:tracePt t="28360" x="11466513" y="2816225"/>
          <p14:tracePt t="28371" x="11328400" y="2778125"/>
          <p14:tracePt t="28381" x="11241088" y="2740025"/>
          <p14:tracePt t="28391" x="11164888" y="2716213"/>
          <p14:tracePt t="28403" x="11128375" y="2703513"/>
          <p14:tracePt t="28411" x="11028363" y="2690813"/>
          <p14:tracePt t="28422" x="10902950" y="2678113"/>
          <p14:tracePt t="28432" x="10815638" y="2678113"/>
          <p14:tracePt t="28441" x="10777538" y="2678113"/>
          <p14:tracePt t="28453" x="10677525" y="2678113"/>
          <p14:tracePt t="28462" x="10502900" y="2678113"/>
          <p14:tracePt t="28472" x="10288588" y="2716213"/>
          <p14:tracePt t="28482" x="10139363" y="2728913"/>
          <p14:tracePt t="28492" x="10001250" y="2740025"/>
          <p14:tracePt t="28503" x="9901238" y="2765425"/>
          <p14:tracePt t="28512" x="9839325" y="2765425"/>
          <p14:tracePt t="28522" x="9801225" y="2778125"/>
          <p14:tracePt t="28536" x="9788525" y="2778125"/>
          <p14:tracePt t="28543" x="9775825" y="2778125"/>
          <p14:tracePt t="44145" x="9726613" y="2752725"/>
          <p14:tracePt t="44155" x="9525000" y="2652713"/>
          <p14:tracePt t="44165" x="9237663" y="2527300"/>
          <p14:tracePt t="44175" x="8850313" y="2352675"/>
          <p14:tracePt t="44185" x="8448675" y="2265363"/>
          <p14:tracePt t="44196" x="8010525" y="2152650"/>
          <p14:tracePt t="44206" x="7485063" y="2089150"/>
          <p14:tracePt t="44217" x="6872288" y="2065338"/>
          <p14:tracePt t="44226" x="6121400" y="2065338"/>
          <p14:tracePt t="44236" x="5432425" y="2101850"/>
          <p14:tracePt t="44249" x="4881563" y="2165350"/>
          <p14:tracePt t="44256" x="4217988" y="2239963"/>
          <p14:tracePt t="44266" x="3692525" y="2314575"/>
          <p14:tracePt t="44279" x="3092450" y="2478088"/>
          <p14:tracePt t="44287" x="2503488" y="2652713"/>
          <p14:tracePt t="44300" x="2116138" y="2840038"/>
          <p14:tracePt t="44307" x="1790700" y="3016250"/>
          <p14:tracePt t="44317" x="1614488" y="3141663"/>
          <p14:tracePt t="44328" x="1489075" y="3216275"/>
          <p14:tracePt t="44337" x="1363663" y="3328988"/>
          <p14:tracePt t="44349" x="1263650" y="3416300"/>
          <p14:tracePt t="44358" x="1239838" y="3467100"/>
          <p14:tracePt t="44368" x="1201738" y="3503613"/>
          <p14:tracePt t="44378" x="1201738" y="3516313"/>
          <p14:tracePt t="44388" x="1201738" y="3529013"/>
          <p14:tracePt t="44408" x="1201738" y="3541713"/>
          <p14:tracePt t="44418" x="1201738" y="3590925"/>
          <p14:tracePt t="44431" x="1239838" y="3679825"/>
          <p14:tracePt t="44438" x="1301750" y="3792538"/>
          <p14:tracePt t="44450" x="1363663" y="3892550"/>
          <p14:tracePt t="44459" x="1439863" y="4005263"/>
          <p14:tracePt t="44469" x="1539875" y="4092575"/>
          <p14:tracePt t="44483" x="1652588" y="4179888"/>
          <p14:tracePt t="44489" x="1752600" y="4230688"/>
          <p14:tracePt t="44500" x="1878013" y="4267200"/>
          <p14:tracePt t="44509" x="1978025" y="4292600"/>
          <p14:tracePt t="44520" x="2078038" y="4318000"/>
          <p14:tracePt t="44533" x="2152650" y="4318000"/>
          <p14:tracePt t="44540" x="2228850" y="4318000"/>
          <p14:tracePt t="44550" x="2303463" y="4318000"/>
          <p14:tracePt t="44561" x="2365375" y="4292600"/>
          <p14:tracePt t="44570" x="2452688" y="4241800"/>
          <p14:tracePt t="44584" x="2578100" y="4141788"/>
          <p14:tracePt t="44591" x="2741613" y="4017963"/>
          <p14:tracePt t="44601" x="2854325" y="3905250"/>
          <p14:tracePt t="44612" x="2941638" y="3841750"/>
          <p14:tracePt t="44621" x="3016250" y="3792538"/>
          <p14:tracePt t="44632" x="3041650" y="3779838"/>
          <p14:tracePt t="44641" x="3054350" y="3767138"/>
          <p14:tracePt t="44651" x="3067050" y="3767138"/>
          <p14:tracePt t="44763" x="3067050" y="3754438"/>
          <p14:tracePt t="44773" x="3079750" y="3729038"/>
          <p14:tracePt t="44783" x="3128963" y="3654425"/>
          <p14:tracePt t="44794" x="3179763" y="3579813"/>
          <p14:tracePt t="44804" x="3228975" y="3516313"/>
          <p14:tracePt t="44816" x="3267075" y="3454400"/>
          <p14:tracePt t="44824" x="3354388" y="3367088"/>
          <p14:tracePt t="44834" x="3429000" y="3290888"/>
          <p14:tracePt t="44844" x="3492500" y="3241675"/>
          <p14:tracePt t="44854" x="3541713" y="3203575"/>
          <p14:tracePt t="44865" x="3567113" y="3178175"/>
          <p14:tracePt t="44875" x="3605213" y="3154363"/>
          <p14:tracePt t="44885" x="3643313" y="3141663"/>
          <p14:tracePt t="44899" x="3679825" y="3128963"/>
          <p14:tracePt t="44905" x="3717925" y="3116263"/>
          <p14:tracePt t="44918" x="3756025" y="3103563"/>
          <p14:tracePt t="44925" x="3792538" y="3103563"/>
          <p14:tracePt t="44935" x="3843338" y="3090863"/>
          <p14:tracePt t="44949" x="3905250" y="3090863"/>
          <p14:tracePt t="44956" x="3943350" y="3090863"/>
          <p14:tracePt t="44966" x="3992563" y="3090863"/>
          <p14:tracePt t="44976" x="4030663" y="3090863"/>
          <p14:tracePt t="44986" x="4081463" y="3090863"/>
          <p14:tracePt t="44998" x="4117975" y="3090863"/>
          <p14:tracePt t="45007" x="4168775" y="3090863"/>
          <p14:tracePt t="45017" x="4230688" y="3078163"/>
          <p14:tracePt t="45027" x="4356100" y="3078163"/>
          <p14:tracePt t="45037" x="4481513" y="3078163"/>
          <p14:tracePt t="45062" x="4919663" y="3078163"/>
          <p14:tracePt t="45067" x="5181600" y="3128963"/>
          <p14:tracePt t="45081" x="5507038" y="3165475"/>
          <p14:tracePt t="45087" x="5732463" y="3203575"/>
          <p14:tracePt t="45099" x="5895975" y="3228975"/>
          <p14:tracePt t="45108" x="6021388" y="3254375"/>
          <p14:tracePt t="45118" x="6121400" y="3278188"/>
          <p14:tracePt t="45132" x="6208713" y="3290888"/>
          <p14:tracePt t="45138" x="6283325" y="3303588"/>
          <p14:tracePt t="45150" x="6308725" y="3316288"/>
          <p14:tracePt t="45158" x="6334125" y="3316288"/>
          <p14:tracePt t="45168" x="6346825" y="3316288"/>
          <p14:tracePt t="45381" x="6334125" y="3316288"/>
          <p14:tracePt t="45391" x="6321425" y="3316288"/>
          <p14:tracePt t="45413" x="6283325" y="3316288"/>
          <p14:tracePt t="45422" x="6246813" y="3316288"/>
          <p14:tracePt t="45432" x="6183313" y="3316288"/>
          <p14:tracePt t="45442" x="6121400" y="3316288"/>
          <p14:tracePt t="45452" x="6034088" y="3316288"/>
          <p14:tracePt t="45465" x="5945188" y="3316288"/>
          <p14:tracePt t="45473" x="5883275" y="3316288"/>
          <p14:tracePt t="45483" x="5795963" y="3316288"/>
          <p14:tracePt t="45493" x="5719763" y="3303588"/>
          <p14:tracePt t="45503" x="5657850" y="3303588"/>
          <p14:tracePt t="45515" x="5570538" y="3303588"/>
          <p14:tracePt t="45523" x="5519738" y="3290888"/>
          <p14:tracePt t="45533" x="5457825" y="3290888"/>
          <p14:tracePt t="45547" x="5407025" y="3290888"/>
          <p14:tracePt t="45554" x="5383213" y="3290888"/>
          <p14:tracePt t="45565" x="5332413" y="3290888"/>
          <p14:tracePt t="45574" x="5307013" y="3290888"/>
          <p14:tracePt t="45585" x="5270500" y="3290888"/>
          <p14:tracePt t="45598" x="5245100" y="3290888"/>
          <p14:tracePt t="45604" x="5207000" y="3290888"/>
          <p14:tracePt t="45615" x="5181600" y="3290888"/>
          <p14:tracePt t="45625" x="5145088" y="3290888"/>
          <p14:tracePt t="45635" x="5119688" y="3290888"/>
          <p14:tracePt t="45647" x="5057775" y="3290888"/>
          <p14:tracePt t="45655" x="4994275" y="3290888"/>
          <p14:tracePt t="45666" x="4932363" y="3303588"/>
          <p14:tracePt t="45676" x="4868863" y="3303588"/>
          <p14:tracePt t="45686" x="4843463" y="3316288"/>
          <p14:tracePt t="45698" x="4819650" y="3316288"/>
          <p14:tracePt t="45706" x="4781550" y="3341688"/>
          <p14:tracePt t="45716" x="4743450" y="3354388"/>
          <p14:tracePt t="45726" x="4719638" y="3354388"/>
          <p14:tracePt t="45736" x="4706938" y="3354388"/>
          <p14:tracePt t="45748" x="4681538" y="3354388"/>
          <p14:tracePt t="45756" x="4668838" y="3367088"/>
          <p14:tracePt t="45767" x="4630738" y="3367088"/>
          <p14:tracePt t="45780" x="4594225" y="3390900"/>
          <p14:tracePt t="45788" x="4543425" y="3390900"/>
          <p14:tracePt t="45798" x="4506913" y="3390900"/>
          <p14:tracePt t="45807" x="4443413" y="3416300"/>
          <p14:tracePt t="45817" x="4368800" y="3416300"/>
          <p14:tracePt t="45831" x="4268788" y="3429000"/>
          <p14:tracePt t="45837" x="4205288" y="3429000"/>
          <p14:tracePt t="45848" x="4105275" y="3429000"/>
          <p14:tracePt t="45858" x="3979863" y="3429000"/>
          <p14:tracePt t="45868" x="3879850" y="3429000"/>
          <p14:tracePt t="45881" x="3805238" y="3429000"/>
          <p14:tracePt t="45899" x="3643313" y="3416300"/>
          <p14:tracePt t="45909" x="3579813" y="3416300"/>
          <p14:tracePt t="45919" x="3517900" y="3403600"/>
          <p14:tracePt t="45932" x="3467100" y="3390900"/>
          <p14:tracePt t="45939" x="3429000" y="3390900"/>
          <p14:tracePt t="45949" x="3392488" y="3378200"/>
          <p14:tracePt t="45960" x="3367088" y="3378200"/>
          <p14:tracePt t="45969" x="3328988" y="3367088"/>
          <p14:tracePt t="45981" x="3317875" y="3367088"/>
          <p14:tracePt t="45990" x="3292475" y="3354388"/>
          <p14:tracePt t="46000" x="3279775" y="3354388"/>
          <p14:tracePt t="46013" x="3241675" y="3354388"/>
          <p14:tracePt t="46020" x="3241675" y="3341688"/>
          <p14:tracePt t="46030" x="3228975" y="3341688"/>
          <p14:tracePt t="46040" x="3216275" y="3341688"/>
          <p14:tracePt t="46050" x="3205163" y="3341688"/>
          <p14:tracePt t="46071" x="3192463" y="3341688"/>
          <p14:tracePt t="46101" x="3179763" y="3341688"/>
          <p14:tracePt t="46477" x="3192463" y="3341688"/>
          <p14:tracePt t="46527" x="3205163" y="3341688"/>
          <p14:tracePt t="46547" x="3216275" y="3341688"/>
          <p14:tracePt t="46578" x="3228975" y="3328988"/>
          <p14:tracePt t="46588" x="3241675" y="3328988"/>
          <p14:tracePt t="46597" x="3267075" y="3316288"/>
          <p14:tracePt t="46608" x="3279775" y="3316288"/>
          <p14:tracePt t="46618" x="3317875" y="3316288"/>
          <p14:tracePt t="46629" x="3354388" y="3303588"/>
          <p14:tracePt t="46638" x="3417888" y="3303588"/>
          <p14:tracePt t="46648" x="3505200" y="3290888"/>
          <p14:tracePt t="46659" x="3567113" y="3290888"/>
          <p14:tracePt t="46669" x="3679825" y="3278188"/>
          <p14:tracePt t="46680" x="3779838" y="3267075"/>
          <p14:tracePt t="46689" x="3879850" y="3267075"/>
          <p14:tracePt t="46699" x="3943350" y="3254375"/>
          <p14:tracePt t="46713" x="4056063" y="3241675"/>
          <p14:tracePt t="46720" x="4117975" y="3241675"/>
          <p14:tracePt t="46730" x="4205288" y="3241675"/>
          <p14:tracePt t="46740" x="4281488" y="3241675"/>
          <p14:tracePt t="46750" x="4381500" y="3241675"/>
          <p14:tracePt t="46762" x="4518025" y="3241675"/>
          <p14:tracePt t="46770" x="4732338" y="3228975"/>
          <p14:tracePt t="46780" x="4981575" y="3203575"/>
          <p14:tracePt t="46791" x="5219700" y="3190875"/>
          <p14:tracePt t="46801" x="5507038" y="3178175"/>
          <p14:tracePt t="46813" x="5745163" y="3178175"/>
          <p14:tracePt t="46821" x="5895975" y="3154363"/>
          <p14:tracePt t="46831" x="6034088" y="3154363"/>
          <p14:tracePt t="46842" x="6134100" y="3154363"/>
          <p14:tracePt t="46852" x="6183313" y="3154363"/>
          <p14:tracePt t="46864" x="6234113" y="3154363"/>
          <p14:tracePt t="46879" x="6246813" y="3154363"/>
          <p14:tracePt t="46882" x="6270625" y="3154363"/>
          <p14:tracePt t="46902" x="6283325" y="3154363"/>
          <p14:tracePt t="46994" x="6259513" y="3154363"/>
          <p14:tracePt t="47004" x="6208713" y="3154363"/>
          <p14:tracePt t="47013" x="6083300" y="3154363"/>
          <p14:tracePt t="47024" x="5921375" y="3154363"/>
          <p14:tracePt t="47034" x="5719763" y="3154363"/>
          <p14:tracePt t="47046" x="5407025" y="3154363"/>
          <p14:tracePt t="47054" x="5194300" y="3165475"/>
          <p14:tracePt t="47064" x="5019675" y="3178175"/>
          <p14:tracePt t="47074" x="4843463" y="3178175"/>
          <p14:tracePt t="47085" x="4594225" y="3203575"/>
          <p14:tracePt t="47096" x="4406900" y="3228975"/>
          <p14:tracePt t="47105" x="4256088" y="3241675"/>
          <p14:tracePt t="47115" x="4130675" y="3254375"/>
          <p14:tracePt t="47129" x="4056063" y="3267075"/>
          <p14:tracePt t="47135" x="4017963" y="3267075"/>
          <p14:tracePt t="47147" x="3979863" y="3267075"/>
          <p14:tracePt t="47166" x="3968750" y="3267075"/>
          <p14:tracePt t="47226" x="3979863" y="3267075"/>
          <p14:tracePt t="47237" x="4017963" y="3267075"/>
          <p14:tracePt t="47246" x="4117975" y="3267075"/>
          <p14:tracePt t="47258" x="4256088" y="3290888"/>
          <p14:tracePt t="47268" x="4481513" y="3354388"/>
          <p14:tracePt t="47279" x="4630738" y="3390900"/>
          <p14:tracePt t="47287" x="4781550" y="3441700"/>
          <p14:tracePt t="47297" x="4906963" y="3490913"/>
          <p14:tracePt t="47308" x="5006975" y="3516313"/>
          <p14:tracePt t="47318" x="5057775" y="3541713"/>
          <p14:tracePt t="47329" x="5094288" y="3554413"/>
          <p14:tracePt t="47338" x="5106988" y="3554413"/>
          <p14:tracePt t="47348" x="5106988" y="3567113"/>
          <p14:tracePt t="47399" x="5094288" y="3567113"/>
          <p14:tracePt t="47411" x="5057775" y="3567113"/>
          <p14:tracePt t="47419" x="5006975" y="3567113"/>
          <p14:tracePt t="47429" x="4956175" y="3567113"/>
          <p14:tracePt t="47440" x="4932363" y="3567113"/>
          <p14:tracePt t="47450" x="4894263" y="3567113"/>
          <p14:tracePt t="47470" x="4881563" y="3567113"/>
          <p14:tracePt t="47480" x="4868863" y="3567113"/>
          <p14:tracePt t="47541" x="4906963" y="3554413"/>
          <p14:tracePt t="47551" x="4945063" y="3541713"/>
          <p14:tracePt t="47561" x="4981575" y="3541713"/>
          <p14:tracePt t="47571" x="5006975" y="3541713"/>
          <p14:tracePt t="47581" x="5019675" y="3541713"/>
          <p14:tracePt t="47594" x="5032375" y="3541713"/>
          <p14:tracePt t="52792" x="5068888" y="3529013"/>
          <p14:tracePt t="52805" x="5094288" y="3503613"/>
          <p14:tracePt t="52812" x="5194300" y="3467100"/>
          <p14:tracePt t="52822" x="5345113" y="3403600"/>
          <p14:tracePt t="52832" x="5645150" y="3303588"/>
          <p14:tracePt t="52843" x="6096000" y="3141663"/>
          <p14:tracePt t="52855" x="6634163" y="2952750"/>
          <p14:tracePt t="52864" x="7410450" y="2803525"/>
          <p14:tracePt t="52875" x="8148638" y="2652713"/>
          <p14:tracePt t="52883" x="9037638" y="2540000"/>
          <p14:tracePt t="52894" x="9926638" y="2465388"/>
          <p14:tracePt t="52905" x="10902950" y="2465388"/>
          <p14:tracePt t="52913" x="12091988" y="2465388"/>
        </p14:tracePtLst>
      </p14:laserTrace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4CFC-2695-4C94-8E25-14DFFC104B62}"/>
              </a:ext>
            </a:extLst>
          </p:cNvPr>
          <p:cNvSpPr>
            <a:spLocks noGrp="1"/>
          </p:cNvSpPr>
          <p:nvPr>
            <p:ph type="title"/>
          </p:nvPr>
        </p:nvSpPr>
        <p:spPr>
          <a:xfrm>
            <a:off x="838200" y="1"/>
            <a:ext cx="10515600" cy="808382"/>
          </a:xfrm>
        </p:spPr>
        <p:txBody>
          <a:bodyPr>
            <a:normAutofit/>
          </a:bodyPr>
          <a:lstStyle/>
          <a:p>
            <a:r>
              <a:rPr lang="en-US" sz="3200" b="1" i="0" dirty="0">
                <a:effectLst/>
              </a:rPr>
              <a:t>Cell-Surface Receptors</a:t>
            </a:r>
            <a:endParaRPr lang="en-US" sz="3200" dirty="0"/>
          </a:p>
        </p:txBody>
      </p:sp>
      <p:sp>
        <p:nvSpPr>
          <p:cNvPr id="3" name="Content Placeholder 2">
            <a:extLst>
              <a:ext uri="{FF2B5EF4-FFF2-40B4-BE49-F238E27FC236}">
                <a16:creationId xmlns:a16="http://schemas.microsoft.com/office/drawing/2014/main" id="{BE23D23C-5D5E-413B-84DA-FAD0182951D5}"/>
              </a:ext>
            </a:extLst>
          </p:cNvPr>
          <p:cNvSpPr>
            <a:spLocks noGrp="1"/>
          </p:cNvSpPr>
          <p:nvPr>
            <p:ph idx="1"/>
          </p:nvPr>
        </p:nvSpPr>
        <p:spPr>
          <a:xfrm>
            <a:off x="838200" y="808383"/>
            <a:ext cx="10515600" cy="5368580"/>
          </a:xfrm>
        </p:spPr>
        <p:txBody>
          <a:bodyPr>
            <a:normAutofit/>
          </a:bodyPr>
          <a:lstStyle/>
          <a:p>
            <a:pPr marL="914400" lvl="1" indent="-457200" algn="just">
              <a:lnSpc>
                <a:spcPct val="150000"/>
              </a:lnSpc>
              <a:buFont typeface="+mj-lt"/>
              <a:buAutoNum type="arabicPeriod"/>
            </a:pPr>
            <a:r>
              <a:rPr lang="en-US" sz="2800" b="1" dirty="0"/>
              <a:t>G-protein-linked receptors/Serpentine Receptors/7 Pass receptors</a:t>
            </a:r>
          </a:p>
          <a:p>
            <a:pPr marL="1371600" lvl="2" indent="-457200" algn="just">
              <a:lnSpc>
                <a:spcPct val="150000"/>
              </a:lnSpc>
              <a:buFont typeface="+mj-lt"/>
              <a:buAutoNum type="arabicPeriod"/>
            </a:pPr>
            <a:r>
              <a:rPr lang="en-US" sz="2400" b="1" dirty="0"/>
              <a:t>G Stimulatory System (</a:t>
            </a:r>
            <a:r>
              <a:rPr lang="en-US" sz="2400" b="1" dirty="0" err="1"/>
              <a:t>Gs</a:t>
            </a:r>
            <a:r>
              <a:rPr lang="en-US" sz="2400" b="1" dirty="0"/>
              <a:t>)</a:t>
            </a:r>
          </a:p>
          <a:p>
            <a:pPr marL="1371600" lvl="2" indent="-457200" algn="just">
              <a:lnSpc>
                <a:spcPct val="150000"/>
              </a:lnSpc>
              <a:buFont typeface="+mj-lt"/>
              <a:buAutoNum type="arabicPeriod"/>
            </a:pPr>
            <a:r>
              <a:rPr lang="en-US" sz="2400" b="1" dirty="0" err="1"/>
              <a:t>Gq</a:t>
            </a:r>
            <a:r>
              <a:rPr lang="en-US" sz="2400" b="1" dirty="0"/>
              <a:t> System (</a:t>
            </a:r>
            <a:r>
              <a:rPr lang="en-US" sz="2400" b="1" dirty="0" err="1"/>
              <a:t>Gq</a:t>
            </a:r>
            <a:r>
              <a:rPr lang="en-US" sz="2400" b="1" dirty="0"/>
              <a:t>)</a:t>
            </a:r>
          </a:p>
          <a:p>
            <a:pPr marL="1371600" lvl="2" indent="-457200" algn="just">
              <a:lnSpc>
                <a:spcPct val="150000"/>
              </a:lnSpc>
              <a:buFont typeface="+mj-lt"/>
              <a:buAutoNum type="arabicPeriod"/>
            </a:pPr>
            <a:r>
              <a:rPr lang="en-US" sz="2400" b="1" dirty="0"/>
              <a:t>G inhibitory System (Gi)</a:t>
            </a:r>
          </a:p>
          <a:p>
            <a:pPr lvl="1" algn="just">
              <a:lnSpc>
                <a:spcPct val="150000"/>
              </a:lnSpc>
            </a:pPr>
            <a:r>
              <a:rPr lang="en-US" sz="2800" b="1" dirty="0"/>
              <a:t>Ligands for GPCR</a:t>
            </a:r>
          </a:p>
          <a:p>
            <a:pPr marL="914400" lvl="2" indent="0" algn="just">
              <a:lnSpc>
                <a:spcPct val="150000"/>
              </a:lnSpc>
              <a:buNone/>
            </a:pPr>
            <a:r>
              <a:rPr lang="en-US" sz="2800" dirty="0"/>
              <a:t>	Catecholamines, </a:t>
            </a:r>
            <a:r>
              <a:rPr lang="en-US" sz="2800" dirty="0">
                <a:effectLst/>
              </a:rPr>
              <a:t>Prostaglandins, Histamines, ACH,STH, TSH</a:t>
            </a:r>
            <a:endParaRPr lang="en-US" sz="2800" b="1" dirty="0"/>
          </a:p>
        </p:txBody>
      </p:sp>
      <p:sp>
        <p:nvSpPr>
          <p:cNvPr id="5" name="Slide Number Placeholder 4">
            <a:extLst>
              <a:ext uri="{FF2B5EF4-FFF2-40B4-BE49-F238E27FC236}">
                <a16:creationId xmlns:a16="http://schemas.microsoft.com/office/drawing/2014/main" id="{3C76C6A5-50ED-4274-97AB-0BA807606CCA}"/>
              </a:ext>
            </a:extLst>
          </p:cNvPr>
          <p:cNvSpPr>
            <a:spLocks noGrp="1"/>
          </p:cNvSpPr>
          <p:nvPr>
            <p:ph type="sldNum" sz="quarter" idx="12"/>
          </p:nvPr>
        </p:nvSpPr>
        <p:spPr/>
        <p:txBody>
          <a:bodyPr/>
          <a:lstStyle/>
          <a:p>
            <a:fld id="{263732EB-A410-453E-8DB1-1DF47A6BB1E8}" type="slidenum">
              <a:rPr lang="en-US" smtClean="0"/>
              <a:t>40</a:t>
            </a:fld>
            <a:endParaRPr lang="en-US"/>
          </a:p>
        </p:txBody>
      </p:sp>
      <p:sp>
        <p:nvSpPr>
          <p:cNvPr id="6" name="Footer Placeholder 5">
            <a:extLst>
              <a:ext uri="{FF2B5EF4-FFF2-40B4-BE49-F238E27FC236}">
                <a16:creationId xmlns:a16="http://schemas.microsoft.com/office/drawing/2014/main" id="{1D137EFA-9313-42B3-B624-09A3D51A9E19}"/>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89F4926-E5F4-7F1F-0F8A-CBAAB4885202}"/>
              </a:ext>
            </a:extLst>
          </p:cNvPr>
          <p:cNvSpPr>
            <a:spLocks noGrp="1"/>
          </p:cNvSpPr>
          <p:nvPr>
            <p:ph type="dt" sz="half" idx="10"/>
          </p:nvPr>
        </p:nvSpPr>
        <p:spPr/>
        <p:txBody>
          <a:bodyPr/>
          <a:lstStyle/>
          <a:p>
            <a:fld id="{7593064E-1DF3-4BA9-BAB2-7F13FE64DC3A}" type="datetime1">
              <a:rPr lang="en-US" smtClean="0"/>
              <a:t>5/19/2024</a:t>
            </a:fld>
            <a:endParaRPr lang="en-US"/>
          </a:p>
        </p:txBody>
      </p:sp>
    </p:spTree>
    <p:extLst>
      <p:ext uri="{BB962C8B-B14F-4D97-AF65-F5344CB8AC3E}">
        <p14:creationId xmlns:p14="http://schemas.microsoft.com/office/powerpoint/2010/main" val="1638454614"/>
      </p:ext>
    </p:extLst>
  </p:cSld>
  <p:clrMapOvr>
    <a:masterClrMapping/>
  </p:clrMapOvr>
  <mc:AlternateContent xmlns:mc="http://schemas.openxmlformats.org/markup-compatibility/2006" xmlns:p14="http://schemas.microsoft.com/office/powerpoint/2010/main">
    <mc:Choice Requires="p14">
      <p:transition spd="slow" p14:dur="2000" advTm="53950"/>
    </mc:Choice>
    <mc:Fallback xmlns="">
      <p:transition spd="slow" advTm="53950"/>
    </mc:Fallback>
  </mc:AlternateContent>
  <p:extLst>
    <p:ext uri="{3A86A75C-4F4B-4683-9AE1-C65F6400EC91}">
      <p14:laserTraceLst xmlns:p14="http://schemas.microsoft.com/office/powerpoint/2010/main">
        <p14:tracePtLst>
          <p14:tracePt t="599" x="10715625" y="2740025"/>
          <p14:tracePt t="609" x="9450388" y="2290763"/>
          <p14:tracePt t="622" x="7961313" y="1789113"/>
          <p14:tracePt t="629" x="6408738" y="1327150"/>
          <p14:tracePt t="641" x="4868863" y="938213"/>
          <p14:tracePt t="650" x="3467100" y="712788"/>
          <p14:tracePt t="659" x="2203450" y="625475"/>
          <p14:tracePt t="673" x="1327150" y="600075"/>
          <p14:tracePt t="680" x="701675" y="576263"/>
          <p14:tracePt t="690" x="363538" y="576263"/>
          <p14:tracePt t="700" x="187325" y="576263"/>
          <p14:tracePt t="710" x="100013" y="576263"/>
          <p14:tracePt t="723" x="61913" y="576263"/>
          <p14:tracePt t="730" x="50800" y="576263"/>
          <p14:tracePt t="812" x="61913" y="588963"/>
          <p14:tracePt t="822" x="74613" y="588963"/>
          <p14:tracePt t="832" x="100013" y="588963"/>
          <p14:tracePt t="842" x="138113" y="588963"/>
          <p14:tracePt t="855" x="174625" y="600075"/>
          <p14:tracePt t="863" x="238125" y="612775"/>
          <p14:tracePt t="873" x="287338" y="625475"/>
          <p14:tracePt t="883" x="376238" y="650875"/>
          <p14:tracePt t="893" x="463550" y="688975"/>
          <p14:tracePt t="906" x="550863" y="712788"/>
          <p14:tracePt t="913" x="612775" y="750888"/>
          <p14:tracePt t="924" x="688975" y="801688"/>
          <p14:tracePt t="933" x="750888" y="825500"/>
          <p14:tracePt t="944" x="801688" y="889000"/>
          <p14:tracePt t="957" x="876300" y="950913"/>
          <p14:tracePt t="963" x="950913" y="1050925"/>
          <p14:tracePt t="974" x="1038225" y="1163638"/>
          <p14:tracePt t="985" x="1127125" y="1263650"/>
          <p14:tracePt t="994" x="1252538" y="1389063"/>
          <p14:tracePt t="1006" x="1414463" y="1563688"/>
          <p14:tracePt t="1014" x="1665288" y="1752600"/>
          <p14:tracePt t="1024" x="1927225" y="1927225"/>
          <p14:tracePt t="1039" x="2278063" y="2078038"/>
          <p14:tracePt t="1045" x="2590800" y="2178050"/>
          <p14:tracePt t="1057" x="2778125" y="2201863"/>
          <p14:tracePt t="1072" x="2954338" y="2214563"/>
          <p14:tracePt t="1075" x="3079750" y="2214563"/>
          <p14:tracePt t="1089" x="3228975" y="2214563"/>
          <p14:tracePt t="1096" x="3341688" y="2201863"/>
          <p14:tracePt t="1106" x="3429000" y="2178050"/>
          <p14:tracePt t="1116" x="3467100" y="2152650"/>
          <p14:tracePt t="1126" x="3492500" y="2152650"/>
          <p14:tracePt t="1139" x="3505200" y="2152650"/>
          <p14:tracePt t="1167" x="3517900" y="2139950"/>
          <p14:tracePt t="1218" x="3530600" y="2127250"/>
          <p14:tracePt t="8720" x="3505200" y="2127250"/>
          <p14:tracePt t="8730" x="3479800" y="2127250"/>
          <p14:tracePt t="8740" x="3467100" y="2127250"/>
          <p14:tracePt t="8752" x="3454400" y="2127250"/>
          <p14:tracePt t="8762" x="3417888" y="2127250"/>
          <p14:tracePt t="8770" x="3379788" y="2152650"/>
          <p14:tracePt t="8780" x="3279775" y="2201863"/>
          <p14:tracePt t="8794" x="3179763" y="2265363"/>
          <p14:tracePt t="8801" x="3079750" y="2327275"/>
          <p14:tracePt t="8812" x="2992438" y="2390775"/>
          <p14:tracePt t="8821" x="2928938" y="2427288"/>
          <p14:tracePt t="8832" x="2890838" y="2452688"/>
          <p14:tracePt t="8846" x="2841625" y="2490788"/>
          <p14:tracePt t="8852" x="2816225" y="2503488"/>
          <p14:tracePt t="8864" x="2803525" y="2527300"/>
          <p14:tracePt t="8872" x="2778125" y="2527300"/>
          <p14:tracePt t="8894" x="2778125" y="2552700"/>
          <p14:tracePt t="8896" x="2754313" y="2578100"/>
          <p14:tracePt t="8902" x="2728913" y="2603500"/>
          <p14:tracePt t="8913" x="2716213" y="2627313"/>
          <p14:tracePt t="8923" x="2716213" y="2640013"/>
          <p14:tracePt t="8933" x="2703513" y="2652713"/>
          <p14:tracePt t="8946" x="2703513" y="2678113"/>
          <p14:tracePt t="8963" x="2716213" y="2690813"/>
          <p14:tracePt t="8974" x="2754313" y="2703513"/>
          <p14:tracePt t="8983" x="2790825" y="2703513"/>
          <p14:tracePt t="8996" x="2854325" y="2703513"/>
          <p14:tracePt t="9004" x="2903538" y="2716213"/>
          <p14:tracePt t="9013" x="2979738" y="2716213"/>
          <p14:tracePt t="9027" x="3041650" y="2728913"/>
          <p14:tracePt t="9034" x="3079750" y="2728913"/>
          <p14:tracePt t="9045" x="3141663" y="2740025"/>
          <p14:tracePt t="9055" x="3167063" y="2740025"/>
          <p14:tracePt t="9064" x="3216275" y="2752725"/>
          <p14:tracePt t="9078" x="3254375" y="2752725"/>
          <p14:tracePt t="9085" x="3305175" y="2752725"/>
          <p14:tracePt t="9095" x="3341688" y="2752725"/>
          <p14:tracePt t="9105" x="3392488" y="2752725"/>
          <p14:tracePt t="9115" x="3429000" y="2752725"/>
          <p14:tracePt t="9129" x="3467100" y="2752725"/>
          <p14:tracePt t="9136" x="3479800" y="2752725"/>
          <p14:tracePt t="9145" x="3505200" y="2765425"/>
          <p14:tracePt t="9156" x="3517900" y="2765425"/>
          <p14:tracePt t="9166" x="3530600" y="2765425"/>
          <p14:tracePt t="9178" x="3541713" y="2765425"/>
          <p14:tracePt t="9188" x="3554413" y="2765425"/>
          <p14:tracePt t="9197" x="3567113" y="2765425"/>
          <p14:tracePt t="9207" x="3579813" y="2778125"/>
          <p14:tracePt t="9217" x="3605213" y="2790825"/>
          <p14:tracePt t="9228" x="3630613" y="2790825"/>
          <p14:tracePt t="9238" x="3643313" y="2790825"/>
          <p14:tracePt t="9247" x="3667125" y="2790825"/>
          <p14:tracePt t="9260" x="3692525" y="2803525"/>
          <p14:tracePt t="9268" x="3705225" y="2803525"/>
          <p14:tracePt t="9278" x="3730625" y="2803525"/>
          <p14:tracePt t="9288" x="3779838" y="2803525"/>
          <p14:tracePt t="9298" x="3905250" y="2803525"/>
          <p14:tracePt t="9311" x="4030663" y="2803525"/>
          <p14:tracePt t="9320" x="4181475" y="2803525"/>
          <p14:tracePt t="9328" x="4330700" y="2803525"/>
          <p14:tracePt t="9338" x="4518025" y="2803525"/>
          <p14:tracePt t="9348" x="4681538" y="2803525"/>
          <p14:tracePt t="9361" x="4806950" y="2803525"/>
          <p14:tracePt t="9369" x="4945063" y="2803525"/>
          <p14:tracePt t="9379" x="5057775" y="2803525"/>
          <p14:tracePt t="9390" x="5157788" y="2803525"/>
          <p14:tracePt t="9400" x="5257800" y="2803525"/>
          <p14:tracePt t="9411" x="5370513" y="2803525"/>
          <p14:tracePt t="9420" x="5470525" y="2803525"/>
          <p14:tracePt t="9429" x="5532438" y="2790825"/>
          <p14:tracePt t="9441" x="5619750" y="2790825"/>
          <p14:tracePt t="9450" x="5670550" y="2790825"/>
          <p14:tracePt t="9461" x="5708650" y="2790825"/>
          <p14:tracePt t="9470" x="5745163" y="2790825"/>
          <p14:tracePt t="9480" x="5770563" y="2790825"/>
          <p14:tracePt t="9494" x="5795963" y="2790825"/>
          <p14:tracePt t="9501" x="5821363" y="2790825"/>
          <p14:tracePt t="9512" x="5832475" y="2790825"/>
          <p14:tracePt t="9531" x="5857875" y="2790825"/>
          <p14:tracePt t="10687" x="5870575" y="2778125"/>
          <p14:tracePt t="10709" x="5895975" y="2778125"/>
          <p14:tracePt t="10717" x="5921375" y="2765425"/>
          <p14:tracePt t="10727" x="5983288" y="2752725"/>
          <p14:tracePt t="10738" x="6057900" y="2740025"/>
          <p14:tracePt t="10748" x="6121400" y="2728913"/>
          <p14:tracePt t="10760" x="6246813" y="2703513"/>
          <p14:tracePt t="10768" x="6396038" y="2678113"/>
          <p14:tracePt t="10778" x="6521450" y="2652713"/>
          <p14:tracePt t="10789" x="6646863" y="2627313"/>
          <p14:tracePt t="10798" x="6772275" y="2603500"/>
          <p14:tracePt t="10809" x="6910388" y="2603500"/>
          <p14:tracePt t="10819" x="7059613" y="2565400"/>
          <p14:tracePt t="10829" x="7235825" y="2565400"/>
          <p14:tracePt t="10842" x="7397750" y="2565400"/>
          <p14:tracePt t="10849" x="7585075" y="2565400"/>
          <p14:tracePt t="10859" x="7761288" y="2565400"/>
          <p14:tracePt t="10869" x="7974013" y="2565400"/>
          <p14:tracePt t="10879" x="8186738" y="2552700"/>
          <p14:tracePt t="10893" x="8361363" y="2540000"/>
          <p14:tracePt t="10900" x="8512175" y="2540000"/>
          <p14:tracePt t="10910" x="8686800" y="2540000"/>
          <p14:tracePt t="10920" x="8812213" y="2540000"/>
          <p14:tracePt t="10930" x="8937625" y="2540000"/>
          <p14:tracePt t="10943" x="8986838" y="2540000"/>
          <p14:tracePt t="10950" x="9050338" y="2540000"/>
          <p14:tracePt t="10962" x="9112250" y="2552700"/>
          <p14:tracePt t="10971" x="9150350" y="2565400"/>
          <p14:tracePt t="10981" x="9199563" y="2565400"/>
          <p14:tracePt t="10993" x="9250363" y="2578100"/>
          <p14:tracePt t="11001" x="9337675" y="2603500"/>
          <p14:tracePt t="11011" x="9450388" y="2627313"/>
          <p14:tracePt t="11022" x="9550400" y="2640013"/>
          <p14:tracePt t="11032" x="9626600" y="2665413"/>
          <p14:tracePt t="11044" x="9713913" y="2678113"/>
          <p14:tracePt t="11052" x="9763125" y="2690813"/>
          <p14:tracePt t="11062" x="9788525" y="2703513"/>
          <p14:tracePt t="11077" x="9813925" y="2703513"/>
          <p14:tracePt t="11082" x="9839325" y="2716213"/>
          <p14:tracePt t="11093" x="9863138" y="2716213"/>
          <p14:tracePt t="11102" x="9875838" y="2716213"/>
          <p14:tracePt t="11124" x="9888538" y="2716213"/>
          <p14:tracePt t="11125" x="9901238" y="2716213"/>
          <p14:tracePt t="11133" x="9913938" y="2716213"/>
          <p14:tracePt t="11143" x="9926638" y="2716213"/>
          <p14:tracePt t="11153" x="9939338" y="2716213"/>
          <p14:tracePt t="11194" x="9952038" y="2716213"/>
          <p14:tracePt t="11204" x="9963150" y="2716213"/>
          <p14:tracePt t="11296" x="9975850" y="2716213"/>
          <p14:tracePt t="11336" x="9988550" y="2716213"/>
          <p14:tracePt t="11346" x="10001250" y="2716213"/>
          <p14:tracePt t="11358" x="10013950" y="2716213"/>
          <p14:tracePt t="11366" x="10026650" y="2716213"/>
          <p14:tracePt t="11376" x="10039350" y="2716213"/>
          <p14:tracePt t="11387" x="10052050" y="2728913"/>
          <p14:tracePt t="11396" x="10064750" y="2728913"/>
          <p14:tracePt t="11417" x="10088563" y="2728913"/>
          <p14:tracePt t="11438" x="10101263" y="2728913"/>
          <p14:tracePt t="11448" x="10113963" y="2728913"/>
          <p14:tracePt t="11458" x="10126663" y="2728913"/>
          <p14:tracePt t="11468" x="10139363" y="2728913"/>
          <p14:tracePt t="11478" x="10152063" y="2728913"/>
          <p14:tracePt t="11498" x="10177463" y="2728913"/>
          <p14:tracePt t="11518" x="10188575" y="2728913"/>
          <p14:tracePt t="11528" x="10201275" y="2728913"/>
          <p14:tracePt t="11541" x="10213975" y="2728913"/>
          <p14:tracePt t="11550" x="10226675" y="2728913"/>
          <p14:tracePt t="11559" x="10239375" y="2728913"/>
          <p14:tracePt t="11569" x="10252075" y="2728913"/>
          <p14:tracePt t="11579" x="10264775" y="2728913"/>
          <p14:tracePt t="11599" x="10288588" y="2728913"/>
          <p14:tracePt t="11609" x="10326688" y="2728913"/>
          <p14:tracePt t="11620" x="10364788" y="2728913"/>
          <p14:tracePt t="11630" x="10401300" y="2728913"/>
          <p14:tracePt t="11642" x="10439400" y="2740025"/>
          <p14:tracePt t="11651" x="10452100" y="2752725"/>
          <p14:tracePt t="11660" x="10477500" y="2752725"/>
          <p14:tracePt t="11671" x="10490200" y="2765425"/>
          <p14:tracePt t="11680" x="10539413" y="2765425"/>
          <p14:tracePt t="11692" x="10602913" y="2765425"/>
          <p14:tracePt t="11701" x="10664825" y="2765425"/>
          <p14:tracePt t="11711" x="10715625" y="2765425"/>
          <p14:tracePt t="11724" x="10739438" y="2765425"/>
          <p14:tracePt t="11732" x="10764838" y="2765425"/>
          <p14:tracePt t="11741" x="10777538" y="2765425"/>
          <p14:tracePt t="11752" x="10790238" y="2765425"/>
          <p14:tracePt t="11761" x="10802938" y="2765425"/>
          <p14:tracePt t="11792" x="10815638" y="2765425"/>
          <p14:tracePt t="11823" x="10828338" y="2765425"/>
          <p14:tracePt t="11843" x="10839450" y="2765425"/>
          <p14:tracePt t="12127" x="10828338" y="2765425"/>
          <p14:tracePt t="12140" x="10802938" y="2765425"/>
          <p14:tracePt t="12147" x="10690225" y="2778125"/>
          <p14:tracePt t="12157" x="10526713" y="2778125"/>
          <p14:tracePt t="12167" x="10177463" y="2803525"/>
          <p14:tracePt t="12177" x="9626600" y="2803525"/>
          <p14:tracePt t="12190" x="8874125" y="2828925"/>
          <p14:tracePt t="12198" x="8135938" y="2828925"/>
          <p14:tracePt t="12208" x="7246938" y="2878138"/>
          <p14:tracePt t="12218" x="6459538" y="2952750"/>
          <p14:tracePt t="12228" x="5670550" y="3003550"/>
          <p14:tracePt t="12241" x="4881563" y="3054350"/>
          <p14:tracePt t="12248" x="4205288" y="3103563"/>
          <p14:tracePt t="12258" x="3654425" y="3128963"/>
          <p14:tracePt t="12269" x="3141663" y="3154363"/>
          <p14:tracePt t="12279" x="2678113" y="3190875"/>
          <p14:tracePt t="12291" x="2328863" y="3228975"/>
          <p14:tracePt t="12299" x="2052638" y="3228975"/>
          <p14:tracePt t="12309" x="1878013" y="3228975"/>
          <p14:tracePt t="12320" x="1727200" y="3228975"/>
          <p14:tracePt t="12330" x="1639888" y="3228975"/>
          <p14:tracePt t="12341" x="1614488" y="3228975"/>
          <p14:tracePt t="12350" x="1589088" y="3228975"/>
          <p14:tracePt t="12360" x="1577975" y="3228975"/>
          <p14:tracePt t="12441" x="1589088" y="3228975"/>
          <p14:tracePt t="12482" x="1601788" y="3228975"/>
          <p14:tracePt t="13374" x="1614488" y="3228975"/>
          <p14:tracePt t="13384" x="1627188" y="3241675"/>
          <p14:tracePt t="13424" x="1639888" y="3241675"/>
          <p14:tracePt t="13435" x="1639888" y="3254375"/>
          <p14:tracePt t="13445" x="1652588" y="3254375"/>
          <p14:tracePt t="13455" x="1665288" y="3254375"/>
          <p14:tracePt t="13465" x="1677988" y="3254375"/>
          <p14:tracePt t="13475" x="1689100" y="3254375"/>
          <p14:tracePt t="13489" x="1714500" y="3254375"/>
          <p14:tracePt t="13495" x="1739900" y="3254375"/>
          <p14:tracePt t="13506" x="1790700" y="3254375"/>
          <p14:tracePt t="13516" x="1839913" y="3254375"/>
          <p14:tracePt t="13526" x="1890713" y="3254375"/>
          <p14:tracePt t="13539" x="2003425" y="3267075"/>
          <p14:tracePt t="13546" x="2078038" y="3267075"/>
          <p14:tracePt t="13557" x="2165350" y="3267075"/>
          <p14:tracePt t="13567" x="2216150" y="3267075"/>
          <p14:tracePt t="13577" x="2290763" y="3267075"/>
          <p14:tracePt t="13590" x="2328863" y="3267075"/>
          <p14:tracePt t="13601" x="2416175" y="3267075"/>
          <p14:tracePt t="13607" x="2528888" y="3267075"/>
          <p14:tracePt t="13618" x="2628900" y="3267075"/>
          <p14:tracePt t="13627" x="2767013" y="3254375"/>
          <p14:tracePt t="13639" x="2903538" y="3241675"/>
          <p14:tracePt t="13648" x="3003550" y="3241675"/>
          <p14:tracePt t="13658" x="3103563" y="3228975"/>
          <p14:tracePt t="13672" x="3179763" y="3216275"/>
          <p14:tracePt t="13678" x="3228975" y="3216275"/>
          <p14:tracePt t="13690" x="3279775" y="3216275"/>
          <p14:tracePt t="13699" x="3317875" y="3216275"/>
          <p14:tracePt t="13709" x="3367088" y="3216275"/>
          <p14:tracePt t="13722" x="3392488" y="3216275"/>
          <p14:tracePt t="13729" x="3467100" y="3216275"/>
          <p14:tracePt t="13739" x="3567113" y="3216275"/>
          <p14:tracePt t="13749" x="3667125" y="3216275"/>
          <p14:tracePt t="13761" x="3743325" y="3216275"/>
          <p14:tracePt t="13772" x="3830638" y="3228975"/>
          <p14:tracePt t="13780" x="3892550" y="3228975"/>
          <p14:tracePt t="13791" x="3930650" y="3241675"/>
          <p14:tracePt t="13801" x="3968750" y="3241675"/>
          <p14:tracePt t="13810" x="4030663" y="3254375"/>
          <p14:tracePt t="13822" x="4105275" y="3254375"/>
          <p14:tracePt t="13830" x="4156075" y="3267075"/>
          <p14:tracePt t="13841" x="4243388" y="3267075"/>
          <p14:tracePt t="13851" x="4330700" y="3290888"/>
          <p14:tracePt t="13861" x="4368800" y="3290888"/>
          <p14:tracePt t="13872" x="4418013" y="3290888"/>
          <p14:tracePt t="13881" x="4443413" y="3290888"/>
          <p14:tracePt t="13892" x="4468813" y="3303588"/>
          <p14:tracePt t="13905" x="4481513" y="3316288"/>
          <p14:tracePt t="13911" x="4494213" y="3316288"/>
          <p14:tracePt t="13923" x="4506913" y="3316288"/>
          <p14:tracePt t="13932" x="4518025" y="3316288"/>
          <p14:tracePt t="13962" x="4530725" y="3316288"/>
          <p14:tracePt t="15108" x="4556125" y="3316288"/>
          <p14:tracePt t="15119" x="4568825" y="3316288"/>
          <p14:tracePt t="15128" x="4581525" y="3316288"/>
          <p14:tracePt t="15138" x="4606925" y="3316288"/>
          <p14:tracePt t="15149" x="4630738" y="3316288"/>
          <p14:tracePt t="15159" x="4668838" y="3316288"/>
          <p14:tracePt t="15170" x="4694238" y="3316288"/>
          <p14:tracePt t="15180" x="4732338" y="3316288"/>
          <p14:tracePt t="15189" x="4768850" y="3316288"/>
          <p14:tracePt t="15200" x="4819650" y="3316288"/>
          <p14:tracePt t="15209" x="4868863" y="3316288"/>
          <p14:tracePt t="15220" x="4932363" y="3316288"/>
          <p14:tracePt t="15230" x="5019675" y="3316288"/>
          <p14:tracePt t="15240" x="5081588" y="3316288"/>
          <p14:tracePt t="15254" x="5170488" y="3316288"/>
          <p14:tracePt t="15260" x="5257800" y="3316288"/>
          <p14:tracePt t="15271" x="5345113" y="3316288"/>
          <p14:tracePt t="15280" x="5394325" y="3316288"/>
          <p14:tracePt t="15291" x="5457825" y="3316288"/>
          <p14:tracePt t="15304" x="5507038" y="3316288"/>
          <p14:tracePt t="15311" x="5595938" y="3316288"/>
          <p14:tracePt t="15321" x="5683250" y="3316288"/>
          <p14:tracePt t="15332" x="5783263" y="3316288"/>
          <p14:tracePt t="15341" x="5845175" y="3316288"/>
          <p14:tracePt t="15354" x="5945188" y="3316288"/>
          <p14:tracePt t="15361" x="6034088" y="3328988"/>
          <p14:tracePt t="15372" x="6121400" y="3328988"/>
          <p14:tracePt t="15382" x="6170613" y="3341688"/>
          <p14:tracePt t="15392" x="6259513" y="3354388"/>
          <p14:tracePt t="15405" x="6308725" y="3354388"/>
          <p14:tracePt t="15412" x="6396038" y="3367088"/>
          <p14:tracePt t="15422" x="6496050" y="3367088"/>
          <p14:tracePt t="15437" x="6621463" y="3367088"/>
          <p14:tracePt t="15443" x="6721475" y="3378200"/>
          <p14:tracePt t="15454" x="6821488" y="3378200"/>
          <p14:tracePt t="15463" x="6884988" y="3378200"/>
          <p14:tracePt t="15473" x="6972300" y="3390900"/>
          <p14:tracePt t="15487" x="7034213" y="3390900"/>
          <p14:tracePt t="15493" x="7159625" y="3390900"/>
          <p14:tracePt t="15505" x="7297738" y="3403600"/>
          <p14:tracePt t="15514" x="7410450" y="3403600"/>
          <p14:tracePt t="15524" x="7472363" y="3403600"/>
          <p14:tracePt t="15536" x="7572375" y="3403600"/>
          <p14:tracePt t="15544" x="7648575" y="3403600"/>
          <p14:tracePt t="15555" x="7710488" y="3403600"/>
          <p14:tracePt t="15564" x="7761288" y="3403600"/>
          <p14:tracePt t="15575" x="7797800" y="3403600"/>
          <p14:tracePt t="15587" x="7874000" y="3403600"/>
          <p14:tracePt t="15595" x="7923213" y="3403600"/>
          <p14:tracePt t="15605" x="7948613" y="3403600"/>
          <p14:tracePt t="15615" x="7986713" y="3403600"/>
          <p14:tracePt t="15625" x="8023225" y="3403600"/>
          <p14:tracePt t="15636" x="8074025" y="3403600"/>
          <p14:tracePt t="15646" x="8123238" y="3403600"/>
          <p14:tracePt t="15656" x="8174038" y="3416300"/>
          <p14:tracePt t="15670" x="8212138" y="3429000"/>
          <p14:tracePt t="15676" x="8248650" y="3429000"/>
          <p14:tracePt t="15688" x="8286750" y="3429000"/>
          <p14:tracePt t="15696" x="8312150" y="3429000"/>
          <p14:tracePt t="15706" x="8324850" y="3441700"/>
          <p14:tracePt t="15720" x="8348663" y="3441700"/>
          <p14:tracePt t="15726" x="8386763" y="3454400"/>
          <p14:tracePt t="15738" x="8448675" y="3467100"/>
          <p14:tracePt t="15747" x="8486775" y="3479800"/>
          <p14:tracePt t="15758" x="8537575" y="3479800"/>
          <p14:tracePt t="15770" x="8561388" y="3479800"/>
          <p14:tracePt t="15777" x="8599488" y="3490913"/>
          <p14:tracePt t="15788" x="8624888" y="3490913"/>
          <p14:tracePt t="15798" x="8661400" y="3490913"/>
          <p14:tracePt t="15808" x="8686800" y="3490913"/>
          <p14:tracePt t="15819" x="8724900" y="3490913"/>
          <p14:tracePt t="15828" x="8737600" y="3490913"/>
          <p14:tracePt t="15838" x="8786813" y="3503613"/>
          <p14:tracePt t="15849" x="8812213" y="3503613"/>
          <p14:tracePt t="15860" x="8874125" y="3503613"/>
          <p14:tracePt t="15870" x="8912225" y="3516313"/>
          <p14:tracePt t="15879" x="8963025" y="3516313"/>
          <p14:tracePt t="15889" x="8999538" y="3516313"/>
          <p14:tracePt t="15902" x="9024938" y="3529013"/>
          <p14:tracePt t="15920" x="9050338" y="3529013"/>
          <p14:tracePt t="15939" x="9063038" y="3529013"/>
          <p14:tracePt t="15952" x="9075738" y="3529013"/>
          <p14:tracePt t="15963" x="9099550" y="3541713"/>
          <p14:tracePt t="15970" x="9137650" y="3541713"/>
          <p14:tracePt t="15981" x="9188450" y="3554413"/>
          <p14:tracePt t="15990" x="9212263" y="3554413"/>
          <p14:tracePt t="16003" x="9250363" y="3554413"/>
          <p14:tracePt t="16011" x="9263063" y="3554413"/>
          <p14:tracePt t="16036" x="9288463" y="3554413"/>
          <p14:tracePt t="16041" x="9301163" y="3554413"/>
          <p14:tracePt t="16072" x="9312275" y="3554413"/>
          <p14:tracePt t="16092" x="9324975" y="3554413"/>
          <p14:tracePt t="16102" x="9324975" y="3567113"/>
          <p14:tracePt t="17421" x="9312275" y="3567113"/>
          <p14:tracePt t="17433" x="9312275" y="3541713"/>
          <p14:tracePt t="17440" x="9263063" y="3454400"/>
          <p14:tracePt t="17451" x="9212263" y="3378200"/>
          <p14:tracePt t="17461" x="9188450" y="3316288"/>
          <p14:tracePt t="17471" x="9150350" y="3190875"/>
          <p14:tracePt t="17484" x="9124950" y="3141663"/>
          <p14:tracePt t="17491" x="9112250" y="3103563"/>
          <p14:tracePt t="17502" x="9088438" y="3028950"/>
          <p14:tracePt t="17512" x="9063038" y="2965450"/>
          <p14:tracePt t="17522" x="9063038" y="2941638"/>
          <p14:tracePt t="17535" x="9050338" y="2928938"/>
          <p14:tracePt t="17542" x="9050338" y="2916238"/>
          <p14:tracePt t="17563" x="9050338" y="2890838"/>
          <p14:tracePt t="17572" x="9050338" y="2878138"/>
          <p14:tracePt t="17584" x="9050338" y="2852738"/>
          <p14:tracePt t="17593" x="9050338" y="2840038"/>
          <p14:tracePt t="17602" x="9050338" y="2828925"/>
          <p14:tracePt t="17613" x="9063038" y="2778125"/>
          <p14:tracePt t="17623" x="9075738" y="2728913"/>
          <p14:tracePt t="17634" x="9099550" y="2678113"/>
          <p14:tracePt t="17643" x="9112250" y="2665413"/>
          <p14:tracePt t="17653" x="9112250" y="2652713"/>
          <p14:tracePt t="17673" x="9112250" y="2640013"/>
          <p14:tracePt t="17745" x="9124950" y="2640013"/>
          <p14:tracePt t="17937" x="9150350" y="2640013"/>
          <p14:tracePt t="17949" x="9163050" y="2640013"/>
          <p14:tracePt t="17958" x="9175750" y="2640013"/>
          <p14:tracePt t="17969" x="9212263" y="2640013"/>
          <p14:tracePt t="17978" x="9224963" y="2640013"/>
          <p14:tracePt t="17988" x="9288463" y="2640013"/>
          <p14:tracePt t="18000" x="9350375" y="2640013"/>
          <p14:tracePt t="18008" x="9413875" y="2640013"/>
          <p14:tracePt t="18018" x="9475788" y="2640013"/>
          <p14:tracePt t="18029" x="9601200" y="2640013"/>
          <p14:tracePt t="18039" x="9739313" y="2652713"/>
          <p14:tracePt t="18050" x="9939338" y="2665413"/>
          <p14:tracePt t="18059" x="10164763" y="2690813"/>
          <p14:tracePt t="18069" x="10526713" y="2752725"/>
          <p14:tracePt t="18084" x="10726738" y="2803525"/>
          <p14:tracePt t="18089" x="10890250" y="2828925"/>
          <p14:tracePt t="18101" x="11015663" y="2852738"/>
          <p14:tracePt t="18110" x="11115675" y="2878138"/>
          <p14:tracePt t="18120" x="11177588" y="2890838"/>
          <p14:tracePt t="18134" x="11228388" y="2916238"/>
          <p14:tracePt t="18140" x="11253788" y="2916238"/>
          <p14:tracePt t="18151" x="11277600" y="2916238"/>
          <p14:tracePt t="18170" x="11290300" y="2928938"/>
          <p14:tracePt t="21263" x="11253788" y="2916238"/>
          <p14:tracePt t="21273" x="11153775" y="2903538"/>
          <p14:tracePt t="21284" x="11015663" y="2865438"/>
          <p14:tracePt t="21296" x="10890250" y="2840038"/>
          <p14:tracePt t="21303" x="10777538" y="2816225"/>
          <p14:tracePt t="21314" x="10652125" y="2816225"/>
          <p14:tracePt t="21324" x="10514013" y="2790825"/>
          <p14:tracePt t="21334" x="10401300" y="2778125"/>
          <p14:tracePt t="21347" x="10288588" y="2778125"/>
          <p14:tracePt t="21354" x="10188575" y="2778125"/>
          <p14:tracePt t="21364" x="10088563" y="2778125"/>
          <p14:tracePt t="21375" x="9963150" y="2778125"/>
          <p14:tracePt t="21385" x="9852025" y="2778125"/>
          <p14:tracePt t="21396" x="9739313" y="2778125"/>
          <p14:tracePt t="21405" x="9613900" y="2803525"/>
          <p14:tracePt t="21415" x="9488488" y="2828925"/>
          <p14:tracePt t="21429" x="9375775" y="2878138"/>
          <p14:tracePt t="21435" x="9288463" y="2916238"/>
          <p14:tracePt t="21447" x="9175750" y="2941638"/>
          <p14:tracePt t="21455" x="9099550" y="2965450"/>
          <p14:tracePt t="21465" x="9075738" y="2965450"/>
          <p14:tracePt t="21480" x="9050338" y="2965450"/>
          <p14:tracePt t="21496" x="9037638" y="2965450"/>
          <p14:tracePt t="21760" x="9050338" y="2965450"/>
          <p14:tracePt t="21780" x="9050338" y="2952750"/>
          <p14:tracePt t="21790" x="9063038" y="2952750"/>
          <p14:tracePt t="21800" x="9088438" y="2952750"/>
          <p14:tracePt t="21811" x="9099550" y="2952750"/>
          <p14:tracePt t="21822" x="9137650" y="2941638"/>
          <p14:tracePt t="21831" x="9212263" y="2941638"/>
          <p14:tracePt t="21841" x="9263063" y="2928938"/>
          <p14:tracePt t="21851" x="9375775" y="2916238"/>
          <p14:tracePt t="21862" x="9513888" y="2903538"/>
          <p14:tracePt t="21872" x="9650413" y="2890838"/>
          <p14:tracePt t="21881" x="9750425" y="2890838"/>
          <p14:tracePt t="21896" x="9839325" y="2878138"/>
          <p14:tracePt t="21901" x="9888538" y="2878138"/>
          <p14:tracePt t="21912" x="9975850" y="2878138"/>
          <p14:tracePt t="21922" x="10039350" y="2865438"/>
          <p14:tracePt t="21932" x="10164763" y="2865438"/>
          <p14:tracePt t="21946" x="10288588" y="2865438"/>
          <p14:tracePt t="21952" x="10414000" y="2865438"/>
          <p14:tracePt t="21963" x="10514013" y="2865438"/>
          <p14:tracePt t="21973" x="10590213" y="2865438"/>
          <p14:tracePt t="21983" x="10664825" y="2865438"/>
          <p14:tracePt t="21995" x="10715625" y="2865438"/>
          <p14:tracePt t="22003" x="10739438" y="2865438"/>
          <p14:tracePt t="22013" x="10764838" y="2865438"/>
          <p14:tracePt t="22024" x="10777538" y="2865438"/>
          <p14:tracePt t="22034" x="10790238" y="2865438"/>
          <p14:tracePt t="22054" x="10802938" y="2878138"/>
          <p14:tracePt t="22094" x="10790238" y="2890838"/>
          <p14:tracePt t="22104" x="10677525" y="2916238"/>
          <p14:tracePt t="22114" x="10390188" y="2928938"/>
          <p14:tracePt t="22127" x="9675813" y="2978150"/>
          <p14:tracePt t="22135" x="8786813" y="3054350"/>
          <p14:tracePt t="22145" x="7523163" y="3116263"/>
          <p14:tracePt t="22155" x="6270625" y="3190875"/>
          <p14:tracePt t="22168" x="4945063" y="3254375"/>
          <p14:tracePt t="22178" x="3692525" y="3303588"/>
          <p14:tracePt t="22186" x="2503488" y="3367088"/>
          <p14:tracePt t="22195" x="1790700" y="3367088"/>
          <p14:tracePt t="22206" x="1214438" y="3367088"/>
          <p14:tracePt t="22216" x="876300" y="3367088"/>
          <p14:tracePt t="22228" x="600075" y="3367088"/>
          <p14:tracePt t="22236" x="438150" y="3378200"/>
          <p14:tracePt t="22246" x="325438" y="3378200"/>
          <p14:tracePt t="22257" x="287338" y="3378200"/>
          <p14:tracePt t="22266" x="250825" y="3378200"/>
          <p14:tracePt t="22278" x="238125" y="3378200"/>
          <p14:tracePt t="22287" x="225425" y="3378200"/>
          <p14:tracePt t="22348" x="238125" y="3378200"/>
          <p14:tracePt t="22368" x="250825" y="3378200"/>
          <p14:tracePt t="22388" x="250825" y="3367088"/>
          <p14:tracePt t="22418" x="263525" y="3367088"/>
          <p14:tracePt t="22672" x="263525" y="3354388"/>
          <p14:tracePt t="22682" x="274638" y="3354388"/>
          <p14:tracePt t="22734" x="287338" y="3354388"/>
          <p14:tracePt t="22744" x="287338" y="3341688"/>
          <p14:tracePt t="22753" x="300038" y="3341688"/>
          <p14:tracePt t="22775" x="338138" y="3328988"/>
          <p14:tracePt t="22784" x="387350" y="3316288"/>
          <p14:tracePt t="22795" x="500063" y="3290888"/>
          <p14:tracePt t="22804" x="676275" y="3241675"/>
          <p14:tracePt t="22814" x="950913" y="3141663"/>
          <p14:tracePt t="22827" x="1327150" y="3041650"/>
          <p14:tracePt t="22835" x="1865313" y="2852738"/>
          <p14:tracePt t="22845" x="2478088" y="2678113"/>
          <p14:tracePt t="22855" x="3128963" y="2478088"/>
          <p14:tracePt t="22865" x="3830638" y="2327275"/>
          <p14:tracePt t="22878" x="4568825" y="2178050"/>
          <p14:tracePt t="22885" x="5281613" y="2127250"/>
          <p14:tracePt t="22896" x="6034088" y="2139950"/>
          <p14:tracePt t="22905" x="6721475" y="2214563"/>
          <p14:tracePt t="22915" x="7348538" y="2290763"/>
          <p14:tracePt t="22926" x="8010525" y="2414588"/>
          <p14:tracePt t="22936" x="8574088" y="2503488"/>
          <p14:tracePt t="22946" x="9137650" y="2603500"/>
          <p14:tracePt t="22956" x="9675813" y="2690813"/>
          <p14:tracePt t="22966" x="10075863" y="2803525"/>
          <p14:tracePt t="22977" x="10352088" y="2865438"/>
          <p14:tracePt t="22986" x="10539413" y="2903538"/>
          <p14:tracePt t="22997" x="10652125" y="2916238"/>
          <p14:tracePt t="23009" x="10715625" y="2928938"/>
          <p14:tracePt t="23017" x="10739438" y="2928938"/>
          <p14:tracePt t="23037" x="10752138" y="2928938"/>
          <p14:tracePt t="23271" x="10739438" y="2928938"/>
          <p14:tracePt t="23280" x="10739438" y="2916238"/>
          <p14:tracePt t="23301" x="10726738" y="2916238"/>
          <p14:tracePt t="23321" x="10715625" y="2916238"/>
          <p14:tracePt t="23331" x="10677525" y="2903538"/>
          <p14:tracePt t="23344" x="10639425" y="2890838"/>
          <p14:tracePt t="23351" x="10590213" y="2890838"/>
          <p14:tracePt t="23361" x="10490200" y="2878138"/>
          <p14:tracePt t="23372" x="10352088" y="2840038"/>
          <p14:tracePt t="23382" x="10201275" y="2816225"/>
          <p14:tracePt t="23394" x="10026650" y="2803525"/>
          <p14:tracePt t="23402" x="9852025" y="2790825"/>
          <p14:tracePt t="23412" x="9701213" y="2790825"/>
          <p14:tracePt t="23423" x="9537700" y="2765425"/>
          <p14:tracePt t="23433" x="9388475" y="2765425"/>
          <p14:tracePt t="23444" x="9237663" y="2765425"/>
          <p14:tracePt t="23453" x="9099550" y="2765425"/>
          <p14:tracePt t="23463" x="8986838" y="2752725"/>
          <p14:tracePt t="23476" x="8886825" y="2752725"/>
          <p14:tracePt t="23483" x="8774113" y="2740025"/>
          <p14:tracePt t="23494" x="8724900" y="2728913"/>
          <p14:tracePt t="23503" x="8661400" y="2728913"/>
          <p14:tracePt t="23513" x="8612188" y="2728913"/>
          <p14:tracePt t="23527" x="8574088" y="2728913"/>
          <p14:tracePt t="23535" x="8548688" y="2728913"/>
          <p14:tracePt t="23555" x="8524875" y="2728913"/>
          <p14:tracePt t="23595" x="8512175" y="2728913"/>
          <p14:tracePt t="23909" x="8512175" y="2716213"/>
          <p14:tracePt t="23970" x="8524875" y="2716213"/>
          <p14:tracePt t="23992" x="8537575" y="2716213"/>
          <p14:tracePt t="24021" x="8548688" y="2716213"/>
          <p14:tracePt t="24031" x="8574088" y="2703513"/>
          <p14:tracePt t="24042" x="8624888" y="2703513"/>
          <p14:tracePt t="24051" x="8712200" y="2703513"/>
          <p14:tracePt t="24061" x="8863013" y="2678113"/>
          <p14:tracePt t="24072" x="9063038" y="2678113"/>
          <p14:tracePt t="24081" x="9450388" y="2640013"/>
          <p14:tracePt t="24093" x="9888538" y="2640013"/>
          <p14:tracePt t="24101" x="10364788" y="2640013"/>
          <p14:tracePt t="24112" x="10802938" y="2640013"/>
          <p14:tracePt t="24125" x="11177588" y="2640013"/>
          <p14:tracePt t="24132" x="11453813" y="2640013"/>
          <p14:tracePt t="24142" x="11691938" y="2640013"/>
          <p14:tracePt t="24152" x="11866563" y="2640013"/>
          <p14:tracePt t="24162" x="12028488" y="2640013"/>
          <p14:tracePt t="24176" x="12141200" y="2640013"/>
          <p14:tracePt t="24335" x="11341100" y="2640013"/>
          <p14:tracePt t="24345" x="10390188" y="2616200"/>
          <p14:tracePt t="24358" x="9199563" y="2616200"/>
          <p14:tracePt t="24365" x="7785100" y="2616200"/>
          <p14:tracePt t="24375" x="6396038" y="2652713"/>
          <p14:tracePt t="24385" x="5106988" y="2716213"/>
          <p14:tracePt t="24396" x="4117975" y="2852738"/>
          <p14:tracePt t="24408" x="3354388" y="2928938"/>
          <p14:tracePt t="24416" x="2767013" y="2965450"/>
          <p14:tracePt t="24426" x="2278063" y="3016250"/>
          <p14:tracePt t="24437" x="1903413" y="3028950"/>
          <p14:tracePt t="24446" x="1614488" y="3054350"/>
          <p14:tracePt t="24459" x="1452563" y="3065463"/>
          <p14:tracePt t="24467" x="1276350" y="3065463"/>
          <p14:tracePt t="24477" x="1176338" y="3065463"/>
          <p14:tracePt t="24487" x="1114425" y="3065463"/>
          <p14:tracePt t="24498" x="1076325" y="3065463"/>
          <p14:tracePt t="24517" x="1063625" y="3065463"/>
          <p14:tracePt t="24609" x="1076325" y="3065463"/>
          <p14:tracePt t="24639" x="1089025" y="3065463"/>
          <p14:tracePt t="24659" x="1101725" y="3065463"/>
          <p14:tracePt t="24690" x="1114425" y="3065463"/>
          <p14:tracePt t="24709" x="1127125" y="3065463"/>
          <p14:tracePt t="24720" x="1139825" y="3065463"/>
          <p14:tracePt t="24730" x="1163638" y="3078163"/>
          <p14:tracePt t="24741" x="1189038" y="3078163"/>
          <p14:tracePt t="24751" x="1227138" y="3090863"/>
          <p14:tracePt t="24760" x="1289050" y="3116263"/>
          <p14:tracePt t="24776" x="1339850" y="3128963"/>
          <p14:tracePt t="24781" x="1414463" y="3141663"/>
          <p14:tracePt t="24793" x="1476375" y="3141663"/>
          <p14:tracePt t="24802" x="1514475" y="3141663"/>
          <p14:tracePt t="24811" x="1577975" y="3154363"/>
          <p14:tracePt t="24825" x="1614488" y="3165475"/>
          <p14:tracePt t="24833" x="1689100" y="3165475"/>
          <p14:tracePt t="24842" x="1778000" y="3178175"/>
          <p14:tracePt t="24852" x="1914525" y="3178175"/>
          <p14:tracePt t="24862" x="2003425" y="3190875"/>
          <p14:tracePt t="24875" x="2165350" y="3203575"/>
          <p14:tracePt t="24882" x="2290763" y="3228975"/>
          <p14:tracePt t="24893" x="2403475" y="3228975"/>
          <p14:tracePt t="24903" x="2503488" y="3241675"/>
          <p14:tracePt t="24913" x="2590800" y="3254375"/>
          <p14:tracePt t="24925" x="2716213" y="3267075"/>
          <p14:tracePt t="24934" x="2828925" y="3278188"/>
          <p14:tracePt t="24945" x="2916238" y="3290888"/>
          <p14:tracePt t="24954" x="2979738" y="3303588"/>
          <p14:tracePt t="24963" x="3028950" y="3316288"/>
          <p14:tracePt t="24976" x="3079750" y="3316288"/>
          <p14:tracePt t="24983" x="3092450" y="3328988"/>
          <p14:tracePt t="24994" x="3116263" y="3328988"/>
          <p14:tracePt t="25007" x="3128963" y="3328988"/>
          <p14:tracePt t="25035" x="3141663" y="3328988"/>
          <p14:tracePt t="25440" x="3154363" y="3328988"/>
          <p14:tracePt t="25450" x="3192463" y="3316288"/>
          <p14:tracePt t="25460" x="3241675" y="3316288"/>
          <p14:tracePt t="25473" x="3292475" y="3316288"/>
          <p14:tracePt t="25481" x="3354388" y="3316288"/>
          <p14:tracePt t="25491" x="3417888" y="3303588"/>
          <p14:tracePt t="25502" x="3517900" y="3290888"/>
          <p14:tracePt t="25511" x="3617913" y="3290888"/>
          <p14:tracePt t="25524" x="3730625" y="3278188"/>
          <p14:tracePt t="25531" x="3856038" y="3278188"/>
          <p14:tracePt t="25541" x="3956050" y="3267075"/>
          <p14:tracePt t="25552" x="4043363" y="3254375"/>
          <p14:tracePt t="25562" x="4143375" y="3254375"/>
          <p14:tracePt t="25574" x="4230688" y="3254375"/>
          <p14:tracePt t="25582" x="4294188" y="3254375"/>
          <p14:tracePt t="25592" x="4343400" y="3254375"/>
          <p14:tracePt t="25603" x="4418013" y="3254375"/>
          <p14:tracePt t="25612" x="4468813" y="3254375"/>
          <p14:tracePt t="25623" x="4530725" y="3254375"/>
          <p14:tracePt t="25633" x="4606925" y="3254375"/>
          <p14:tracePt t="25643" x="4656138" y="3254375"/>
          <p14:tracePt t="25656" x="4706938" y="3254375"/>
          <p14:tracePt t="25663" x="4743450" y="3254375"/>
          <p14:tracePt t="25673" x="4781550" y="3254375"/>
          <p14:tracePt t="25683" x="4806950" y="3254375"/>
          <p14:tracePt t="25693" x="4843463" y="3254375"/>
          <p14:tracePt t="25707" x="4881563" y="3254375"/>
          <p14:tracePt t="25714" x="4919663" y="3254375"/>
          <p14:tracePt t="25726" x="4945063" y="3254375"/>
          <p14:tracePt t="25734" x="4981575" y="3254375"/>
          <p14:tracePt t="25744" x="5006975" y="3254375"/>
          <p14:tracePt t="25756" x="5032375" y="3267075"/>
          <p14:tracePt t="25764" x="5057775" y="3267075"/>
          <p14:tracePt t="25775" x="5068888" y="3278188"/>
          <p14:tracePt t="25785" x="5081588" y="3278188"/>
          <p14:tracePt t="25795" x="5106988" y="3278188"/>
          <p14:tracePt t="25815" x="5119688" y="3278188"/>
          <p14:tracePt t="25845" x="5132388" y="3278188"/>
          <p14:tracePt t="25866" x="5145088" y="3278188"/>
          <p14:tracePt t="26860" x="5145088" y="3267075"/>
          <p14:tracePt t="26872" x="5170488" y="3267075"/>
          <p14:tracePt t="26880" x="5207000" y="3254375"/>
          <p14:tracePt t="26890" x="5281613" y="3228975"/>
          <p14:tracePt t="26900" x="5332413" y="3216275"/>
          <p14:tracePt t="26910" x="5432425" y="3203575"/>
          <p14:tracePt t="26922" x="5519738" y="3203575"/>
          <p14:tracePt t="26930" x="5607050" y="3203575"/>
          <p14:tracePt t="26941" x="5670550" y="3203575"/>
          <p14:tracePt t="26955" x="5745163" y="3203575"/>
          <p14:tracePt t="26961" x="5821363" y="3203575"/>
          <p14:tracePt t="26972" x="5883275" y="3203575"/>
          <p14:tracePt t="26981" x="5983288" y="3203575"/>
          <p14:tracePt t="26991" x="6083300" y="3203575"/>
          <p14:tracePt t="27005" x="6196013" y="3216275"/>
          <p14:tracePt t="27012" x="6321425" y="3228975"/>
          <p14:tracePt t="27022" x="6421438" y="3228975"/>
          <p14:tracePt t="27032" x="6483350" y="3241675"/>
          <p14:tracePt t="27042" x="6608763" y="3254375"/>
          <p14:tracePt t="27056" x="6708775" y="3267075"/>
          <p14:tracePt t="27062" x="6808788" y="3278188"/>
          <p14:tracePt t="27073" x="6921500" y="3278188"/>
          <p14:tracePt t="27083" x="7046913" y="3290888"/>
          <p14:tracePt t="27093" x="7159625" y="3290888"/>
          <p14:tracePt t="27105" x="7297738" y="3290888"/>
          <p14:tracePt t="27113" x="7397750" y="3290888"/>
          <p14:tracePt t="27123" x="7510463" y="3316288"/>
          <p14:tracePt t="27134" x="7597775" y="3316288"/>
          <p14:tracePt t="27143" x="7673975" y="3328988"/>
          <p14:tracePt t="27155" x="7735888" y="3341688"/>
          <p14:tracePt t="27164" x="7773988" y="3354388"/>
          <p14:tracePt t="27174" x="7823200" y="3354388"/>
          <p14:tracePt t="27188" x="7861300" y="3354388"/>
          <p14:tracePt t="27194" x="7910513" y="3354388"/>
          <p14:tracePt t="27205" x="8023225" y="3367088"/>
          <p14:tracePt t="27214" x="8086725" y="3367088"/>
          <p14:tracePt t="27224" x="8186738" y="3367088"/>
          <p14:tracePt t="27238" x="8274050" y="3367088"/>
          <p14:tracePt t="27245" x="8361363" y="3367088"/>
          <p14:tracePt t="27255" x="8412163" y="3367088"/>
          <p14:tracePt t="27265" x="8461375" y="3367088"/>
          <p14:tracePt t="27275" x="8486775" y="3367088"/>
          <p14:tracePt t="27288" x="8512175" y="3367088"/>
          <p14:tracePt t="27295" x="8524875" y="3367088"/>
          <p14:tracePt t="27305" x="8548688" y="3367088"/>
          <p14:tracePt t="27346" x="8561388" y="3367088"/>
          <p14:tracePt t="27732" x="8561388" y="3354388"/>
          <p14:tracePt t="27742" x="8561388" y="3316288"/>
          <p14:tracePt t="27753" x="8561388" y="3190875"/>
          <p14:tracePt t="27945" x="8586788" y="3203575"/>
          <p14:tracePt t="27954" x="8624888" y="3216275"/>
          <p14:tracePt t="27965" x="8674100" y="3228975"/>
          <p14:tracePt t="27976" x="8750300" y="3241675"/>
          <p14:tracePt t="27987" x="8850313" y="3241675"/>
          <p14:tracePt t="27995" x="8950325" y="3254375"/>
          <p14:tracePt t="28005" x="9088438" y="3267075"/>
          <p14:tracePt t="28016" x="9212263" y="3267075"/>
          <p14:tracePt t="28026" x="9388475" y="3278188"/>
          <p14:tracePt t="28037" x="9588500" y="3278188"/>
          <p14:tracePt t="28046" x="9926638" y="3278188"/>
          <p14:tracePt t="28056" x="10339388" y="3267075"/>
          <p14:tracePt t="28070" x="10726738" y="3254375"/>
          <p14:tracePt t="28076" x="11077575" y="3203575"/>
          <p14:tracePt t="28087" x="11403013" y="3165475"/>
          <p14:tracePt t="28103" x="11628438" y="3141663"/>
          <p14:tracePt t="28107" x="11815763" y="3116263"/>
          <p14:tracePt t="28121" x="11966575" y="3078163"/>
          <p14:tracePt t="28127" x="12053888" y="3054350"/>
          <p14:tracePt t="28138" x="12130088" y="3041650"/>
          <p14:tracePt t="28147" x="12166600" y="3028950"/>
          <p14:tracePt t="28157" x="12179300" y="3016250"/>
          <p14:tracePt t="28188" x="12179300" y="3003550"/>
          <p14:tracePt t="28198" x="12179300" y="2990850"/>
          <p14:tracePt t="28228" x="12166600" y="2990850"/>
          <p14:tracePt t="28259" x="12166600" y="2978150"/>
          <p14:tracePt t="28279" x="12153900" y="2978150"/>
          <p14:tracePt t="28310" x="12141200" y="2965450"/>
          <p14:tracePt t="28319" x="12104688" y="2952750"/>
          <p14:tracePt t="28330" x="11979275" y="2928938"/>
          <p14:tracePt t="28340" x="11828463" y="2903538"/>
          <p14:tracePt t="28353" x="11641138" y="2878138"/>
          <p14:tracePt t="28360" x="11466513" y="2816225"/>
          <p14:tracePt t="28371" x="11328400" y="2778125"/>
          <p14:tracePt t="28381" x="11241088" y="2740025"/>
          <p14:tracePt t="28391" x="11164888" y="2716213"/>
          <p14:tracePt t="28403" x="11128375" y="2703513"/>
          <p14:tracePt t="28411" x="11028363" y="2690813"/>
          <p14:tracePt t="28422" x="10902950" y="2678113"/>
          <p14:tracePt t="28432" x="10815638" y="2678113"/>
          <p14:tracePt t="28441" x="10777538" y="2678113"/>
          <p14:tracePt t="28453" x="10677525" y="2678113"/>
          <p14:tracePt t="28462" x="10502900" y="2678113"/>
          <p14:tracePt t="28472" x="10288588" y="2716213"/>
          <p14:tracePt t="28482" x="10139363" y="2728913"/>
          <p14:tracePt t="28492" x="10001250" y="2740025"/>
          <p14:tracePt t="28503" x="9901238" y="2765425"/>
          <p14:tracePt t="28512" x="9839325" y="2765425"/>
          <p14:tracePt t="28522" x="9801225" y="2778125"/>
          <p14:tracePt t="28536" x="9788525" y="2778125"/>
          <p14:tracePt t="28543" x="9775825" y="2778125"/>
          <p14:tracePt t="44145" x="9726613" y="2752725"/>
          <p14:tracePt t="44155" x="9525000" y="2652713"/>
          <p14:tracePt t="44165" x="9237663" y="2527300"/>
          <p14:tracePt t="44175" x="8850313" y="2352675"/>
          <p14:tracePt t="44185" x="8448675" y="2265363"/>
          <p14:tracePt t="44196" x="8010525" y="2152650"/>
          <p14:tracePt t="44206" x="7485063" y="2089150"/>
          <p14:tracePt t="44217" x="6872288" y="2065338"/>
          <p14:tracePt t="44226" x="6121400" y="2065338"/>
          <p14:tracePt t="44236" x="5432425" y="2101850"/>
          <p14:tracePt t="44249" x="4881563" y="2165350"/>
          <p14:tracePt t="44256" x="4217988" y="2239963"/>
          <p14:tracePt t="44266" x="3692525" y="2314575"/>
          <p14:tracePt t="44279" x="3092450" y="2478088"/>
          <p14:tracePt t="44287" x="2503488" y="2652713"/>
          <p14:tracePt t="44300" x="2116138" y="2840038"/>
          <p14:tracePt t="44307" x="1790700" y="3016250"/>
          <p14:tracePt t="44317" x="1614488" y="3141663"/>
          <p14:tracePt t="44328" x="1489075" y="3216275"/>
          <p14:tracePt t="44337" x="1363663" y="3328988"/>
          <p14:tracePt t="44349" x="1263650" y="3416300"/>
          <p14:tracePt t="44358" x="1239838" y="3467100"/>
          <p14:tracePt t="44368" x="1201738" y="3503613"/>
          <p14:tracePt t="44378" x="1201738" y="3516313"/>
          <p14:tracePt t="44388" x="1201738" y="3529013"/>
          <p14:tracePt t="44408" x="1201738" y="3541713"/>
          <p14:tracePt t="44418" x="1201738" y="3590925"/>
          <p14:tracePt t="44431" x="1239838" y="3679825"/>
          <p14:tracePt t="44438" x="1301750" y="3792538"/>
          <p14:tracePt t="44450" x="1363663" y="3892550"/>
          <p14:tracePt t="44459" x="1439863" y="4005263"/>
          <p14:tracePt t="44469" x="1539875" y="4092575"/>
          <p14:tracePt t="44483" x="1652588" y="4179888"/>
          <p14:tracePt t="44489" x="1752600" y="4230688"/>
          <p14:tracePt t="44500" x="1878013" y="4267200"/>
          <p14:tracePt t="44509" x="1978025" y="4292600"/>
          <p14:tracePt t="44520" x="2078038" y="4318000"/>
          <p14:tracePt t="44533" x="2152650" y="4318000"/>
          <p14:tracePt t="44540" x="2228850" y="4318000"/>
          <p14:tracePt t="44550" x="2303463" y="4318000"/>
          <p14:tracePt t="44561" x="2365375" y="4292600"/>
          <p14:tracePt t="44570" x="2452688" y="4241800"/>
          <p14:tracePt t="44584" x="2578100" y="4141788"/>
          <p14:tracePt t="44591" x="2741613" y="4017963"/>
          <p14:tracePt t="44601" x="2854325" y="3905250"/>
          <p14:tracePt t="44612" x="2941638" y="3841750"/>
          <p14:tracePt t="44621" x="3016250" y="3792538"/>
          <p14:tracePt t="44632" x="3041650" y="3779838"/>
          <p14:tracePt t="44641" x="3054350" y="3767138"/>
          <p14:tracePt t="44651" x="3067050" y="3767138"/>
          <p14:tracePt t="44763" x="3067050" y="3754438"/>
          <p14:tracePt t="44773" x="3079750" y="3729038"/>
          <p14:tracePt t="44783" x="3128963" y="3654425"/>
          <p14:tracePt t="44794" x="3179763" y="3579813"/>
          <p14:tracePt t="44804" x="3228975" y="3516313"/>
          <p14:tracePt t="44816" x="3267075" y="3454400"/>
          <p14:tracePt t="44824" x="3354388" y="3367088"/>
          <p14:tracePt t="44834" x="3429000" y="3290888"/>
          <p14:tracePt t="44844" x="3492500" y="3241675"/>
          <p14:tracePt t="44854" x="3541713" y="3203575"/>
          <p14:tracePt t="44865" x="3567113" y="3178175"/>
          <p14:tracePt t="44875" x="3605213" y="3154363"/>
          <p14:tracePt t="44885" x="3643313" y="3141663"/>
          <p14:tracePt t="44899" x="3679825" y="3128963"/>
          <p14:tracePt t="44905" x="3717925" y="3116263"/>
          <p14:tracePt t="44918" x="3756025" y="3103563"/>
          <p14:tracePt t="44925" x="3792538" y="3103563"/>
          <p14:tracePt t="44935" x="3843338" y="3090863"/>
          <p14:tracePt t="44949" x="3905250" y="3090863"/>
          <p14:tracePt t="44956" x="3943350" y="3090863"/>
          <p14:tracePt t="44966" x="3992563" y="3090863"/>
          <p14:tracePt t="44976" x="4030663" y="3090863"/>
          <p14:tracePt t="44986" x="4081463" y="3090863"/>
          <p14:tracePt t="44998" x="4117975" y="3090863"/>
          <p14:tracePt t="45007" x="4168775" y="3090863"/>
          <p14:tracePt t="45017" x="4230688" y="3078163"/>
          <p14:tracePt t="45027" x="4356100" y="3078163"/>
          <p14:tracePt t="45037" x="4481513" y="3078163"/>
          <p14:tracePt t="45062" x="4919663" y="3078163"/>
          <p14:tracePt t="45067" x="5181600" y="3128963"/>
          <p14:tracePt t="45081" x="5507038" y="3165475"/>
          <p14:tracePt t="45087" x="5732463" y="3203575"/>
          <p14:tracePt t="45099" x="5895975" y="3228975"/>
          <p14:tracePt t="45108" x="6021388" y="3254375"/>
          <p14:tracePt t="45118" x="6121400" y="3278188"/>
          <p14:tracePt t="45132" x="6208713" y="3290888"/>
          <p14:tracePt t="45138" x="6283325" y="3303588"/>
          <p14:tracePt t="45150" x="6308725" y="3316288"/>
          <p14:tracePt t="45158" x="6334125" y="3316288"/>
          <p14:tracePt t="45168" x="6346825" y="3316288"/>
          <p14:tracePt t="45381" x="6334125" y="3316288"/>
          <p14:tracePt t="45391" x="6321425" y="3316288"/>
          <p14:tracePt t="45413" x="6283325" y="3316288"/>
          <p14:tracePt t="45422" x="6246813" y="3316288"/>
          <p14:tracePt t="45432" x="6183313" y="3316288"/>
          <p14:tracePt t="45442" x="6121400" y="3316288"/>
          <p14:tracePt t="45452" x="6034088" y="3316288"/>
          <p14:tracePt t="45465" x="5945188" y="3316288"/>
          <p14:tracePt t="45473" x="5883275" y="3316288"/>
          <p14:tracePt t="45483" x="5795963" y="3316288"/>
          <p14:tracePt t="45493" x="5719763" y="3303588"/>
          <p14:tracePt t="45503" x="5657850" y="3303588"/>
          <p14:tracePt t="45515" x="5570538" y="3303588"/>
          <p14:tracePt t="45523" x="5519738" y="3290888"/>
          <p14:tracePt t="45533" x="5457825" y="3290888"/>
          <p14:tracePt t="45547" x="5407025" y="3290888"/>
          <p14:tracePt t="45554" x="5383213" y="3290888"/>
          <p14:tracePt t="45565" x="5332413" y="3290888"/>
          <p14:tracePt t="45574" x="5307013" y="3290888"/>
          <p14:tracePt t="45585" x="5270500" y="3290888"/>
          <p14:tracePt t="45598" x="5245100" y="3290888"/>
          <p14:tracePt t="45604" x="5207000" y="3290888"/>
          <p14:tracePt t="45615" x="5181600" y="3290888"/>
          <p14:tracePt t="45625" x="5145088" y="3290888"/>
          <p14:tracePt t="45635" x="5119688" y="3290888"/>
          <p14:tracePt t="45647" x="5057775" y="3290888"/>
          <p14:tracePt t="45655" x="4994275" y="3290888"/>
          <p14:tracePt t="45666" x="4932363" y="3303588"/>
          <p14:tracePt t="45676" x="4868863" y="3303588"/>
          <p14:tracePt t="45686" x="4843463" y="3316288"/>
          <p14:tracePt t="45698" x="4819650" y="3316288"/>
          <p14:tracePt t="45706" x="4781550" y="3341688"/>
          <p14:tracePt t="45716" x="4743450" y="3354388"/>
          <p14:tracePt t="45726" x="4719638" y="3354388"/>
          <p14:tracePt t="45736" x="4706938" y="3354388"/>
          <p14:tracePt t="45748" x="4681538" y="3354388"/>
          <p14:tracePt t="45756" x="4668838" y="3367088"/>
          <p14:tracePt t="45767" x="4630738" y="3367088"/>
          <p14:tracePt t="45780" x="4594225" y="3390900"/>
          <p14:tracePt t="45788" x="4543425" y="3390900"/>
          <p14:tracePt t="45798" x="4506913" y="3390900"/>
          <p14:tracePt t="45807" x="4443413" y="3416300"/>
          <p14:tracePt t="45817" x="4368800" y="3416300"/>
          <p14:tracePt t="45831" x="4268788" y="3429000"/>
          <p14:tracePt t="45837" x="4205288" y="3429000"/>
          <p14:tracePt t="45848" x="4105275" y="3429000"/>
          <p14:tracePt t="45858" x="3979863" y="3429000"/>
          <p14:tracePt t="45868" x="3879850" y="3429000"/>
          <p14:tracePt t="45881" x="3805238" y="3429000"/>
          <p14:tracePt t="45899" x="3643313" y="3416300"/>
          <p14:tracePt t="45909" x="3579813" y="3416300"/>
          <p14:tracePt t="45919" x="3517900" y="3403600"/>
          <p14:tracePt t="45932" x="3467100" y="3390900"/>
          <p14:tracePt t="45939" x="3429000" y="3390900"/>
          <p14:tracePt t="45949" x="3392488" y="3378200"/>
          <p14:tracePt t="45960" x="3367088" y="3378200"/>
          <p14:tracePt t="45969" x="3328988" y="3367088"/>
          <p14:tracePt t="45981" x="3317875" y="3367088"/>
          <p14:tracePt t="45990" x="3292475" y="3354388"/>
          <p14:tracePt t="46000" x="3279775" y="3354388"/>
          <p14:tracePt t="46013" x="3241675" y="3354388"/>
          <p14:tracePt t="46020" x="3241675" y="3341688"/>
          <p14:tracePt t="46030" x="3228975" y="3341688"/>
          <p14:tracePt t="46040" x="3216275" y="3341688"/>
          <p14:tracePt t="46050" x="3205163" y="3341688"/>
          <p14:tracePt t="46071" x="3192463" y="3341688"/>
          <p14:tracePt t="46101" x="3179763" y="3341688"/>
          <p14:tracePt t="46477" x="3192463" y="3341688"/>
          <p14:tracePt t="46527" x="3205163" y="3341688"/>
          <p14:tracePt t="46547" x="3216275" y="3341688"/>
          <p14:tracePt t="46578" x="3228975" y="3328988"/>
          <p14:tracePt t="46588" x="3241675" y="3328988"/>
          <p14:tracePt t="46597" x="3267075" y="3316288"/>
          <p14:tracePt t="46608" x="3279775" y="3316288"/>
          <p14:tracePt t="46618" x="3317875" y="3316288"/>
          <p14:tracePt t="46629" x="3354388" y="3303588"/>
          <p14:tracePt t="46638" x="3417888" y="3303588"/>
          <p14:tracePt t="46648" x="3505200" y="3290888"/>
          <p14:tracePt t="46659" x="3567113" y="3290888"/>
          <p14:tracePt t="46669" x="3679825" y="3278188"/>
          <p14:tracePt t="46680" x="3779838" y="3267075"/>
          <p14:tracePt t="46689" x="3879850" y="3267075"/>
          <p14:tracePt t="46699" x="3943350" y="3254375"/>
          <p14:tracePt t="46713" x="4056063" y="3241675"/>
          <p14:tracePt t="46720" x="4117975" y="3241675"/>
          <p14:tracePt t="46730" x="4205288" y="3241675"/>
          <p14:tracePt t="46740" x="4281488" y="3241675"/>
          <p14:tracePt t="46750" x="4381500" y="3241675"/>
          <p14:tracePt t="46762" x="4518025" y="3241675"/>
          <p14:tracePt t="46770" x="4732338" y="3228975"/>
          <p14:tracePt t="46780" x="4981575" y="3203575"/>
          <p14:tracePt t="46791" x="5219700" y="3190875"/>
          <p14:tracePt t="46801" x="5507038" y="3178175"/>
          <p14:tracePt t="46813" x="5745163" y="3178175"/>
          <p14:tracePt t="46821" x="5895975" y="3154363"/>
          <p14:tracePt t="46831" x="6034088" y="3154363"/>
          <p14:tracePt t="46842" x="6134100" y="3154363"/>
          <p14:tracePt t="46852" x="6183313" y="3154363"/>
          <p14:tracePt t="46864" x="6234113" y="3154363"/>
          <p14:tracePt t="46879" x="6246813" y="3154363"/>
          <p14:tracePt t="46882" x="6270625" y="3154363"/>
          <p14:tracePt t="46902" x="6283325" y="3154363"/>
          <p14:tracePt t="46994" x="6259513" y="3154363"/>
          <p14:tracePt t="47004" x="6208713" y="3154363"/>
          <p14:tracePt t="47013" x="6083300" y="3154363"/>
          <p14:tracePt t="47024" x="5921375" y="3154363"/>
          <p14:tracePt t="47034" x="5719763" y="3154363"/>
          <p14:tracePt t="47046" x="5407025" y="3154363"/>
          <p14:tracePt t="47054" x="5194300" y="3165475"/>
          <p14:tracePt t="47064" x="5019675" y="3178175"/>
          <p14:tracePt t="47074" x="4843463" y="3178175"/>
          <p14:tracePt t="47085" x="4594225" y="3203575"/>
          <p14:tracePt t="47096" x="4406900" y="3228975"/>
          <p14:tracePt t="47105" x="4256088" y="3241675"/>
          <p14:tracePt t="47115" x="4130675" y="3254375"/>
          <p14:tracePt t="47129" x="4056063" y="3267075"/>
          <p14:tracePt t="47135" x="4017963" y="3267075"/>
          <p14:tracePt t="47147" x="3979863" y="3267075"/>
          <p14:tracePt t="47166" x="3968750" y="3267075"/>
          <p14:tracePt t="47226" x="3979863" y="3267075"/>
          <p14:tracePt t="47237" x="4017963" y="3267075"/>
          <p14:tracePt t="47246" x="4117975" y="3267075"/>
          <p14:tracePt t="47258" x="4256088" y="3290888"/>
          <p14:tracePt t="47268" x="4481513" y="3354388"/>
          <p14:tracePt t="47279" x="4630738" y="3390900"/>
          <p14:tracePt t="47287" x="4781550" y="3441700"/>
          <p14:tracePt t="47297" x="4906963" y="3490913"/>
          <p14:tracePt t="47308" x="5006975" y="3516313"/>
          <p14:tracePt t="47318" x="5057775" y="3541713"/>
          <p14:tracePt t="47329" x="5094288" y="3554413"/>
          <p14:tracePt t="47338" x="5106988" y="3554413"/>
          <p14:tracePt t="47348" x="5106988" y="3567113"/>
          <p14:tracePt t="47399" x="5094288" y="3567113"/>
          <p14:tracePt t="47411" x="5057775" y="3567113"/>
          <p14:tracePt t="47419" x="5006975" y="3567113"/>
          <p14:tracePt t="47429" x="4956175" y="3567113"/>
          <p14:tracePt t="47440" x="4932363" y="3567113"/>
          <p14:tracePt t="47450" x="4894263" y="3567113"/>
          <p14:tracePt t="47470" x="4881563" y="3567113"/>
          <p14:tracePt t="47480" x="4868863" y="3567113"/>
          <p14:tracePt t="47541" x="4906963" y="3554413"/>
          <p14:tracePt t="47551" x="4945063" y="3541713"/>
          <p14:tracePt t="47561" x="4981575" y="3541713"/>
          <p14:tracePt t="47571" x="5006975" y="3541713"/>
          <p14:tracePt t="47581" x="5019675" y="3541713"/>
          <p14:tracePt t="47594" x="5032375" y="3541713"/>
          <p14:tracePt t="52792" x="5068888" y="3529013"/>
          <p14:tracePt t="52805" x="5094288" y="3503613"/>
          <p14:tracePt t="52812" x="5194300" y="3467100"/>
          <p14:tracePt t="52822" x="5345113" y="3403600"/>
          <p14:tracePt t="52832" x="5645150" y="3303588"/>
          <p14:tracePt t="52843" x="6096000" y="3141663"/>
          <p14:tracePt t="52855" x="6634163" y="2952750"/>
          <p14:tracePt t="52864" x="7410450" y="2803525"/>
          <p14:tracePt t="52875" x="8148638" y="2652713"/>
          <p14:tracePt t="52883" x="9037638" y="2540000"/>
          <p14:tracePt t="52894" x="9926638" y="2465388"/>
          <p14:tracePt t="52905" x="10902950" y="2465388"/>
          <p14:tracePt t="52913" x="12091988" y="2465388"/>
        </p14:tracePtLst>
      </p14:laserTrace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21634"/>
          </a:xfrm>
        </p:spPr>
        <p:txBody>
          <a:bodyPr>
            <a:normAutofit/>
          </a:bodyPr>
          <a:lstStyle/>
          <a:p>
            <a:r>
              <a:rPr lang="en-US" sz="3200" b="1" i="0" dirty="0">
                <a:effectLst/>
              </a:rPr>
              <a:t>G-Protein coupled </a:t>
            </a:r>
            <a:r>
              <a:rPr lang="en-US" sz="3200" b="1" dirty="0"/>
              <a:t>r</a:t>
            </a:r>
            <a:r>
              <a:rPr lang="en-US" sz="3200" b="1" i="0" dirty="0">
                <a:effectLst/>
              </a:rPr>
              <a:t>eceptors</a:t>
            </a:r>
            <a:endParaRPr lang="en-US" sz="3200" b="1" dirty="0"/>
          </a:p>
        </p:txBody>
      </p:sp>
      <p:sp>
        <p:nvSpPr>
          <p:cNvPr id="3" name="Content Placeholder 2"/>
          <p:cNvSpPr>
            <a:spLocks noGrp="1"/>
          </p:cNvSpPr>
          <p:nvPr>
            <p:ph idx="1"/>
          </p:nvPr>
        </p:nvSpPr>
        <p:spPr>
          <a:xfrm>
            <a:off x="838200" y="821635"/>
            <a:ext cx="10515600" cy="5355328"/>
          </a:xfrm>
        </p:spPr>
        <p:txBody>
          <a:bodyPr>
            <a:normAutofit/>
          </a:bodyPr>
          <a:lstStyle/>
          <a:p>
            <a:pPr algn="just">
              <a:lnSpc>
                <a:spcPct val="150000"/>
              </a:lnSpc>
            </a:pPr>
            <a:r>
              <a:rPr lang="en-US" sz="2400" b="1" dirty="0"/>
              <a:t>G protein–coupled receptors (GPCRs)</a:t>
            </a:r>
            <a:r>
              <a:rPr lang="en-US" sz="2400" dirty="0"/>
              <a:t> are receptors that are closely associated with a member of the </a:t>
            </a:r>
            <a:r>
              <a:rPr lang="en-US" sz="2400" b="1" dirty="0"/>
              <a:t>guanosine nucleotide–binding protein (G protein) family</a:t>
            </a:r>
            <a:endParaRPr lang="en-US" sz="2400" dirty="0"/>
          </a:p>
          <a:p>
            <a:pPr algn="just">
              <a:lnSpc>
                <a:spcPct val="150000"/>
              </a:lnSpc>
            </a:pPr>
            <a:r>
              <a:rPr lang="en-US" sz="2400" dirty="0"/>
              <a:t>Three essential components define signal transduction through GPCRs:</a:t>
            </a:r>
            <a:r>
              <a:rPr lang="en-US" sz="2400" b="1" dirty="0"/>
              <a:t> a plasma membrane receptor with seven transmembrane helical segments, a G protein that cycles between active (GTP-bound) and inactive (GDP-bound) forms, and an effector enzyme (or ion channel) </a:t>
            </a:r>
            <a:r>
              <a:rPr lang="en-US" sz="2400" dirty="0"/>
              <a:t>in the plasma membrane that is regulated by the activated G protein</a:t>
            </a:r>
          </a:p>
        </p:txBody>
      </p:sp>
      <p:sp>
        <p:nvSpPr>
          <p:cNvPr id="5" name="Slide Number Placeholder 4"/>
          <p:cNvSpPr>
            <a:spLocks noGrp="1"/>
          </p:cNvSpPr>
          <p:nvPr>
            <p:ph type="sldNum" sz="quarter" idx="12"/>
          </p:nvPr>
        </p:nvSpPr>
        <p:spPr/>
        <p:txBody>
          <a:bodyPr/>
          <a:lstStyle/>
          <a:p>
            <a:fld id="{263732EB-A410-453E-8DB1-1DF47A6BB1E8}" type="slidenum">
              <a:rPr lang="en-US" smtClean="0"/>
              <a:t>41</a:t>
            </a:fld>
            <a:endParaRPr lang="en-US"/>
          </a:p>
        </p:txBody>
      </p:sp>
      <p:sp>
        <p:nvSpPr>
          <p:cNvPr id="6" name="Footer Placeholder 5">
            <a:extLst>
              <a:ext uri="{FF2B5EF4-FFF2-40B4-BE49-F238E27FC236}">
                <a16:creationId xmlns:a16="http://schemas.microsoft.com/office/drawing/2014/main" id="{8727163A-7E0F-4F34-AFE2-1BDD40EE8455}"/>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0CAA24AB-F18C-36AA-B7D0-202744C7DDD9}"/>
              </a:ext>
            </a:extLst>
          </p:cNvPr>
          <p:cNvSpPr>
            <a:spLocks noGrp="1"/>
          </p:cNvSpPr>
          <p:nvPr>
            <p:ph type="dt" sz="half" idx="10"/>
          </p:nvPr>
        </p:nvSpPr>
        <p:spPr/>
        <p:txBody>
          <a:bodyPr/>
          <a:lstStyle/>
          <a:p>
            <a:fld id="{61307D59-DC9C-440A-8E41-6FDE9B8AF654}" type="datetime1">
              <a:rPr lang="en-US" smtClean="0"/>
              <a:t>5/19/2024</a:t>
            </a:fld>
            <a:endParaRPr lang="en-US"/>
          </a:p>
        </p:txBody>
      </p:sp>
    </p:spTree>
    <p:extLst>
      <p:ext uri="{BB962C8B-B14F-4D97-AF65-F5344CB8AC3E}">
        <p14:creationId xmlns:p14="http://schemas.microsoft.com/office/powerpoint/2010/main" val="1481737249"/>
      </p:ext>
    </p:extLst>
  </p:cSld>
  <p:clrMapOvr>
    <a:masterClrMapping/>
  </p:clrMapOvr>
  <mc:AlternateContent xmlns:mc="http://schemas.openxmlformats.org/markup-compatibility/2006" xmlns:p14="http://schemas.microsoft.com/office/powerpoint/2010/main">
    <mc:Choice Requires="p14">
      <p:transition spd="slow" p14:dur="2000" advTm="308999"/>
    </mc:Choice>
    <mc:Fallback xmlns="">
      <p:transition spd="slow" advTm="308999"/>
    </mc:Fallback>
  </mc:AlternateContent>
  <p:extLst>
    <p:ext uri="{3A86A75C-4F4B-4683-9AE1-C65F6400EC91}">
      <p14:laserTraceLst xmlns:p14="http://schemas.microsoft.com/office/powerpoint/2010/main">
        <p14:tracePtLst>
          <p14:tracePt t="2359" x="11566525" y="3267075"/>
          <p14:tracePt t="2370" x="11028363" y="3267075"/>
          <p14:tracePt t="2379" x="10239375" y="3267075"/>
          <p14:tracePt t="2390" x="9437688" y="3267075"/>
          <p14:tracePt t="2400" x="8548688" y="3267075"/>
          <p14:tracePt t="2410" x="7710488" y="3267075"/>
          <p14:tracePt t="2421" x="6859588" y="3216275"/>
          <p14:tracePt t="2430" x="6196013" y="3141663"/>
          <p14:tracePt t="2440" x="5607050" y="3103563"/>
          <p14:tracePt t="2453" x="5119688" y="3028950"/>
          <p14:tracePt t="2461" x="4781550" y="2952750"/>
          <p14:tracePt t="2471" x="4518025" y="2903538"/>
          <p14:tracePt t="2481" x="4330700" y="2890838"/>
          <p14:tracePt t="2491" x="4205288" y="2865438"/>
          <p14:tracePt t="2504" x="4143375" y="2865438"/>
          <p14:tracePt t="2511" x="4117975" y="2865438"/>
          <p14:tracePt t="2542" x="4117975" y="2852738"/>
          <p14:tracePt t="2562" x="4117975" y="2840038"/>
          <p14:tracePt t="2593" x="4156075" y="2840038"/>
          <p14:tracePt t="2603" x="4181475" y="2840038"/>
          <p14:tracePt t="2613" x="4243388" y="2840038"/>
          <p14:tracePt t="2623" x="4305300" y="2852738"/>
          <p14:tracePt t="2636" x="4443413" y="2903538"/>
          <p14:tracePt t="2643" x="4530725" y="2952750"/>
          <p14:tracePt t="2655" x="4630738" y="3003550"/>
          <p14:tracePt t="2663" x="4719638" y="3054350"/>
          <p14:tracePt t="2673" x="4806950" y="3090863"/>
          <p14:tracePt t="2687" x="4881563" y="3141663"/>
          <p14:tracePt t="2694" x="4919663" y="3178175"/>
          <p14:tracePt t="2705" x="4981575" y="3190875"/>
          <p14:tracePt t="2714" x="5019675" y="3228975"/>
          <p14:tracePt t="2724" x="5045075" y="3241675"/>
          <p14:tracePt t="2737" x="5057775" y="3267075"/>
          <p14:tracePt t="2745" x="5068888" y="3278188"/>
          <p14:tracePt t="2755" x="5068888" y="3290888"/>
          <p14:tracePt t="2776" x="5068888" y="3303588"/>
          <p14:tracePt t="2787" x="5068888" y="3316288"/>
          <p14:tracePt t="2795" x="5045075" y="3316288"/>
          <p14:tracePt t="2805" x="5006975" y="3341688"/>
          <p14:tracePt t="2816" x="4919663" y="3341688"/>
          <p14:tracePt t="2827" x="4832350" y="3354388"/>
          <p14:tracePt t="2838" x="4768850" y="3354388"/>
          <p14:tracePt t="2846" x="4694238" y="3354388"/>
          <p14:tracePt t="2856" x="4630738" y="3341688"/>
          <p14:tracePt t="2867" x="4556125" y="3303588"/>
          <p14:tracePt t="2876" x="4481513" y="3228975"/>
          <p14:tracePt t="2887" x="4381500" y="3128963"/>
          <p14:tracePt t="2896" x="4281488" y="2965450"/>
          <p14:tracePt t="2906" x="4168775" y="2690813"/>
          <p14:tracePt t="2920" x="4068763" y="2378075"/>
          <p14:tracePt t="2928" x="3943350" y="2001838"/>
          <p14:tracePt t="2939" x="3856038" y="1752600"/>
          <p14:tracePt t="2948" x="3679825" y="1476375"/>
          <p14:tracePt t="2957" x="3554413" y="1350963"/>
          <p14:tracePt t="2970" x="3429000" y="1263650"/>
          <p14:tracePt t="2978" x="3305175" y="1214438"/>
          <p14:tracePt t="2989" x="3154363" y="1176338"/>
          <p14:tracePt t="2998" x="3041650" y="1163638"/>
          <p14:tracePt t="3008" x="2954338" y="1150938"/>
          <p14:tracePt t="3020" x="2879725" y="1138238"/>
          <p14:tracePt t="3028" x="2816225" y="1138238"/>
          <p14:tracePt t="3038" x="2778125" y="1138238"/>
          <p14:tracePt t="3050" x="2741613" y="1125538"/>
          <p14:tracePt t="3058" x="2716213" y="1125538"/>
          <p14:tracePt t="3071" x="2690813" y="1125538"/>
          <p14:tracePt t="3089" x="2667000" y="1125538"/>
          <p14:tracePt t="3103" x="2628900" y="1138238"/>
          <p14:tracePt t="3109" x="2565400" y="1176338"/>
          <p14:tracePt t="3121" x="2541588" y="1189038"/>
          <p14:tracePt t="3130" x="2503488" y="1201738"/>
          <p14:tracePt t="3140" x="2490788" y="1214438"/>
          <p14:tracePt t="3211" x="2578100" y="1189038"/>
          <p14:tracePt t="3220" x="2716213" y="1150938"/>
          <p14:tracePt t="3231" x="2979738" y="1063625"/>
          <p14:tracePt t="3244" x="3417888" y="976313"/>
          <p14:tracePt t="3252" x="3805238" y="925513"/>
          <p14:tracePt t="3262" x="4092575" y="901700"/>
          <p14:tracePt t="3272" x="4368800" y="901700"/>
          <p14:tracePt t="3282" x="4643438" y="901700"/>
          <p14:tracePt t="3292" x="4832350" y="912813"/>
          <p14:tracePt t="3303" x="4994275" y="950913"/>
          <p14:tracePt t="3312" x="5157788" y="989013"/>
          <p14:tracePt t="3322" x="5294313" y="1025525"/>
          <p14:tracePt t="3337" x="5407025" y="1050925"/>
          <p14:tracePt t="3342" x="5483225" y="1089025"/>
          <p14:tracePt t="3353" x="5532438" y="1114425"/>
          <p14:tracePt t="3363" x="5557838" y="1125538"/>
          <p14:tracePt t="3373" x="5570538" y="1138238"/>
          <p14:tracePt t="3387" x="5557838" y="1150938"/>
          <p14:tracePt t="3394" x="5457825" y="1176338"/>
          <p14:tracePt t="3404" x="5194300" y="1201738"/>
          <p14:tracePt t="3414" x="4681538" y="1227138"/>
          <p14:tracePt t="3424" x="3992563" y="1276350"/>
          <p14:tracePt t="3436" x="3441700" y="1301750"/>
          <p14:tracePt t="3444" x="2890838" y="1327150"/>
          <p14:tracePt t="3453" x="2490788" y="1327150"/>
          <p14:tracePt t="3465" x="2139950" y="1339850"/>
          <p14:tracePt t="3474" x="1927225" y="1339850"/>
          <p14:tracePt t="3487" x="1778000" y="1339850"/>
          <p14:tracePt t="3495" x="1677988" y="1339850"/>
          <p14:tracePt t="3504" x="1614488" y="1339850"/>
          <p14:tracePt t="3518" x="1589088" y="1339850"/>
          <p14:tracePt t="3525" x="1565275" y="1327150"/>
          <p14:tracePt t="3537" x="1565275" y="1314450"/>
          <p14:tracePt t="3568" x="1565275" y="1301750"/>
          <p14:tracePt t="3576" x="1589088" y="1301750"/>
          <p14:tracePt t="3586" x="1639888" y="1276350"/>
          <p14:tracePt t="3596" x="1752600" y="1250950"/>
          <p14:tracePt t="3606" x="1952625" y="1189038"/>
          <p14:tracePt t="3620" x="2103438" y="1163638"/>
          <p14:tracePt t="3626" x="2239963" y="1138238"/>
          <p14:tracePt t="3638" x="2352675" y="1125538"/>
          <p14:tracePt t="3648" x="2452688" y="1101725"/>
          <p14:tracePt t="3656" x="2554288" y="1101725"/>
          <p14:tracePt t="3670" x="2641600" y="1101725"/>
          <p14:tracePt t="3677" x="2703513" y="1101725"/>
          <p14:tracePt t="3687" x="2767013" y="1114425"/>
          <p14:tracePt t="3698" x="2803525" y="1138238"/>
          <p14:tracePt t="3708" x="2854325" y="1163638"/>
          <p14:tracePt t="3719" x="2890838" y="1176338"/>
          <p14:tracePt t="3729" x="2916238" y="1201738"/>
          <p14:tracePt t="3738" x="2941638" y="1227138"/>
          <p14:tracePt t="3754" x="2954338" y="1250950"/>
          <p14:tracePt t="3758" x="2967038" y="1276350"/>
          <p14:tracePt t="18458" x="2979738" y="1276350"/>
          <p14:tracePt t="18468" x="3028950" y="1263650"/>
          <p14:tracePt t="18478" x="3116263" y="1238250"/>
          <p14:tracePt t="18488" x="3267075" y="1189038"/>
          <p14:tracePt t="18499" x="3454400" y="1150938"/>
          <p14:tracePt t="18508" x="3679825" y="1114425"/>
          <p14:tracePt t="18519" x="3905250" y="1101725"/>
          <p14:tracePt t="18529" x="4230688" y="1038225"/>
          <p14:tracePt t="18539" x="4556125" y="1001713"/>
          <p14:tracePt t="18550" x="4906963" y="963613"/>
          <p14:tracePt t="18560" x="5281613" y="963613"/>
          <p14:tracePt t="18569" x="5795963" y="963613"/>
          <p14:tracePt t="18583" x="6334125" y="963613"/>
          <p14:tracePt t="18589" x="6985000" y="976313"/>
          <p14:tracePt t="18600" x="7497763" y="1025525"/>
          <p14:tracePt t="18610" x="7961313" y="1089025"/>
          <p14:tracePt t="18620" x="8424863" y="1176338"/>
          <p14:tracePt t="18633" x="8750300" y="1238250"/>
          <p14:tracePt t="18640" x="9063038" y="1314450"/>
          <p14:tracePt t="18651" x="9324975" y="1363663"/>
          <p14:tracePt t="18661" x="9525000" y="1414463"/>
          <p14:tracePt t="18671" x="9675813" y="1450975"/>
          <p14:tracePt t="18684" x="9813925" y="1489075"/>
          <p14:tracePt t="18691" x="9952038" y="1514475"/>
          <p14:tracePt t="18701" x="10039350" y="1539875"/>
          <p14:tracePt t="18712" x="10101263" y="1576388"/>
          <p14:tracePt t="18721" x="10113963" y="1589088"/>
          <p14:tracePt t="18733" x="10139363" y="1601788"/>
          <p14:tracePt t="18742" x="10152063" y="1601788"/>
          <p14:tracePt t="18772" x="10164763" y="1601788"/>
          <p14:tracePt t="18782" x="10164763" y="1614488"/>
          <p14:tracePt t="18802" x="10177463" y="1614488"/>
          <p14:tracePt t="18965" x="10164763" y="1614488"/>
          <p14:tracePt t="18975" x="10113963" y="1614488"/>
          <p14:tracePt t="18985" x="10052050" y="1614488"/>
          <p14:tracePt t="18998" x="9926638" y="1614488"/>
          <p14:tracePt t="19006" x="9801225" y="1614488"/>
          <p14:tracePt t="19016" x="9637713" y="1614488"/>
          <p14:tracePt t="19026" x="9488488" y="1614488"/>
          <p14:tracePt t="19035" x="9350375" y="1614488"/>
          <p14:tracePt t="19049" x="9224963" y="1601788"/>
          <p14:tracePt t="19056" x="9150350" y="1601788"/>
          <p14:tracePt t="19066" x="9063038" y="1589088"/>
          <p14:tracePt t="19078" x="9024938" y="1589088"/>
          <p14:tracePt t="19086" x="8986838" y="1576388"/>
          <p14:tracePt t="19099" x="8975725" y="1576388"/>
          <p14:tracePt t="19107" x="8950325" y="1576388"/>
          <p14:tracePt t="19289" x="8975725" y="1563688"/>
          <p14:tracePt t="19299" x="8986838" y="1563688"/>
          <p14:tracePt t="19309" x="9012238" y="1563688"/>
          <p14:tracePt t="19319" x="9024938" y="1563688"/>
          <p14:tracePt t="19332" x="9063038" y="1563688"/>
          <p14:tracePt t="19341" x="9088438" y="1563688"/>
          <p14:tracePt t="19350" x="9150350" y="1563688"/>
          <p14:tracePt t="19360" x="9224963" y="1563688"/>
          <p14:tracePt t="19370" x="9301163" y="1563688"/>
          <p14:tracePt t="19382" x="9401175" y="1563688"/>
          <p14:tracePt t="19391" x="9501188" y="1563688"/>
          <p14:tracePt t="19400" x="9650413" y="1563688"/>
          <p14:tracePt t="19411" x="9826625" y="1563688"/>
          <p14:tracePt t="19421" x="9963150" y="1563688"/>
          <p14:tracePt t="19432" x="10075863" y="1563688"/>
          <p14:tracePt t="19442" x="10177463" y="1563688"/>
          <p14:tracePt t="19451" x="10226675" y="1563688"/>
          <p14:tracePt t="19464" x="10301288" y="1563688"/>
          <p14:tracePt t="19472" x="10326688" y="1563688"/>
          <p14:tracePt t="19482" x="10364788" y="1563688"/>
          <p14:tracePt t="19492" x="10390188" y="1563688"/>
          <p14:tracePt t="19502" x="10426700" y="1563688"/>
          <p14:tracePt t="19516" x="10452100" y="1563688"/>
          <p14:tracePt t="19523" x="10490200" y="1563688"/>
          <p14:tracePt t="19532" x="10502900" y="1563688"/>
          <p14:tracePt t="19543" x="10526713" y="1563688"/>
          <p14:tracePt t="19565" x="10552113" y="1563688"/>
          <p14:tracePt t="19583" x="10564813" y="1563688"/>
          <p14:tracePt t="19635" x="10539413" y="1563688"/>
          <p14:tracePt t="19644" x="10414000" y="1563688"/>
          <p14:tracePt t="19654" x="10213975" y="1563688"/>
          <p14:tracePt t="19664" x="9863138" y="1552575"/>
          <p14:tracePt t="19674" x="9288463" y="1552575"/>
          <p14:tracePt t="19684" x="8674100" y="1501775"/>
          <p14:tracePt t="19698" x="7923213" y="1476375"/>
          <p14:tracePt t="19704" x="7246938" y="1476375"/>
          <p14:tracePt t="19715" x="6434138" y="1476375"/>
          <p14:tracePt t="19726" x="5683250" y="1514475"/>
          <p14:tracePt t="19738" x="5057775" y="1589088"/>
          <p14:tracePt t="19748" x="4530725" y="1627188"/>
          <p14:tracePt t="19756" x="4005263" y="1701800"/>
          <p14:tracePt t="19766" x="3454400" y="1765300"/>
          <p14:tracePt t="19776" x="2879725" y="1889125"/>
          <p14:tracePt t="19786" x="2452688" y="1989138"/>
          <p14:tracePt t="19798" x="2116138" y="2078038"/>
          <p14:tracePt t="19806" x="1878013" y="2139950"/>
          <p14:tracePt t="19817" x="1752600" y="2178050"/>
          <p14:tracePt t="19827" x="1665288" y="2201863"/>
          <p14:tracePt t="19837" x="1639888" y="2201863"/>
          <p14:tracePt t="19849" x="1627188" y="2201863"/>
          <p14:tracePt t="19860" x="1614488" y="2201863"/>
          <p14:tracePt t="19867" x="1601788" y="2214563"/>
          <p14:tracePt t="19908" x="1601788" y="2227263"/>
          <p14:tracePt t="19989" x="1601788" y="2239963"/>
          <p14:tracePt t="20010" x="1589088" y="2265363"/>
          <p14:tracePt t="20019" x="1577975" y="2265363"/>
          <p14:tracePt t="20031" x="1552575" y="2278063"/>
          <p14:tracePt t="20039" x="1552575" y="2290763"/>
          <p14:tracePt t="20293" x="1552575" y="2278063"/>
          <p14:tracePt t="20394" x="1565275" y="2278063"/>
          <p14:tracePt t="20688" x="1565275" y="2265363"/>
          <p14:tracePt t="20942" x="1577975" y="2265363"/>
          <p14:tracePt t="21013" x="1589088" y="2252663"/>
          <p14:tracePt t="21032" x="1601788" y="2239963"/>
          <p14:tracePt t="21046" x="1614488" y="2239963"/>
          <p14:tracePt t="21053" x="1652588" y="2227263"/>
          <p14:tracePt t="21064" x="1665288" y="2214563"/>
          <p14:tracePt t="21073" x="1714500" y="2201863"/>
          <p14:tracePt t="21083" x="1790700" y="2178050"/>
          <p14:tracePt t="21097" x="1852613" y="2139950"/>
          <p14:tracePt t="21104" x="1914525" y="2114550"/>
          <p14:tracePt t="21114" x="2014538" y="2078038"/>
          <p14:tracePt t="21124" x="2103438" y="2039938"/>
          <p14:tracePt t="21134" x="2178050" y="2001838"/>
          <p14:tracePt t="21147" x="2239963" y="1978025"/>
          <p14:tracePt t="21154" x="2303463" y="1952625"/>
          <p14:tracePt t="21165" x="2339975" y="1939925"/>
          <p14:tracePt t="21175" x="2403475" y="1927225"/>
          <p14:tracePt t="21185" x="2441575" y="1914525"/>
          <p14:tracePt t="21197" x="2478088" y="1901825"/>
          <p14:tracePt t="21205" x="2503488" y="1889125"/>
          <p14:tracePt t="21216" x="2554288" y="1876425"/>
          <p14:tracePt t="21226" x="2603500" y="1865313"/>
          <p14:tracePt t="21235" x="2690813" y="1852613"/>
          <p14:tracePt t="21246" x="2803525" y="1827213"/>
          <p14:tracePt t="21256" x="2903538" y="1814513"/>
          <p14:tracePt t="21267" x="2954338" y="1801813"/>
          <p14:tracePt t="21278" x="3041650" y="1789113"/>
          <p14:tracePt t="21285" x="3116263" y="1776413"/>
          <p14:tracePt t="21296" x="3216275" y="1776413"/>
          <p14:tracePt t="21305" x="3279775" y="1765300"/>
          <p14:tracePt t="21315" x="3405188" y="1765300"/>
          <p14:tracePt t="21328" x="3567113" y="1765300"/>
          <p14:tracePt t="21336" x="3743325" y="1765300"/>
          <p14:tracePt t="21347" x="3992563" y="1765300"/>
          <p14:tracePt t="21357" x="4217988" y="1789113"/>
          <p14:tracePt t="21367" x="4443413" y="1801813"/>
          <p14:tracePt t="21380" x="4606925" y="1814513"/>
          <p14:tracePt t="21387" x="4794250" y="1839913"/>
          <p14:tracePt t="21398" x="4932363" y="1876425"/>
          <p14:tracePt t="21408" x="5045075" y="1889125"/>
          <p14:tracePt t="21418" x="5145088" y="1901825"/>
          <p14:tracePt t="21430" x="5219700" y="1927225"/>
          <p14:tracePt t="21438" x="5294313" y="1939925"/>
          <p14:tracePt t="21448" x="5332413" y="1939925"/>
          <p14:tracePt t="21462" x="5357813" y="1939925"/>
          <p14:tracePt t="21468" x="5370513" y="1952625"/>
          <p14:tracePt t="21480" x="5383213" y="1952625"/>
          <p14:tracePt t="21511" x="5394325" y="1952625"/>
          <p14:tracePt t="23627" x="5407025" y="1952625"/>
          <p14:tracePt t="23669" x="5419725" y="1952625"/>
          <p14:tracePt t="23698" x="5432425" y="1952625"/>
          <p14:tracePt t="23719" x="5445125" y="1952625"/>
          <p14:tracePt t="23741" x="5457825" y="1952625"/>
          <p14:tracePt t="23749" x="5483225" y="1952625"/>
          <p14:tracePt t="23761" x="5532438" y="1952625"/>
          <p14:tracePt t="23770" x="5570538" y="1952625"/>
          <p14:tracePt t="23779" x="5619750" y="1952625"/>
          <p14:tracePt t="23793" x="5695950" y="1952625"/>
          <p14:tracePt t="23800" x="5770563" y="1952625"/>
          <p14:tracePt t="23810" x="5845175" y="1952625"/>
          <p14:tracePt t="23820" x="5945188" y="1952625"/>
          <p14:tracePt t="23830" x="6070600" y="1939925"/>
          <p14:tracePt t="23844" x="6208713" y="1914525"/>
          <p14:tracePt t="23850" x="6359525" y="1914525"/>
          <p14:tracePt t="23861" x="6483350" y="1901825"/>
          <p14:tracePt t="23876" x="6659563" y="1876425"/>
          <p14:tracePt t="23881" x="6784975" y="1876425"/>
          <p14:tracePt t="23894" x="6921500" y="1876425"/>
          <p14:tracePt t="23901" x="7021513" y="1876425"/>
          <p14:tracePt t="23914" x="7123113" y="1876425"/>
          <p14:tracePt t="23922" x="7210425" y="1889125"/>
          <p14:tracePt t="23932" x="7310438" y="1914525"/>
          <p14:tracePt t="23944" x="7385050" y="1927225"/>
          <p14:tracePt t="23952" x="7472363" y="1952625"/>
          <p14:tracePt t="23962" x="7523163" y="1978025"/>
          <p14:tracePt t="23977" x="7610475" y="1989138"/>
          <p14:tracePt t="23982" x="7697788" y="2014538"/>
          <p14:tracePt t="23994" x="7823200" y="2039938"/>
          <p14:tracePt t="24003" x="7961313" y="2101850"/>
          <p14:tracePt t="24013" x="8099425" y="2139950"/>
          <p14:tracePt t="24027" x="8199438" y="2178050"/>
          <p14:tracePt t="24033" x="8312150" y="2214563"/>
          <p14:tracePt t="24045" x="8361363" y="2252663"/>
          <p14:tracePt t="24053" x="8412163" y="2278063"/>
          <p14:tracePt t="24063" x="8435975" y="2278063"/>
          <p14:tracePt t="24084" x="8448675" y="2278063"/>
          <p14:tracePt t="24094" x="8461375" y="2290763"/>
          <p14:tracePt t="24114" x="8474075" y="2290763"/>
          <p14:tracePt t="24134" x="8486775" y="2290763"/>
          <p14:tracePt t="24266" x="8499475" y="2290763"/>
          <p14:tracePt t="24276" x="8512175" y="2290763"/>
          <p14:tracePt t="24317" x="8537575" y="2290763"/>
          <p14:tracePt t="24327" x="8548688" y="2290763"/>
          <p14:tracePt t="24337" x="8561388" y="2290763"/>
          <p14:tracePt t="24359" x="8599488" y="2290763"/>
          <p14:tracePt t="24368" x="8612188" y="2290763"/>
          <p14:tracePt t="24377" x="8661400" y="2290763"/>
          <p14:tracePt t="24388" x="8699500" y="2278063"/>
          <p14:tracePt t="24398" x="8737600" y="2278063"/>
          <p14:tracePt t="24409" x="8763000" y="2265363"/>
          <p14:tracePt t="24418" x="8799513" y="2265363"/>
          <p14:tracePt t="24428" x="8837613" y="2252663"/>
          <p14:tracePt t="24441" x="8886825" y="2239963"/>
          <p14:tracePt t="24449" x="8912225" y="2239963"/>
          <p14:tracePt t="24460" x="8950325" y="2227263"/>
          <p14:tracePt t="24469" x="8975725" y="2227263"/>
          <p14:tracePt t="24479" x="8986838" y="2214563"/>
          <p14:tracePt t="24493" x="8999538" y="2214563"/>
          <p14:tracePt t="24499" x="9012238" y="2214563"/>
          <p14:tracePt t="24520" x="9024938" y="2214563"/>
          <p14:tracePt t="24530" x="9037638" y="2214563"/>
          <p14:tracePt t="24560" x="9050338" y="2214563"/>
          <p14:tracePt t="24694" x="9063038" y="2214563"/>
          <p14:tracePt t="24712" x="9088438" y="2214563"/>
          <p14:tracePt t="24725" x="9112250" y="2214563"/>
          <p14:tracePt t="24732" x="9137650" y="2214563"/>
          <p14:tracePt t="24743" x="9188450" y="2214563"/>
          <p14:tracePt t="24753" x="9237663" y="2214563"/>
          <p14:tracePt t="24763" x="9301163" y="2214563"/>
          <p14:tracePt t="24776" x="9337675" y="2214563"/>
          <p14:tracePt t="24783" x="9437688" y="2214563"/>
          <p14:tracePt t="24793" x="9537700" y="2214563"/>
          <p14:tracePt t="24804" x="9637713" y="2214563"/>
          <p14:tracePt t="24813" x="9750425" y="2214563"/>
          <p14:tracePt t="24824" x="9839325" y="2201863"/>
          <p14:tracePt t="24834" x="9926638" y="2190750"/>
          <p14:tracePt t="24844" x="10013950" y="2178050"/>
          <p14:tracePt t="24857" x="10101263" y="2165350"/>
          <p14:tracePt t="24864" x="10164763" y="2165350"/>
          <p14:tracePt t="24876" x="10226675" y="2165350"/>
          <p14:tracePt t="24891" x="10288588" y="2165350"/>
          <p14:tracePt t="24894" x="10339388" y="2165350"/>
          <p14:tracePt t="24908" x="10377488" y="2165350"/>
          <p14:tracePt t="24915" x="10401300" y="2165350"/>
          <p14:tracePt t="24925" x="10426700" y="2165350"/>
          <p14:tracePt t="24935" x="10452100" y="2165350"/>
          <p14:tracePt t="24945" x="10464800" y="2165350"/>
          <p14:tracePt t="24959" x="10490200" y="2165350"/>
          <p14:tracePt t="24965" x="10502900" y="2165350"/>
          <p14:tracePt t="24989" x="10539413" y="2152650"/>
          <p14:tracePt t="24996" x="10577513" y="2139950"/>
          <p14:tracePt t="25010" x="10590213" y="2139950"/>
          <p14:tracePt t="25016" x="10602913" y="2139950"/>
          <p14:tracePt t="25027" x="10614025" y="2139950"/>
          <p14:tracePt t="25037" x="10626725" y="2139950"/>
          <p14:tracePt t="25058" x="10639425" y="2139950"/>
          <p14:tracePt t="25088" x="10652125" y="2139950"/>
          <p14:tracePt t="25300" x="10652125" y="2127250"/>
          <p14:tracePt t="34728" x="10639425" y="2127250"/>
          <p14:tracePt t="34738" x="10514013" y="2127250"/>
          <p14:tracePt t="34748" x="10364788" y="2127250"/>
          <p14:tracePt t="34761" x="10164763" y="2127250"/>
          <p14:tracePt t="34768" x="9852025" y="2014538"/>
          <p14:tracePt t="34779" x="9488488" y="1839913"/>
          <p14:tracePt t="34789" x="9063038" y="1589088"/>
          <p14:tracePt t="34799" x="8524875" y="1276350"/>
          <p14:tracePt t="34812" x="8161338" y="938213"/>
          <p14:tracePt t="34820" x="7897813" y="650875"/>
          <p14:tracePt t="34830" x="7723188" y="412750"/>
          <p14:tracePt t="34839" x="7661275" y="174625"/>
          <p14:tracePt t="35084" x="9112250" y="263525"/>
          <p14:tracePt t="35095" x="8324850" y="338138"/>
          <p14:tracePt t="35103" x="7435850" y="338138"/>
          <p14:tracePt t="35114" x="6521450" y="338138"/>
          <p14:tracePt t="35124" x="5745163" y="300038"/>
          <p14:tracePt t="35133" x="5057775" y="274638"/>
          <p14:tracePt t="35145" x="4443413" y="225425"/>
          <p14:tracePt t="35154" x="3856038" y="174625"/>
          <p14:tracePt t="35164" x="3341688" y="150813"/>
          <p14:tracePt t="35178" x="2916238" y="112713"/>
          <p14:tracePt t="35185" x="2541588" y="112713"/>
          <p14:tracePt t="35195" x="2352675" y="87313"/>
          <p14:tracePt t="35204" x="2127250" y="50800"/>
          <p14:tracePt t="35215" x="1978025" y="25400"/>
          <p14:tracePt t="35229" x="1865313" y="0"/>
          <p14:tracePt t="35357" x="1765300" y="38100"/>
          <p14:tracePt t="35366" x="1765300" y="74613"/>
          <p14:tracePt t="35377" x="1765300" y="100013"/>
          <p14:tracePt t="35387" x="1765300" y="138113"/>
          <p14:tracePt t="35397" x="1765300" y="174625"/>
          <p14:tracePt t="35411" x="1814513" y="250825"/>
          <p14:tracePt t="35417" x="1890713" y="325438"/>
          <p14:tracePt t="35429" x="1978025" y="412750"/>
          <p14:tracePt t="35437" x="2116138" y="487363"/>
          <p14:tracePt t="35448" x="2278063" y="563563"/>
          <p14:tracePt t="35463" x="2516188" y="650875"/>
          <p14:tracePt t="35468" x="2828925" y="738188"/>
          <p14:tracePt t="35480" x="3154363" y="801688"/>
          <p14:tracePt t="35488" x="3354388" y="850900"/>
          <p14:tracePt t="35498" x="3554413" y="876300"/>
          <p14:tracePt t="35512" x="3667125" y="889000"/>
          <p14:tracePt t="35518" x="3743325" y="912813"/>
          <p14:tracePt t="35530" x="3805238" y="912813"/>
          <p14:tracePt t="35539" x="3843338" y="912813"/>
          <p14:tracePt t="35549" x="3867150" y="912813"/>
          <p14:tracePt t="35561" x="3892550" y="912813"/>
          <p14:tracePt t="35569" x="3905250" y="912813"/>
          <p14:tracePt t="35579" x="3917950" y="912813"/>
          <p14:tracePt t="35590" x="3930650" y="912813"/>
          <p14:tracePt t="35762" x="3905250" y="912813"/>
          <p14:tracePt t="35782" x="3879850" y="912813"/>
          <p14:tracePt t="35794" x="3856038" y="912813"/>
          <p14:tracePt t="35803" x="3830638" y="912813"/>
          <p14:tracePt t="35812" x="3792538" y="901700"/>
          <p14:tracePt t="35823" x="3756025" y="901700"/>
          <p14:tracePt t="35833" x="3730625" y="889000"/>
          <p14:tracePt t="35844" x="3717925" y="889000"/>
          <p14:tracePt t="35853" x="3692525" y="889000"/>
          <p14:tracePt t="35863" x="3679825" y="889000"/>
          <p14:tracePt t="35877" x="3643313" y="889000"/>
          <p14:tracePt t="35884" x="3630613" y="889000"/>
          <p14:tracePt t="35894" x="3617913" y="889000"/>
          <p14:tracePt t="35904" x="3605213" y="889000"/>
          <p14:tracePt t="35914" x="3592513" y="889000"/>
          <p14:tracePt t="35935" x="3567113" y="889000"/>
          <p14:tracePt t="35966" x="3554413" y="889000"/>
          <p14:tracePt t="35995" x="3567113" y="876300"/>
          <p14:tracePt t="36005" x="3617913" y="850900"/>
          <p14:tracePt t="36015" x="3730625" y="801688"/>
          <p14:tracePt t="36027" x="3879850" y="738188"/>
          <p14:tracePt t="36036" x="3968750" y="688975"/>
          <p14:tracePt t="36045" x="4081463" y="663575"/>
          <p14:tracePt t="36056" x="4156075" y="638175"/>
          <p14:tracePt t="36066" x="4217988" y="625475"/>
          <p14:tracePt t="36077" x="4256088" y="612775"/>
          <p14:tracePt t="36089" x="4294188" y="600075"/>
          <p14:tracePt t="36096" x="4318000" y="600075"/>
          <p14:tracePt t="36110" x="4343400" y="600075"/>
          <p14:tracePt t="36117" x="4356100" y="600075"/>
          <p14:tracePt t="36128" x="4381500" y="600075"/>
          <p14:tracePt t="36138" x="4394200" y="600075"/>
          <p14:tracePt t="36147" x="4406900" y="600075"/>
          <p14:tracePt t="36160" x="4418013" y="600075"/>
          <p14:tracePt t="36168" x="4430713" y="600075"/>
          <p14:tracePt t="36198" x="4443413" y="600075"/>
          <p14:tracePt t="36452" x="4456113" y="600075"/>
          <p14:tracePt t="36462" x="4468813" y="600075"/>
          <p14:tracePt t="36472" x="4481513" y="600075"/>
          <p14:tracePt t="36483" x="4481513" y="612775"/>
          <p14:tracePt t="36494" x="4506913" y="612775"/>
          <p14:tracePt t="36502" x="4506913" y="625475"/>
          <p14:tracePt t="36512" x="4518025" y="625475"/>
          <p14:tracePt t="36533" x="4530725" y="625475"/>
          <p14:tracePt t="36543" x="4543425" y="638175"/>
          <p14:tracePt t="36575" x="4556125" y="638175"/>
          <p14:tracePt t="36583" x="4556125" y="650875"/>
          <p14:tracePt t="36595" x="4556125" y="663575"/>
          <p14:tracePt t="36604" x="4556125" y="688975"/>
          <p14:tracePt t="36614" x="4543425" y="738188"/>
          <p14:tracePt t="36627" x="4494213" y="788988"/>
          <p14:tracePt t="36634" x="4468813" y="812800"/>
          <p14:tracePt t="36645" x="4406900" y="850900"/>
          <p14:tracePt t="36655" x="4356100" y="876300"/>
          <p14:tracePt t="36664" x="4305300" y="889000"/>
          <p14:tracePt t="36677" x="4217988" y="889000"/>
          <p14:tracePt t="36685" x="4117975" y="901700"/>
          <p14:tracePt t="36697" x="4017963" y="901700"/>
          <p14:tracePt t="36706" x="3892550" y="901700"/>
          <p14:tracePt t="36715" x="3743325" y="901700"/>
          <p14:tracePt t="36726" x="3617913" y="901700"/>
          <p14:tracePt t="36735" x="3479800" y="901700"/>
          <p14:tracePt t="36745" x="3367088" y="901700"/>
          <p14:tracePt t="36759" x="3241675" y="901700"/>
          <p14:tracePt t="36766" x="3128963" y="901700"/>
          <p14:tracePt t="36776" x="3041650" y="901700"/>
          <p14:tracePt t="36786" x="2979738" y="901700"/>
          <p14:tracePt t="36796" x="2890838" y="912813"/>
          <p14:tracePt t="36811" x="2803525" y="925513"/>
          <p14:tracePt t="36817" x="2728913" y="938213"/>
          <p14:tracePt t="36827" x="2678113" y="950913"/>
          <p14:tracePt t="36838" x="2603500" y="963613"/>
          <p14:tracePt t="36847" x="2565400" y="963613"/>
          <p14:tracePt t="36860" x="2516188" y="976313"/>
          <p14:tracePt t="36868" x="2490788" y="976313"/>
          <p14:tracePt t="36879" x="2452688" y="989013"/>
          <p14:tracePt t="36888" x="2428875" y="989013"/>
          <p14:tracePt t="36897" x="2378075" y="1001713"/>
          <p14:tracePt t="36911" x="2339975" y="1014413"/>
          <p14:tracePt t="36918" x="2303463" y="1025525"/>
          <p14:tracePt t="36928" x="2278063" y="1025525"/>
          <p14:tracePt t="36939" x="2228850" y="1050925"/>
          <p14:tracePt t="36948" x="2190750" y="1050925"/>
          <p14:tracePt t="36960" x="2152650" y="1063625"/>
          <p14:tracePt t="36970" x="2127250" y="1076325"/>
          <p14:tracePt t="36979" x="2090738" y="1089025"/>
          <p14:tracePt t="36993" x="2065338" y="1089025"/>
          <p14:tracePt t="36999" x="2039938" y="1089025"/>
          <p14:tracePt t="37010" x="2027238" y="1089025"/>
          <p14:tracePt t="37019" x="2003425" y="1089025"/>
          <p14:tracePt t="37029" x="1978025" y="1089025"/>
          <p14:tracePt t="37043" x="1952625" y="1089025"/>
          <p14:tracePt t="37049" x="1939925" y="1089025"/>
          <p14:tracePt t="37060" x="1914525" y="1089025"/>
          <p14:tracePt t="37070" x="1903413" y="1089025"/>
          <p14:tracePt t="37079" x="1890713" y="1089025"/>
          <p14:tracePt t="37091" x="1878013" y="1089025"/>
          <p14:tracePt t="37099" x="1865313" y="1089025"/>
          <p14:tracePt t="37129" x="1852613" y="1089025"/>
          <p14:tracePt t="37150" x="1852613" y="1076325"/>
          <p14:tracePt t="37161" x="1827213" y="1076325"/>
          <p14:tracePt t="37171" x="1827213" y="1063625"/>
          <p14:tracePt t="37181" x="1827213" y="1050925"/>
          <p14:tracePt t="37191" x="1814513" y="1050925"/>
          <p14:tracePt t="37211" x="1814513" y="1038225"/>
          <p14:tracePt t="37225" x="1801813" y="1038225"/>
          <p14:tracePt t="37243" x="1790700" y="1038225"/>
          <p14:tracePt t="37263" x="1790700" y="1025525"/>
          <p14:tracePt t="37275" x="1778000" y="1025525"/>
          <p14:tracePt t="37304" x="1765300" y="1014413"/>
          <p14:tracePt t="37334" x="1752600" y="1001713"/>
          <p14:tracePt t="37354" x="1739900" y="1001713"/>
          <p14:tracePt t="37385" x="1739900" y="989013"/>
          <p14:tracePt t="37394" x="1727200" y="989013"/>
          <p14:tracePt t="37577" x="1727200" y="976313"/>
          <p14:tracePt t="37841" x="1739900" y="976313"/>
          <p14:tracePt t="37861" x="1752600" y="976313"/>
          <p14:tracePt t="37881" x="1765300" y="976313"/>
          <p14:tracePt t="37901" x="1801813" y="976313"/>
          <p14:tracePt t="37913" x="1827213" y="976313"/>
          <p14:tracePt t="37924" x="1890713" y="976313"/>
          <p14:tracePt t="37932" x="1978025" y="963613"/>
          <p14:tracePt t="37943" x="2116138" y="950913"/>
          <p14:tracePt t="37952" x="2216150" y="950913"/>
          <p14:tracePt t="37962" x="2316163" y="938213"/>
          <p14:tracePt t="37975" x="2390775" y="925513"/>
          <p14:tracePt t="37982" x="2465388" y="925513"/>
          <p14:tracePt t="37993" x="2541588" y="912813"/>
          <p14:tracePt t="38003" x="2590800" y="912813"/>
          <p14:tracePt t="38013" x="2667000" y="901700"/>
          <p14:tracePt t="38025" x="2716213" y="889000"/>
          <p14:tracePt t="38033" x="2803525" y="889000"/>
          <p14:tracePt t="38045" x="2928938" y="876300"/>
          <p14:tracePt t="38054" x="3116263" y="863600"/>
          <p14:tracePt t="38063" x="3354388" y="838200"/>
          <p14:tracePt t="38075" x="3567113" y="812800"/>
          <p14:tracePt t="38084" x="3779838" y="801688"/>
          <p14:tracePt t="38095" x="3930650" y="788988"/>
          <p14:tracePt t="38108" x="4068763" y="776288"/>
          <p14:tracePt t="38114" x="4156075" y="776288"/>
          <p14:tracePt t="38126" x="4243388" y="776288"/>
          <p14:tracePt t="38134" x="4281488" y="776288"/>
          <p14:tracePt t="38144" x="4330700" y="776288"/>
          <p14:tracePt t="38158" x="4356100" y="776288"/>
          <p14:tracePt t="38165" x="4394200" y="776288"/>
          <p14:tracePt t="38175" x="4418013" y="776288"/>
          <p14:tracePt t="38185" x="4468813" y="776288"/>
          <p14:tracePt t="38196" x="4506913" y="776288"/>
          <p14:tracePt t="38208" x="4568825" y="776288"/>
          <p14:tracePt t="38216" x="4630738" y="788988"/>
          <p14:tracePt t="38225" x="4681538" y="812800"/>
          <p14:tracePt t="38240" x="4719638" y="812800"/>
          <p14:tracePt t="38246" x="4743450" y="812800"/>
          <p14:tracePt t="38258" x="4781550" y="825500"/>
          <p14:tracePt t="38266" x="4794250" y="838200"/>
          <p14:tracePt t="38276" x="4819650" y="838200"/>
          <p14:tracePt t="38291" x="4843463" y="838200"/>
          <p14:tracePt t="38297" x="4856163" y="838200"/>
          <p14:tracePt t="38308" x="4856163" y="850900"/>
          <p14:tracePt t="38317" x="4881563" y="850900"/>
          <p14:tracePt t="38327" x="4919663" y="863600"/>
          <p14:tracePt t="38342" x="4956175" y="863600"/>
          <p14:tracePt t="38347" x="4994275" y="863600"/>
          <p14:tracePt t="38359" x="5019675" y="863600"/>
          <p14:tracePt t="38378" x="5032375" y="863600"/>
          <p14:tracePt t="38391" x="5045075" y="863600"/>
          <p14:tracePt t="38398" x="5057775" y="863600"/>
          <p14:tracePt t="38410" x="5068888" y="863600"/>
          <p14:tracePt t="38439" x="5081588" y="863600"/>
          <p14:tracePt t="38459" x="5094288" y="863600"/>
          <p14:tracePt t="38915" x="5094288" y="876300"/>
          <p14:tracePt t="38936" x="5094288" y="889000"/>
          <p14:tracePt t="38966" x="5068888" y="912813"/>
          <p14:tracePt t="38976" x="5019675" y="938213"/>
          <p14:tracePt t="38989" x="4919663" y="989013"/>
          <p14:tracePt t="38997" x="4756150" y="1050925"/>
          <p14:tracePt t="39008" x="4568825" y="1114425"/>
          <p14:tracePt t="39017" x="4243388" y="1227138"/>
          <p14:tracePt t="39027" x="3843338" y="1363663"/>
          <p14:tracePt t="39041" x="3328988" y="1501775"/>
          <p14:tracePt t="39047" x="2854325" y="1614488"/>
          <p14:tracePt t="39057" x="2390775" y="1701800"/>
          <p14:tracePt t="39067" x="1978025" y="1739900"/>
          <p14:tracePt t="39077" x="1589088" y="1776413"/>
          <p14:tracePt t="39090" x="1314450" y="1776413"/>
          <p14:tracePt t="39099" x="1101725" y="1776413"/>
          <p14:tracePt t="39108" x="914400" y="1765300"/>
          <p14:tracePt t="39124" x="776288" y="1727200"/>
          <p14:tracePt t="39128" x="663575" y="1701800"/>
          <p14:tracePt t="39139" x="550863" y="1652588"/>
          <p14:tracePt t="39148" x="500063" y="1639888"/>
          <p14:tracePt t="39160" x="463550" y="1614488"/>
          <p14:tracePt t="39169" x="450850" y="1601788"/>
          <p14:tracePt t="39191" x="438150" y="1601788"/>
          <p14:tracePt t="39382" x="438150" y="1589088"/>
          <p14:tracePt t="39405" x="450850" y="1589088"/>
          <p14:tracePt t="39413" x="476250" y="1563688"/>
          <p14:tracePt t="39422" x="525463" y="1539875"/>
          <p14:tracePt t="39432" x="612775" y="1476375"/>
          <p14:tracePt t="39442" x="701675" y="1414463"/>
          <p14:tracePt t="39456" x="825500" y="1350963"/>
          <p14:tracePt t="39463" x="938213" y="1301750"/>
          <p14:tracePt t="39474" x="1076325" y="1214438"/>
          <p14:tracePt t="39483" x="1176338" y="1163638"/>
          <p14:tracePt t="39493" x="1289050" y="1125538"/>
          <p14:tracePt t="39507" x="1363663" y="1089025"/>
          <p14:tracePt t="39514" x="1414463" y="1050925"/>
          <p14:tracePt t="39524" x="1489075" y="1025525"/>
          <p14:tracePt t="39534" x="1527175" y="1001713"/>
          <p14:tracePt t="39544" x="1577975" y="1001713"/>
          <p14:tracePt t="39557" x="1589088" y="1001713"/>
          <p14:tracePt t="39564" x="1614488" y="989013"/>
          <p14:tracePt t="39574" x="1627188" y="989013"/>
          <p14:tracePt t="39585" x="1639888" y="989013"/>
          <p14:tracePt t="39606" x="1652588" y="989013"/>
          <p14:tracePt t="39616" x="1665288" y="989013"/>
          <p14:tracePt t="39655" x="1677988" y="989013"/>
          <p14:tracePt t="39666" x="1689100" y="989013"/>
          <p14:tracePt t="39688" x="1714500" y="989013"/>
          <p14:tracePt t="39706" x="1727200" y="989013"/>
          <p14:tracePt t="39716" x="1739900" y="989013"/>
          <p14:tracePt t="39727" x="1752600" y="989013"/>
          <p14:tracePt t="39739" x="1765300" y="989013"/>
          <p14:tracePt t="39748" x="1778000" y="989013"/>
          <p14:tracePt t="39757" x="1790700" y="989013"/>
          <p14:tracePt t="39767" x="1801813" y="989013"/>
          <p14:tracePt t="39789" x="1827213" y="989013"/>
          <p14:tracePt t="39798" x="1852613" y="989013"/>
          <p14:tracePt t="39807" x="1914525" y="989013"/>
          <p14:tracePt t="39818" x="2014538" y="976313"/>
          <p14:tracePt t="39828" x="2103438" y="963613"/>
          <p14:tracePt t="39839" x="2203450" y="950913"/>
          <p14:tracePt t="39848" x="2303463" y="938213"/>
          <p14:tracePt t="39858" x="2390775" y="925513"/>
          <p14:tracePt t="39871" x="2478088" y="912813"/>
          <p14:tracePt t="39879" x="2541588" y="901700"/>
          <p14:tracePt t="39889" x="2616200" y="889000"/>
          <p14:tracePt t="39900" x="2667000" y="876300"/>
          <p14:tracePt t="39909" x="2728913" y="876300"/>
          <p14:tracePt t="39923" x="2767013" y="863600"/>
          <p14:tracePt t="39929" x="2816225" y="863600"/>
          <p14:tracePt t="39939" x="2841625" y="863600"/>
          <p14:tracePt t="39950" x="2879725" y="863600"/>
          <p14:tracePt t="39960" x="2903538" y="863600"/>
          <p14:tracePt t="39972" x="2941638" y="863600"/>
          <p14:tracePt t="39981" x="2967038" y="863600"/>
          <p14:tracePt t="39992" x="3003550" y="863600"/>
          <p14:tracePt t="40001" x="3028950" y="863600"/>
          <p14:tracePt t="40010" x="3067050" y="863600"/>
          <p14:tracePt t="40022" x="3092450" y="863600"/>
          <p14:tracePt t="40031" x="3128963" y="863600"/>
          <p14:tracePt t="40041" x="3154363" y="863600"/>
          <p14:tracePt t="40051" x="3192463" y="863600"/>
          <p14:tracePt t="40061" x="3216275" y="863600"/>
          <p14:tracePt t="40072" x="3292475" y="863600"/>
          <p14:tracePt t="40081" x="3328988" y="863600"/>
          <p14:tracePt t="40092" x="3392488" y="863600"/>
          <p14:tracePt t="40106" x="3479800" y="863600"/>
          <p14:tracePt t="40112" x="3605213" y="863600"/>
          <p14:tracePt t="40122" x="3743325" y="863600"/>
          <p14:tracePt t="40132" x="3956050" y="838200"/>
          <p14:tracePt t="40142" x="4143375" y="801688"/>
          <p14:tracePt t="40156" x="4330700" y="788988"/>
          <p14:tracePt t="40163" x="4468813" y="763588"/>
          <p14:tracePt t="40174" x="4581525" y="750888"/>
          <p14:tracePt t="40183" x="4681538" y="750888"/>
          <p14:tracePt t="40194" x="4781550" y="750888"/>
          <p14:tracePt t="40206" x="4832350" y="750888"/>
          <p14:tracePt t="40213" x="4881563" y="750888"/>
          <p14:tracePt t="40223" x="4919663" y="750888"/>
          <p14:tracePt t="40234" x="4945063" y="750888"/>
          <p14:tracePt t="40255" x="4956175" y="750888"/>
          <p14:tracePt t="40286" x="4968875" y="750888"/>
          <p14:tracePt t="40497" x="4968875" y="763588"/>
          <p14:tracePt t="40670" x="4968875" y="776288"/>
          <p14:tracePt t="40832" x="4956175" y="776288"/>
          <p14:tracePt t="40862" x="4945063" y="776288"/>
          <p14:tracePt t="40892" x="4932363" y="776288"/>
          <p14:tracePt t="40913" x="4919663" y="776288"/>
          <p14:tracePt t="40933" x="4906963" y="788988"/>
          <p14:tracePt t="40943" x="4881563" y="788988"/>
          <p14:tracePt t="40954" x="4856163" y="788988"/>
          <p14:tracePt t="40963" x="4843463" y="788988"/>
          <p14:tracePt t="40974" x="4806950" y="801688"/>
          <p14:tracePt t="40987" x="4781550" y="801688"/>
          <p14:tracePt t="40993" x="4743450" y="812800"/>
          <p14:tracePt t="41004" x="4732338" y="812800"/>
          <p14:tracePt t="41014" x="4719638" y="812800"/>
          <p14:tracePt t="41024" x="4706938" y="825500"/>
          <p14:tracePt t="41038" x="4668838" y="825500"/>
          <p14:tracePt t="41044" x="4656138" y="825500"/>
          <p14:tracePt t="41056" x="4606925" y="838200"/>
          <p14:tracePt t="41065" x="4568825" y="838200"/>
          <p14:tracePt t="41075" x="4518025" y="838200"/>
          <p14:tracePt t="41088" x="4481513" y="838200"/>
          <p14:tracePt t="41095" x="4418013" y="850900"/>
          <p14:tracePt t="41106" x="4368800" y="850900"/>
          <p14:tracePt t="41116" x="4318000" y="850900"/>
          <p14:tracePt t="41125" x="4256088" y="850900"/>
          <p14:tracePt t="41138" x="4230688" y="850900"/>
          <p14:tracePt t="41146" x="4168775" y="863600"/>
          <p14:tracePt t="41155" x="4130675" y="863600"/>
          <p14:tracePt t="41170" x="4056063" y="863600"/>
          <p14:tracePt t="41176" x="3968750" y="863600"/>
          <p14:tracePt t="41187" x="3905250" y="863600"/>
          <p14:tracePt t="41197" x="3817938" y="863600"/>
          <p14:tracePt t="41207" x="3767138" y="863600"/>
          <p14:tracePt t="41220" x="3679825" y="863600"/>
          <p14:tracePt t="41227" x="3579813" y="863600"/>
          <p14:tracePt t="41237" x="3479800" y="863600"/>
          <p14:tracePt t="41247" x="3392488" y="863600"/>
          <p14:tracePt t="41257" x="3328988" y="863600"/>
          <p14:tracePt t="41271" x="3228975" y="863600"/>
          <p14:tracePt t="41277" x="3128963" y="863600"/>
          <p14:tracePt t="41288" x="3079750" y="863600"/>
          <p14:tracePt t="41299" x="2992438" y="863600"/>
          <p14:tracePt t="41309" x="2941638" y="863600"/>
          <p14:tracePt t="41320" x="2903538" y="850900"/>
          <p14:tracePt t="41328" x="2867025" y="838200"/>
          <p14:tracePt t="41341" x="2841625" y="838200"/>
          <p14:tracePt t="41349" x="2803525" y="825500"/>
          <p14:tracePt t="41358" x="2767013" y="825500"/>
          <p14:tracePt t="41370" x="2728913" y="825500"/>
          <p14:tracePt t="41379" x="2716213" y="825500"/>
          <p14:tracePt t="41389" x="2690813" y="812800"/>
          <p14:tracePt t="41403" x="2678113" y="812800"/>
          <p14:tracePt t="41409" x="2641600" y="812800"/>
          <p14:tracePt t="41421" x="2628900" y="812800"/>
          <p14:tracePt t="41430" x="2616200" y="812800"/>
          <p14:tracePt t="41440" x="2590800" y="812800"/>
          <p14:tracePt t="41454" x="2565400" y="812800"/>
          <p14:tracePt t="41461" x="2541588" y="812800"/>
          <p14:tracePt t="41470" x="2528888" y="812800"/>
          <p14:tracePt t="41480" x="2503488" y="812800"/>
          <p14:tracePt t="41491" x="2490788" y="812800"/>
          <p14:tracePt t="41503" x="2465388" y="812800"/>
          <p14:tracePt t="41521" x="2452688" y="812800"/>
          <p14:tracePt t="41531" x="2441575" y="812800"/>
          <p14:tracePt t="41541" x="2428875" y="812800"/>
          <p14:tracePt t="41554" x="2416175" y="812800"/>
          <p14:tracePt t="41562" x="2403475" y="812800"/>
          <p14:tracePt t="41572" x="2390775" y="812800"/>
          <p14:tracePt t="41582" x="2378075" y="812800"/>
          <p14:tracePt t="41612" x="2365375" y="812800"/>
          <p14:tracePt t="43903" x="2352675" y="812800"/>
          <p14:tracePt t="43917" x="2339975" y="812800"/>
          <p14:tracePt t="43924" x="2328863" y="812800"/>
          <p14:tracePt t="43933" x="2316163" y="812800"/>
          <p14:tracePt t="43944" x="2265363" y="812800"/>
          <p14:tracePt t="43954" x="2203450" y="825500"/>
          <p14:tracePt t="43967" x="2127250" y="825500"/>
          <p14:tracePt t="43976" x="2039938" y="825500"/>
          <p14:tracePt t="43984" x="1939925" y="838200"/>
          <p14:tracePt t="43995" x="1852613" y="838200"/>
          <p14:tracePt t="44005" x="1752600" y="838200"/>
          <p14:tracePt t="44018" x="1652588" y="838200"/>
          <p14:tracePt t="44025" x="1565275" y="850900"/>
          <p14:tracePt t="44035" x="1465263" y="850900"/>
          <p14:tracePt t="44046" x="1414463" y="850900"/>
          <p14:tracePt t="44056" x="1327150" y="850900"/>
          <p14:tracePt t="44067" x="1239838" y="838200"/>
          <p14:tracePt t="44076" x="1163638" y="812800"/>
          <p14:tracePt t="44086" x="1101725" y="812800"/>
          <p14:tracePt t="44100" x="1038225" y="788988"/>
          <p14:tracePt t="44106" x="1001713" y="788988"/>
          <p14:tracePt t="44119" x="963613" y="776288"/>
          <p14:tracePt t="44137" x="950913" y="763588"/>
          <p14:tracePt t="44319" x="950913" y="750888"/>
          <p14:tracePt t="44603" x="963613" y="750888"/>
          <p14:tracePt t="44623" x="989013" y="750888"/>
          <p14:tracePt t="44634" x="1001713" y="763588"/>
          <p14:tracePt t="44643" x="1014413" y="763588"/>
          <p14:tracePt t="44654" x="1050925" y="776288"/>
          <p14:tracePt t="44666" x="1089025" y="788988"/>
          <p14:tracePt t="44674" x="1114425" y="788988"/>
          <p14:tracePt t="44684" x="1139825" y="801688"/>
          <p14:tracePt t="44695" x="1163638" y="812800"/>
          <p14:tracePt t="44704" x="1176338" y="812800"/>
          <p14:tracePt t="44717" x="1201738" y="825500"/>
          <p14:tracePt t="44725" x="1214438" y="825500"/>
          <p14:tracePt t="44734" x="1227138" y="825500"/>
          <p14:tracePt t="44748" x="1239838" y="825500"/>
          <p14:tracePt t="44756" x="1252538" y="825500"/>
          <p14:tracePt t="44767" x="1276350" y="825500"/>
          <p14:tracePt t="44775" x="1327150" y="825500"/>
          <p14:tracePt t="44785" x="1376363" y="825500"/>
          <p14:tracePt t="44799" x="1452563" y="825500"/>
          <p14:tracePt t="44806" x="1552575" y="838200"/>
          <p14:tracePt t="44816" x="1701800" y="838200"/>
          <p14:tracePt t="44826" x="1903413" y="838200"/>
          <p14:tracePt t="44836" x="2178050" y="838200"/>
          <p14:tracePt t="44849" x="2452688" y="838200"/>
          <p14:tracePt t="44857" x="2728913" y="838200"/>
          <p14:tracePt t="44867" x="2903538" y="838200"/>
          <p14:tracePt t="44877" x="3103563" y="838200"/>
          <p14:tracePt t="44887" x="3254375" y="838200"/>
          <p14:tracePt t="44899" x="3392488" y="838200"/>
          <p14:tracePt t="44907" x="3505200" y="838200"/>
          <p14:tracePt t="44918" x="3630613" y="838200"/>
          <p14:tracePt t="44928" x="3792538" y="850900"/>
          <p14:tracePt t="44937" x="3943350" y="850900"/>
          <p14:tracePt t="44948" x="4081463" y="863600"/>
          <p14:tracePt t="44957" x="4181475" y="863600"/>
          <p14:tracePt t="44967" x="4256088" y="863600"/>
          <p14:tracePt t="44978" x="4294188" y="863600"/>
          <p14:tracePt t="44998" x="4368800" y="863600"/>
          <p14:tracePt t="45008" x="4381500" y="863600"/>
          <p14:tracePt t="45031" x="4406900" y="863600"/>
          <p14:tracePt t="45050" x="4418013" y="863600"/>
          <p14:tracePt t="45069" x="4430713" y="863600"/>
          <p14:tracePt t="45374" x="4418013" y="863600"/>
          <p14:tracePt t="45383" x="4406900" y="850900"/>
          <p14:tracePt t="45394" x="4381500" y="850900"/>
          <p14:tracePt t="45404" x="4305300" y="850900"/>
          <p14:tracePt t="45414" x="4117975" y="838200"/>
          <p14:tracePt t="45424" x="3867150" y="825500"/>
          <p14:tracePt t="45434" x="3492500" y="825500"/>
          <p14:tracePt t="45449" x="3205163" y="801688"/>
          <p14:tracePt t="45454" x="2954338" y="763588"/>
          <p14:tracePt t="45465" x="2778125" y="763588"/>
          <p14:tracePt t="45475" x="2641600" y="763588"/>
          <p14:tracePt t="45485" x="2516188" y="750888"/>
          <p14:tracePt t="45499" x="2403475" y="750888"/>
          <p14:tracePt t="45506" x="2316163" y="750888"/>
          <p14:tracePt t="45516" x="2252663" y="750888"/>
          <p14:tracePt t="45525" x="2178050" y="750888"/>
          <p14:tracePt t="45539" x="2139950" y="750888"/>
          <p14:tracePt t="45549" x="2078038" y="763588"/>
          <p14:tracePt t="45556" x="2039938" y="763588"/>
          <p14:tracePt t="45567" x="2003425" y="776288"/>
          <p14:tracePt t="45577" x="1978025" y="776288"/>
          <p14:tracePt t="45587" x="1952625" y="788988"/>
          <p14:tracePt t="45601" x="1927225" y="788988"/>
          <p14:tracePt t="45607" x="1903413" y="788988"/>
          <p14:tracePt t="45628" x="1878013" y="788988"/>
          <p14:tracePt t="45647" x="1852613" y="801688"/>
          <p14:tracePt t="45657" x="1827213" y="801688"/>
          <p14:tracePt t="45667" x="1790700" y="825500"/>
          <p14:tracePt t="45681" x="1765300" y="825500"/>
          <p14:tracePt t="45688" x="1727200" y="838200"/>
          <p14:tracePt t="45699" x="1701800" y="863600"/>
          <p14:tracePt t="45708" x="1665288" y="863600"/>
          <p14:tracePt t="45719" x="1639888" y="863600"/>
          <p14:tracePt t="45731" x="1601788" y="863600"/>
          <p14:tracePt t="45738" x="1589088" y="863600"/>
          <p14:tracePt t="45749" x="1565275" y="863600"/>
          <p14:tracePt t="45759" x="1552575" y="863600"/>
          <p14:tracePt t="45769" x="1527175" y="863600"/>
          <p14:tracePt t="45781" x="1501775" y="863600"/>
          <p14:tracePt t="45789" x="1465263" y="863600"/>
          <p14:tracePt t="45799" x="1439863" y="850900"/>
          <p14:tracePt t="45810" x="1401763" y="838200"/>
          <p14:tracePt t="45820" x="1376363" y="838200"/>
          <p14:tracePt t="45832" x="1327150" y="812800"/>
          <p14:tracePt t="45840" x="1289050" y="801688"/>
          <p14:tracePt t="45850" x="1252538" y="776288"/>
          <p14:tracePt t="45861" x="1227138" y="763588"/>
          <p14:tracePt t="45870" x="1201738" y="750888"/>
          <p14:tracePt t="45882" x="1176338" y="750888"/>
          <p14:tracePt t="45895" x="1163638" y="750888"/>
          <p14:tracePt t="45901" x="1150938" y="750888"/>
          <p14:tracePt t="45915" x="1139825" y="738188"/>
          <p14:tracePt t="45932" x="1114425" y="738188"/>
          <p14:tracePt t="45951" x="1101725" y="738188"/>
          <p14:tracePt t="45964" x="1089025" y="738188"/>
          <p14:tracePt t="45982" x="1076325" y="738188"/>
          <p14:tracePt t="46002" x="1063625" y="738188"/>
          <p14:tracePt t="46032" x="1050925" y="738188"/>
          <p14:tracePt t="46164" x="1050925" y="725488"/>
          <p14:tracePt t="46205" x="1050925" y="712788"/>
          <p14:tracePt t="47056" x="1063625" y="712788"/>
          <p14:tracePt t="47067" x="1114425" y="712788"/>
          <p14:tracePt t="47080" x="1201738" y="712788"/>
          <p14:tracePt t="47087" x="1363663" y="712788"/>
          <p14:tracePt t="47098" x="1539875" y="712788"/>
          <p14:tracePt t="47107" x="1727200" y="700088"/>
          <p14:tracePt t="47117" x="1890713" y="688975"/>
          <p14:tracePt t="47130" x="2027238" y="688975"/>
          <p14:tracePt t="47138" x="2178050" y="688975"/>
          <p14:tracePt t="47147" x="2265363" y="676275"/>
          <p14:tracePt t="47158" x="2365375" y="676275"/>
          <p14:tracePt t="47168" x="2452688" y="663575"/>
          <p14:tracePt t="47180" x="2528888" y="663575"/>
          <p14:tracePt t="47188" x="2590800" y="663575"/>
          <p14:tracePt t="47202" x="2703513" y="663575"/>
          <p14:tracePt t="47209" x="2790825" y="663575"/>
          <p14:tracePt t="47218" x="2890838" y="663575"/>
          <p14:tracePt t="47230" x="2941638" y="650875"/>
          <p14:tracePt t="47240" x="3003550" y="650875"/>
          <p14:tracePt t="47249" x="3041650" y="650875"/>
          <p14:tracePt t="47262" x="3092450" y="650875"/>
          <p14:tracePt t="47269" x="3128963" y="650875"/>
          <p14:tracePt t="47279" x="3167063" y="650875"/>
          <p14:tracePt t="47290" x="3179763" y="650875"/>
          <p14:tracePt t="47299" x="3192463" y="650875"/>
          <p14:tracePt t="47312" x="3205163" y="650875"/>
          <p14:tracePt t="47320" x="3216275" y="650875"/>
          <p14:tracePt t="47340" x="3241675" y="650875"/>
          <p14:tracePt t="47371" x="3254375" y="650875"/>
          <p14:tracePt t="47401" x="3267075" y="650875"/>
          <p14:tracePt t="47442" x="3279775" y="650875"/>
          <p14:tracePt t="47452" x="3292475" y="650875"/>
          <p14:tracePt t="47496" x="3305175" y="650875"/>
          <p14:tracePt t="47523" x="3317875" y="650875"/>
          <p14:tracePt t="47545" x="3328988" y="650875"/>
          <p14:tracePt t="47553" x="3341688" y="650875"/>
          <p14:tracePt t="47563" x="3354388" y="650875"/>
          <p14:tracePt t="47583" x="3379788" y="650875"/>
          <p14:tracePt t="47604" x="3405188" y="650875"/>
          <p14:tracePt t="47614" x="3417888" y="650875"/>
          <p14:tracePt t="47625" x="3441700" y="650875"/>
          <p14:tracePt t="47634" x="3454400" y="650875"/>
          <p14:tracePt t="47646" x="3505200" y="650875"/>
          <p14:tracePt t="47655" x="3592513" y="663575"/>
          <p14:tracePt t="47664" x="3730625" y="676275"/>
          <p14:tracePt t="47675" x="3843338" y="700088"/>
          <p14:tracePt t="47686" x="3943350" y="712788"/>
          <p14:tracePt t="47697" x="4005263" y="712788"/>
          <p14:tracePt t="47705" x="4056063" y="725488"/>
          <p14:tracePt t="47715" x="4068763" y="738188"/>
          <p14:tracePt t="47730" x="4092575" y="738188"/>
          <p14:tracePt t="47736" x="4105275" y="738188"/>
          <p14:tracePt t="47746" x="4117975" y="738188"/>
          <p14:tracePt t="47766" x="4130675" y="738188"/>
          <p14:tracePt t="47796" x="4143375" y="738188"/>
          <p14:tracePt t="47857" x="4156075" y="738188"/>
          <p14:tracePt t="48009" x="4143375" y="738188"/>
          <p14:tracePt t="48040" x="4130675" y="725488"/>
          <p14:tracePt t="48061" x="4117975" y="725488"/>
          <p14:tracePt t="48080" x="4105275" y="712788"/>
          <p14:tracePt t="48111" x="4092575" y="700088"/>
          <p14:tracePt t="48161" x="4092575" y="688975"/>
          <p14:tracePt t="48181" x="4092575" y="676275"/>
          <p14:tracePt t="48194" x="4092575" y="650875"/>
          <p14:tracePt t="48202" x="4092575" y="638175"/>
          <p14:tracePt t="48212" x="4092575" y="600075"/>
          <p14:tracePt t="48222" x="4105275" y="538163"/>
          <p14:tracePt t="48232" x="4117975" y="512763"/>
          <p14:tracePt t="48245" x="4117975" y="487363"/>
          <p14:tracePt t="48253" x="4117975" y="476250"/>
          <p14:tracePt t="48263" x="4117975" y="438150"/>
          <p14:tracePt t="48278" x="4117975" y="412750"/>
          <p14:tracePt t="48282" x="4117975" y="387350"/>
          <p14:tracePt t="48304" x="4117975" y="374650"/>
          <p14:tracePt t="48313" x="4117975" y="350838"/>
          <p14:tracePt t="48324" x="4117975" y="300038"/>
          <p14:tracePt t="48334" x="4105275" y="238125"/>
          <p14:tracePt t="48345" x="4068763" y="174625"/>
          <p14:tracePt t="48354" x="4017963" y="125413"/>
          <p14:tracePt t="48364" x="3992563" y="100013"/>
          <p14:tracePt t="48379" x="3943350" y="61913"/>
          <p14:tracePt t="48384" x="3917950" y="38100"/>
          <p14:tracePt t="48396" x="3892550" y="12700"/>
          <p14:tracePt t="48405" x="3879850" y="0"/>
          <p14:tracePt t="48792" x="3792538" y="12700"/>
          <p14:tracePt t="48800" x="3792538" y="38100"/>
          <p14:tracePt t="48812" x="3792538" y="74613"/>
          <p14:tracePt t="48821" x="3792538" y="125413"/>
          <p14:tracePt t="48830" x="3805238" y="212725"/>
          <p14:tracePt t="48843" x="3805238" y="312738"/>
          <p14:tracePt t="48850" x="3805238" y="374650"/>
          <p14:tracePt t="48860" x="3805238" y="450850"/>
          <p14:tracePt t="48870" x="3805238" y="500063"/>
          <p14:tracePt t="48892" x="3805238" y="550863"/>
          <p14:tracePt t="48895" x="3805238" y="576263"/>
          <p14:tracePt t="48901" x="3805238" y="600075"/>
          <p14:tracePt t="48912" x="3805238" y="625475"/>
          <p14:tracePt t="48932" x="3805238" y="638175"/>
          <p14:tracePt t="48962" x="3805238" y="650875"/>
          <p14:tracePt t="48983" x="3805238" y="663575"/>
          <p14:tracePt t="49002" x="3805238" y="676275"/>
          <p14:tracePt t="49043" x="3805238" y="688975"/>
          <p14:tracePt t="49074" x="3817938" y="688975"/>
          <p14:tracePt t="49104" x="3843338" y="700088"/>
          <p14:tracePt t="49116" x="3856038" y="712788"/>
          <p14:tracePt t="49127" x="3879850" y="725488"/>
          <p14:tracePt t="49135" x="3879850" y="738188"/>
          <p14:tracePt t="49144" x="3892550" y="738188"/>
          <p14:tracePt t="49247" x="3879850" y="750888"/>
          <p14:tracePt t="49259" x="3830638" y="750888"/>
          <p14:tracePt t="49266" x="3767138" y="763588"/>
          <p14:tracePt t="49278" x="3679825" y="763588"/>
          <p14:tracePt t="49287" x="3567113" y="776288"/>
          <p14:tracePt t="49296" x="3405188" y="788988"/>
          <p14:tracePt t="49310" x="3179763" y="788988"/>
          <p14:tracePt t="49317" x="2903538" y="788988"/>
          <p14:tracePt t="49327" x="2641600" y="788988"/>
          <p14:tracePt t="49337" x="2452688" y="788988"/>
          <p14:tracePt t="49348" x="2239963" y="788988"/>
          <p14:tracePt t="49360" x="2065338" y="788988"/>
          <p14:tracePt t="49368" x="1914525" y="788988"/>
          <p14:tracePt t="49378" x="1752600" y="776288"/>
          <p14:tracePt t="49388" x="1601788" y="763588"/>
          <p14:tracePt t="49398" x="1465263" y="763588"/>
          <p14:tracePt t="49411" x="1376363" y="750888"/>
          <p14:tracePt t="49418" x="1276350" y="738188"/>
          <p14:tracePt t="49428" x="1176338" y="712788"/>
          <p14:tracePt t="49439" x="1076325" y="712788"/>
          <p14:tracePt t="49449" x="989013" y="700088"/>
          <p14:tracePt t="49460" x="914400" y="700088"/>
          <p14:tracePt t="49469" x="850900" y="688975"/>
          <p14:tracePt t="49479" x="776288" y="676275"/>
          <p14:tracePt t="49492" x="738188" y="676275"/>
          <p14:tracePt t="49499" x="688975" y="676275"/>
          <p14:tracePt t="49511" x="638175" y="676275"/>
          <p14:tracePt t="49520" x="550863" y="676275"/>
          <p14:tracePt t="49530" x="450850" y="676275"/>
          <p14:tracePt t="49543" x="363538" y="700088"/>
          <p14:tracePt t="49550" x="312738" y="712788"/>
          <p14:tracePt t="49560" x="238125" y="738188"/>
          <p14:tracePt t="49570" x="212725" y="738188"/>
          <p14:tracePt t="49581" x="187325" y="738188"/>
          <p14:tracePt t="49593" x="174625" y="750888"/>
          <p14:tracePt t="49601" x="163513" y="750888"/>
          <p14:tracePt t="49621" x="150813" y="750888"/>
          <p14:tracePt t="49723" x="163513" y="738188"/>
          <p14:tracePt t="49753" x="174625" y="738188"/>
          <p14:tracePt t="49774" x="174625" y="725488"/>
          <p14:tracePt t="49793" x="187325" y="712788"/>
          <p14:tracePt t="49804" x="200025" y="712788"/>
          <p14:tracePt t="49825" x="212725" y="700088"/>
          <p14:tracePt t="49844" x="212725" y="688975"/>
          <p14:tracePt t="49854" x="225425" y="676275"/>
          <p14:tracePt t="49875" x="250825" y="663575"/>
          <p14:tracePt t="49885" x="274638" y="638175"/>
          <p14:tracePt t="49895" x="300038" y="625475"/>
          <p14:tracePt t="49905" x="312738" y="600075"/>
          <p14:tracePt t="49915" x="325438" y="588963"/>
          <p14:tracePt t="49927" x="350838" y="563563"/>
          <p14:tracePt t="49935" x="350838" y="550863"/>
          <p14:tracePt t="49945" x="363538" y="538163"/>
          <p14:tracePt t="49959" x="376238" y="525463"/>
          <p14:tracePt t="49965" x="376238" y="512763"/>
          <p14:tracePt t="49977" x="376238" y="500063"/>
          <p14:tracePt t="49996" x="387350" y="487363"/>
          <p14:tracePt t="50010" x="387350" y="476250"/>
          <p14:tracePt t="50016" x="387350" y="463550"/>
          <p14:tracePt t="50037" x="387350" y="450850"/>
          <p14:tracePt t="50047" x="400050" y="450850"/>
          <p14:tracePt t="50067" x="400050" y="438150"/>
          <p14:tracePt t="50077" x="400050" y="425450"/>
          <p14:tracePt t="50097" x="400050" y="412750"/>
          <p14:tracePt t="50138" x="400050" y="400050"/>
          <p14:tracePt t="50148" x="412750" y="400050"/>
          <p14:tracePt t="50159" x="425450" y="400050"/>
          <p14:tracePt t="50179" x="438150" y="387350"/>
          <p14:tracePt t="50192" x="450850" y="374650"/>
          <p14:tracePt t="50198" x="512763" y="363538"/>
          <p14:tracePt t="50210" x="625475" y="350838"/>
          <p14:tracePt t="50219" x="776288" y="325438"/>
          <p14:tracePt t="50229" x="963613" y="300038"/>
          <p14:tracePt t="50242" x="1139825" y="300038"/>
          <p14:tracePt t="50249" x="1439863" y="300038"/>
          <p14:tracePt t="50260" x="1790700" y="274638"/>
          <p14:tracePt t="50270" x="2178050" y="263525"/>
          <p14:tracePt t="50280" x="2452688" y="238125"/>
          <p14:tracePt t="50292" x="2728913" y="238125"/>
          <p14:tracePt t="50300" x="2967038" y="238125"/>
          <p14:tracePt t="50310" x="3154363" y="238125"/>
          <p14:tracePt t="50325" x="3328988" y="238125"/>
          <p14:tracePt t="50330" x="3467100" y="238125"/>
          <p14:tracePt t="50342" x="3579813" y="238125"/>
          <p14:tracePt t="50351" x="3667125" y="238125"/>
          <p14:tracePt t="50361" x="3705225" y="238125"/>
          <p14:tracePt t="50374" x="3743325" y="238125"/>
          <p14:tracePt t="50382" x="3756025" y="238125"/>
          <p14:tracePt t="50392" x="3767138" y="238125"/>
          <p14:tracePt t="50513" x="3779838" y="238125"/>
          <p14:tracePt t="50544" x="3792538" y="238125"/>
          <p14:tracePt t="50554" x="3805238" y="263525"/>
          <p14:tracePt t="50564" x="3805238" y="287338"/>
          <p14:tracePt t="50574" x="3817938" y="325438"/>
          <p14:tracePt t="50584" x="3843338" y="400050"/>
          <p14:tracePt t="50594" x="3843338" y="450850"/>
          <p14:tracePt t="50608" x="3856038" y="500063"/>
          <p14:tracePt t="50616" x="3879850" y="538163"/>
          <p14:tracePt t="50626" x="3879850" y="588963"/>
          <p14:tracePt t="50636" x="3892550" y="600075"/>
          <p14:tracePt t="50645" x="3892550" y="612775"/>
          <p14:tracePt t="50659" x="3892550" y="625475"/>
          <p14:tracePt t="50665" x="3892550" y="638175"/>
          <p14:tracePt t="50675" x="3892550" y="650875"/>
          <p14:tracePt t="50707" x="3892550" y="663575"/>
          <p14:tracePt t="50808" x="3905250" y="663575"/>
          <p14:tracePt t="50827" x="3917950" y="663575"/>
          <p14:tracePt t="50841" x="3943350" y="676275"/>
          <p14:tracePt t="50847" x="3979863" y="700088"/>
          <p14:tracePt t="50858" x="4056063" y="738188"/>
          <p14:tracePt t="50868" x="4143375" y="776288"/>
          <p14:tracePt t="50878" x="4230688" y="825500"/>
          <p14:tracePt t="50892" x="4305300" y="838200"/>
          <p14:tracePt t="50898" x="4394200" y="889000"/>
          <p14:tracePt t="50909" x="4456113" y="901700"/>
          <p14:tracePt t="50919" x="4494213" y="925513"/>
          <p14:tracePt t="50928" x="4530725" y="963613"/>
          <p14:tracePt t="50941" x="4568825" y="976313"/>
          <p14:tracePt t="50950" x="4594225" y="989013"/>
          <p14:tracePt t="50960" x="4619625" y="1001713"/>
          <p14:tracePt t="50970" x="4630738" y="1025525"/>
          <p14:tracePt t="50980" x="4668838" y="1025525"/>
          <p14:tracePt t="50992" x="4668838" y="1038225"/>
          <p14:tracePt t="51000" x="4681538" y="1038225"/>
          <p14:tracePt t="51010" x="4694238" y="1050925"/>
          <p14:tracePt t="51021" x="4706938" y="1050925"/>
          <p14:tracePt t="51051" x="4719638" y="1063625"/>
          <p14:tracePt t="51105" x="4719638" y="1076325"/>
          <p14:tracePt t="51111" x="4694238" y="1089025"/>
          <p14:tracePt t="51124" x="4643438" y="1114425"/>
          <p14:tracePt t="51131" x="4568825" y="1138238"/>
          <p14:tracePt t="51143" x="4468813" y="1163638"/>
          <p14:tracePt t="51152" x="4330700" y="1163638"/>
          <p14:tracePt t="51162" x="4181475" y="1163638"/>
          <p14:tracePt t="51174" x="4056063" y="1150938"/>
          <p14:tracePt t="51183" x="3930650" y="1125538"/>
          <p14:tracePt t="51192" x="3779838" y="1076325"/>
          <p14:tracePt t="51204" x="3654425" y="1025525"/>
          <p14:tracePt t="51213" x="3541713" y="976313"/>
          <p14:tracePt t="51225" x="3492500" y="925513"/>
          <p14:tracePt t="51233" x="3429000" y="889000"/>
          <p14:tracePt t="51244" x="3392488" y="863600"/>
          <p14:tracePt t="51258" x="3379788" y="850900"/>
          <p14:tracePt t="51263" x="3367088" y="838200"/>
          <p14:tracePt t="51284" x="3367088" y="825500"/>
          <p14:tracePt t="51294" x="3367088" y="812800"/>
          <p14:tracePt t="51307" x="3392488" y="788988"/>
          <p14:tracePt t="51314" x="3417888" y="763588"/>
          <p14:tracePt t="51325" x="3479800" y="738188"/>
          <p14:tracePt t="51334" x="3605213" y="688975"/>
          <p14:tracePt t="51345" x="3730625" y="650875"/>
          <p14:tracePt t="51357" x="3843338" y="612775"/>
          <p14:tracePt t="51365" x="3956050" y="600075"/>
          <p14:tracePt t="51375" x="4068763" y="576263"/>
          <p14:tracePt t="51386" x="4205288" y="550863"/>
          <p14:tracePt t="51398" x="4343400" y="512763"/>
          <p14:tracePt t="51408" x="4443413" y="500063"/>
          <p14:tracePt t="51416" x="4556125" y="500063"/>
          <p14:tracePt t="51425" x="4656138" y="500063"/>
          <p14:tracePt t="51436" x="4794250" y="512763"/>
          <p14:tracePt t="51446" x="4894263" y="538163"/>
          <p14:tracePt t="51458" x="4968875" y="563563"/>
          <p14:tracePt t="51467" x="5045075" y="563563"/>
          <p14:tracePt t="51476" x="5094288" y="576263"/>
          <p14:tracePt t="51487" x="5106988" y="588963"/>
          <p14:tracePt t="51496" x="5132388" y="588963"/>
          <p14:tracePt t="51508" x="5132388" y="600075"/>
          <p14:tracePt t="51527" x="5132388" y="612775"/>
          <p14:tracePt t="51541" x="5081588" y="676275"/>
          <p14:tracePt t="51547" x="4956175" y="738188"/>
          <p14:tracePt t="51558" x="4781550" y="838200"/>
          <p14:tracePt t="51568" x="4619625" y="901700"/>
          <p14:tracePt t="51578" x="4430713" y="950913"/>
          <p14:tracePt t="51591" x="4268788" y="963613"/>
          <p14:tracePt t="51598" x="4081463" y="976313"/>
          <p14:tracePt t="51609" x="3930650" y="976313"/>
          <p14:tracePt t="51619" x="3805238" y="976313"/>
          <p14:tracePt t="51628" x="3717925" y="976313"/>
          <p14:tracePt t="51641" x="3654425" y="963613"/>
          <p14:tracePt t="51648" x="3643313" y="950913"/>
          <p14:tracePt t="51659" x="3630613" y="950913"/>
          <p14:tracePt t="51679" x="3630613" y="938213"/>
          <p14:tracePt t="51690" x="3643313" y="912813"/>
          <p14:tracePt t="51700" x="3667125" y="889000"/>
          <p14:tracePt t="51709" x="3743325" y="850900"/>
          <p14:tracePt t="51722" x="3843338" y="812800"/>
          <p14:tracePt t="51730" x="3979863" y="763588"/>
          <p14:tracePt t="51742" x="4117975" y="763588"/>
          <p14:tracePt t="51750" x="4243388" y="763588"/>
          <p14:tracePt t="51760" x="4368800" y="763588"/>
          <p14:tracePt t="51773" x="4430713" y="763588"/>
          <p14:tracePt t="51780" x="4481513" y="763588"/>
          <p14:tracePt t="51791" x="4506913" y="763588"/>
          <p14:tracePt t="51801" x="4518025" y="763588"/>
          <p14:tracePt t="51822" x="4530725" y="776288"/>
          <p14:tracePt t="51841" x="4530725" y="788988"/>
          <p14:tracePt t="51851" x="4506913" y="812800"/>
          <p14:tracePt t="51861" x="4430713" y="889000"/>
          <p14:tracePt t="51875" x="4368800" y="950913"/>
          <p14:tracePt t="51882" x="4281488" y="1025525"/>
          <p14:tracePt t="51892" x="4192588" y="1076325"/>
          <p14:tracePt t="51903" x="4092575" y="1114425"/>
          <p14:tracePt t="51912" x="4030663" y="1138238"/>
          <p14:tracePt t="51923" x="3992563" y="1138238"/>
          <p14:tracePt t="51932" x="3943350" y="1150938"/>
          <p14:tracePt t="51943" x="3930650" y="1150938"/>
          <p14:tracePt t="51984" x="3943350" y="1125538"/>
          <p14:tracePt t="51993" x="4005263" y="1063625"/>
          <p14:tracePt t="52009" x="4105275" y="976313"/>
          <p14:tracePt t="52014" x="4230688" y="912813"/>
          <p14:tracePt t="52024" x="4356100" y="863600"/>
          <p14:tracePt t="52034" x="4456113" y="838200"/>
          <p14:tracePt t="52044" x="4530725" y="812800"/>
          <p14:tracePt t="52057" x="4581525" y="801688"/>
          <p14:tracePt t="52064" x="4619625" y="788988"/>
          <p14:tracePt t="52073" x="4630738" y="788988"/>
          <p14:tracePt t="52084" x="4643438" y="788988"/>
          <p14:tracePt t="52124" x="4630738" y="788988"/>
          <p14:tracePt t="52135" x="4630738" y="801688"/>
          <p14:tracePt t="52145" x="4581525" y="825500"/>
          <p14:tracePt t="52156" x="4543425" y="850900"/>
          <p14:tracePt t="52166" x="4506913" y="876300"/>
          <p14:tracePt t="52177" x="4468813" y="876300"/>
          <p14:tracePt t="52191" x="4443413" y="889000"/>
          <p14:tracePt t="52196" x="4418013" y="901700"/>
          <p14:tracePt t="52207" x="4406900" y="901700"/>
          <p14:tracePt t="52267" x="4430713" y="876300"/>
          <p14:tracePt t="52279" x="4456113" y="863600"/>
          <p14:tracePt t="52290" x="4481513" y="850900"/>
          <p14:tracePt t="52297" x="4506913" y="838200"/>
          <p14:tracePt t="52308" x="4518025" y="838200"/>
          <p14:tracePt t="52319" x="4530725" y="825500"/>
          <p14:tracePt t="52328" x="4543425" y="812800"/>
          <p14:tracePt t="52358" x="4556125" y="812800"/>
          <p14:tracePt t="52390" x="4568825" y="812800"/>
          <p14:tracePt t="52409" x="4581525" y="812800"/>
          <p14:tracePt t="52490" x="4568825" y="812800"/>
          <p14:tracePt t="52520" x="4556125" y="812800"/>
          <p14:tracePt t="52612" x="4568825" y="812800"/>
          <p14:tracePt t="52622" x="4619625" y="776288"/>
          <p14:tracePt t="52632" x="4694238" y="738188"/>
          <p14:tracePt t="52642" x="4781550" y="700088"/>
          <p14:tracePt t="52655" x="4881563" y="663575"/>
          <p14:tracePt t="52663" x="4956175" y="650875"/>
          <p14:tracePt t="52673" x="4994275" y="625475"/>
          <p14:tracePt t="52683" x="5032375" y="625475"/>
          <p14:tracePt t="52693" x="5057775" y="625475"/>
          <p14:tracePt t="52706" x="5068888" y="625475"/>
          <p14:tracePt t="52713" x="5081588" y="625475"/>
          <p14:tracePt t="52723" x="5094288" y="625475"/>
          <p14:tracePt t="52744" x="5119688" y="625475"/>
          <p14:tracePt t="52774" x="5132388" y="625475"/>
          <p14:tracePt t="52825" x="5132388" y="638175"/>
          <p14:tracePt t="52845" x="5132388" y="650875"/>
          <p14:tracePt t="52865" x="5119688" y="663575"/>
          <p14:tracePt t="52875" x="5106988" y="663575"/>
          <p14:tracePt t="52888" x="5094288" y="676275"/>
          <p14:tracePt t="52906" x="5068888" y="688975"/>
          <p14:tracePt t="52926" x="5045075" y="688975"/>
          <p14:tracePt t="52946" x="5032375" y="688975"/>
          <p14:tracePt t="52957" x="5006975" y="688975"/>
          <p14:tracePt t="52978" x="4994275" y="688975"/>
          <p14:tracePt t="52989" x="4981575" y="688975"/>
          <p14:tracePt t="52997" x="4968875" y="688975"/>
          <p14:tracePt t="53037" x="4956175" y="688975"/>
          <p14:tracePt t="53048" x="4945063" y="700088"/>
          <p14:tracePt t="53069" x="4919663" y="700088"/>
          <p14:tracePt t="53078" x="4881563" y="700088"/>
          <p14:tracePt t="53088" x="4843463" y="712788"/>
          <p14:tracePt t="53098" x="4819650" y="712788"/>
          <p14:tracePt t="53108" x="4768850" y="712788"/>
          <p14:tracePt t="53122" x="4706938" y="725488"/>
          <p14:tracePt t="53129" x="4619625" y="738188"/>
          <p14:tracePt t="53139" x="4543425" y="750888"/>
          <p14:tracePt t="53149" x="4468813" y="763588"/>
          <p14:tracePt t="53159" x="4394200" y="763588"/>
          <p14:tracePt t="53172" x="4305300" y="763588"/>
          <p14:tracePt t="53179" x="4192588" y="776288"/>
          <p14:tracePt t="53190" x="4105275" y="776288"/>
          <p14:tracePt t="53200" x="3943350" y="776288"/>
          <p14:tracePt t="53210" x="3767138" y="776288"/>
          <p14:tracePt t="53222" x="3554413" y="750888"/>
          <p14:tracePt t="53230" x="3417888" y="725488"/>
          <p14:tracePt t="53240" x="3305175" y="688975"/>
          <p14:tracePt t="53255" x="3205163" y="663575"/>
          <p14:tracePt t="53262" x="3092450" y="638175"/>
          <p14:tracePt t="53272" x="3003550" y="612775"/>
          <p14:tracePt t="53281" x="2954338" y="600075"/>
          <p14:tracePt t="53291" x="2879725" y="588963"/>
          <p14:tracePt t="53304" x="2854325" y="588963"/>
          <p14:tracePt t="53311" x="2816225" y="576263"/>
          <p14:tracePt t="53322" x="2803525" y="563563"/>
          <p14:tracePt t="53331" x="2778125" y="563563"/>
          <p14:tracePt t="53354" x="2767013" y="563563"/>
          <p14:tracePt t="53362" x="2754313" y="563563"/>
          <p14:tracePt t="53372" x="2728913" y="563563"/>
          <p14:tracePt t="53382" x="2716213" y="563563"/>
          <p14:tracePt t="53392" x="2678113" y="563563"/>
          <p14:tracePt t="53404" x="2641600" y="563563"/>
          <p14:tracePt t="53412" x="2590800" y="563563"/>
          <p14:tracePt t="53423" x="2565400" y="563563"/>
          <p14:tracePt t="53433" x="2541588" y="563563"/>
          <p14:tracePt t="53443" x="2516188" y="563563"/>
          <p14:tracePt t="53454" x="2490788" y="563563"/>
          <p14:tracePt t="53463" x="2465388" y="563563"/>
          <p14:tracePt t="53473" x="2403475" y="563563"/>
          <p14:tracePt t="53484" x="2352675" y="563563"/>
          <p14:tracePt t="53494" x="2278063" y="563563"/>
          <p14:tracePt t="53505" x="2178050" y="588963"/>
          <p14:tracePt t="53514" x="2103438" y="600075"/>
          <p14:tracePt t="53524" x="1952625" y="638175"/>
          <p14:tracePt t="53538" x="1801813" y="663575"/>
          <p14:tracePt t="53546" x="1652588" y="676275"/>
          <p14:tracePt t="53556" x="1514475" y="688975"/>
          <p14:tracePt t="53565" x="1389063" y="700088"/>
          <p14:tracePt t="53574" x="1276350" y="700088"/>
          <p14:tracePt t="53588" x="1176338" y="700088"/>
          <p14:tracePt t="53595" x="1114425" y="700088"/>
          <p14:tracePt t="53605" x="1063625" y="700088"/>
          <p14:tracePt t="53615" x="1027113" y="700088"/>
          <p14:tracePt t="53625" x="1001713" y="700088"/>
          <p14:tracePt t="53638" x="976313" y="700088"/>
          <p14:tracePt t="53646" x="950913" y="688975"/>
          <p14:tracePt t="53655" x="938213" y="688975"/>
          <p14:tracePt t="53667" x="938213" y="676275"/>
          <p14:tracePt t="53676" x="925513" y="676275"/>
          <p14:tracePt t="53707" x="914400" y="676275"/>
          <p14:tracePt t="53719" x="914400" y="663575"/>
          <p14:tracePt t="53778" x="901700" y="663575"/>
          <p14:tracePt t="53798" x="889000" y="663575"/>
          <p14:tracePt t="53828" x="876300" y="663575"/>
          <p14:tracePt t="53859" x="863600" y="663575"/>
          <p14:tracePt t="53889" x="850900" y="663575"/>
          <p14:tracePt t="53909" x="838200" y="650875"/>
          <p14:tracePt t="53920" x="838200" y="638175"/>
          <p14:tracePt t="53939" x="825500" y="625475"/>
          <p14:tracePt t="53950" x="825500" y="612775"/>
          <p14:tracePt t="53960" x="801688" y="588963"/>
          <p14:tracePt t="53971" x="801688" y="576263"/>
          <p14:tracePt t="53980" x="801688" y="550863"/>
          <p14:tracePt t="53990" x="788988" y="538163"/>
          <p14:tracePt t="54003" x="776288" y="538163"/>
          <p14:tracePt t="54011" x="776288" y="525463"/>
          <p14:tracePt t="54036" x="776288" y="512763"/>
          <p14:tracePt t="54071" x="776288" y="500063"/>
          <p14:tracePt t="54102" x="776288" y="487363"/>
          <p14:tracePt t="54142" x="776288" y="476250"/>
          <p14:tracePt t="54153" x="776288" y="463550"/>
          <p14:tracePt t="54183" x="776288" y="450850"/>
          <p14:tracePt t="54213" x="776288" y="438150"/>
          <p14:tracePt t="54236" x="776288" y="425450"/>
          <p14:tracePt t="54244" x="776288" y="412750"/>
          <p14:tracePt t="54265" x="776288" y="400050"/>
          <p14:tracePt t="54286" x="776288" y="387350"/>
          <p14:tracePt t="54315" x="788988" y="374650"/>
          <p14:tracePt t="54328" x="788988" y="363538"/>
          <p14:tracePt t="54345" x="788988" y="350838"/>
          <p14:tracePt t="54366" x="788988" y="338138"/>
          <p14:tracePt t="54386" x="801688" y="338138"/>
          <p14:tracePt t="54396" x="801688" y="325438"/>
          <p14:tracePt t="54406" x="814388" y="312738"/>
          <p14:tracePt t="54427" x="814388" y="300038"/>
          <p14:tracePt t="54436" x="825500" y="300038"/>
          <p14:tracePt t="54447" x="825500" y="287338"/>
          <p14:tracePt t="54457" x="838200" y="287338"/>
          <p14:tracePt t="54470" x="863600" y="263525"/>
          <p14:tracePt t="54477" x="863600" y="250825"/>
          <p14:tracePt t="54488" x="901700" y="225425"/>
          <p14:tracePt t="54497" x="925513" y="200025"/>
          <p14:tracePt t="54508" x="938213" y="187325"/>
          <p14:tracePt t="54520" x="963613" y="161925"/>
          <p14:tracePt t="54538" x="976313" y="150813"/>
          <p14:tracePt t="54549" x="976313" y="138113"/>
          <p14:tracePt t="54570" x="989013" y="138113"/>
          <p14:tracePt t="54579" x="1001713" y="138113"/>
          <p14:tracePt t="54588" x="1001713" y="125413"/>
          <p14:tracePt t="54619" x="1014413" y="125413"/>
          <p14:tracePt t="54639" x="1014413" y="112713"/>
          <p14:tracePt t="54653" x="1027113" y="112713"/>
          <p14:tracePt t="54659" x="1038225" y="112713"/>
          <p14:tracePt t="54670" x="1050925" y="100013"/>
          <p14:tracePt t="54680" x="1076325" y="87313"/>
          <p14:tracePt t="54690" x="1127125" y="74613"/>
          <p14:tracePt t="54703" x="1150938" y="74613"/>
          <p14:tracePt t="54710" x="1201738" y="61913"/>
          <p14:tracePt t="54721" x="1263650" y="38100"/>
          <p14:tracePt t="54730" x="1314450" y="25400"/>
          <p14:tracePt t="54740" x="1339850" y="12700"/>
          <p14:tracePt t="54753" x="1376363" y="12700"/>
          <p14:tracePt t="54761" x="1401763" y="0"/>
          <p14:tracePt t="54954" x="1852613" y="0"/>
          <p14:tracePt t="54964" x="1878013" y="12700"/>
          <p14:tracePt t="54974" x="1939925" y="25400"/>
          <p14:tracePt t="54987" x="1990725" y="50800"/>
          <p14:tracePt t="54994" x="2039938" y="61913"/>
          <p14:tracePt t="55005" x="2078038" y="61913"/>
          <p14:tracePt t="55016" x="2103438" y="74613"/>
          <p14:tracePt t="55024" x="2127250" y="87313"/>
          <p14:tracePt t="55036" x="2139950" y="100013"/>
          <p14:tracePt t="55045" x="2178050" y="100013"/>
          <p14:tracePt t="55055" x="2190750" y="100013"/>
          <p14:tracePt t="55065" x="2203450" y="112713"/>
          <p14:tracePt t="55075" x="2216150" y="125413"/>
          <p14:tracePt t="55086" x="2252663" y="138113"/>
          <p14:tracePt t="55096" x="2290763" y="161925"/>
          <p14:tracePt t="55106" x="2328863" y="187325"/>
          <p14:tracePt t="55120" x="2378075" y="212725"/>
          <p14:tracePt t="55126" x="2390775" y="225425"/>
          <p14:tracePt t="55136" x="2416175" y="263525"/>
          <p14:tracePt t="55147" x="2428875" y="263525"/>
          <p14:tracePt t="55156" x="2441575" y="274638"/>
          <p14:tracePt t="55170" x="2465388" y="287338"/>
          <p14:tracePt t="55177" x="2465388" y="300038"/>
          <p14:tracePt t="55186" x="2478088" y="300038"/>
          <p14:tracePt t="55197" x="2478088" y="312738"/>
          <p14:tracePt t="55207" x="2503488" y="325438"/>
          <p14:tracePt t="55220" x="2516188" y="350838"/>
          <p14:tracePt t="55227" x="2528888" y="363538"/>
          <p14:tracePt t="55238" x="2541588" y="400050"/>
          <p14:tracePt t="55248" x="2541588" y="438150"/>
          <p14:tracePt t="55257" x="2554288" y="463550"/>
          <p14:tracePt t="55267" x="2554288" y="487363"/>
          <p14:tracePt t="55277" x="2554288" y="512763"/>
          <p14:tracePt t="55287" x="2554288" y="525463"/>
          <p14:tracePt t="55298" x="2554288" y="538163"/>
          <p14:tracePt t="55319" x="2554288" y="550863"/>
          <p14:tracePt t="55339" x="2554288" y="563563"/>
          <p14:tracePt t="55352" x="2554288" y="576263"/>
          <p14:tracePt t="55359" x="2554288" y="612775"/>
          <p14:tracePt t="55370" x="2528888" y="688975"/>
          <p14:tracePt t="55379" x="2478088" y="801688"/>
          <p14:tracePt t="55390" x="2428875" y="889000"/>
          <p14:tracePt t="55402" x="2390775" y="950913"/>
          <p14:tracePt t="55410" x="2365375" y="989013"/>
          <p14:tracePt t="55421" x="2339975" y="1014413"/>
          <p14:tracePt t="55431" x="2328863" y="1038225"/>
          <p14:tracePt t="55440" x="2316163" y="1050925"/>
          <p14:tracePt t="55453" x="2303463" y="1050925"/>
          <p14:tracePt t="55471" x="2278063" y="1076325"/>
          <p14:tracePt t="55481" x="2252663" y="1089025"/>
          <p14:tracePt t="55491" x="2203450" y="1114425"/>
          <p14:tracePt t="55502" x="2152650" y="1138238"/>
          <p14:tracePt t="55511" x="2127250" y="1150938"/>
          <p14:tracePt t="55521" x="2090738" y="1163638"/>
          <p14:tracePt t="55536" x="2065338" y="1176338"/>
          <p14:tracePt t="55542" x="2014538" y="1176338"/>
          <p14:tracePt t="55551" x="1978025" y="1189038"/>
          <p14:tracePt t="55562" x="1927225" y="1189038"/>
          <p14:tracePt t="55572" x="1865313" y="1189038"/>
          <p14:tracePt t="55585" x="1801813" y="1189038"/>
          <p14:tracePt t="55593" x="1714500" y="1176338"/>
          <p14:tracePt t="55603" x="1614488" y="1138238"/>
          <p14:tracePt t="55613" x="1539875" y="1101725"/>
          <p14:tracePt t="55623" x="1401763" y="1050925"/>
          <p14:tracePt t="55637" x="1327150" y="1001713"/>
          <p14:tracePt t="55643" x="1227138" y="938213"/>
          <p14:tracePt t="55653" x="1150938" y="889000"/>
          <p14:tracePt t="55664" x="1101725" y="850900"/>
          <p14:tracePt t="55674" x="1050925" y="801688"/>
          <p14:tracePt t="55685" x="989013" y="750888"/>
          <p14:tracePt t="55695" x="950913" y="725488"/>
          <p14:tracePt t="55704" x="925513" y="700088"/>
          <p14:tracePt t="55717" x="901700" y="676275"/>
          <p14:tracePt t="55724" x="889000" y="650875"/>
          <p14:tracePt t="55735" x="876300" y="638175"/>
          <p14:tracePt t="55744" x="850900" y="625475"/>
          <p14:tracePt t="55754" x="825500" y="600075"/>
          <p14:tracePt t="55768" x="814388" y="588963"/>
          <p14:tracePt t="55775" x="788988" y="563563"/>
          <p14:tracePt t="55795" x="776288" y="550863"/>
          <p14:tracePt t="55805" x="763588" y="550863"/>
          <p14:tracePt t="55819" x="763588" y="525463"/>
          <p14:tracePt t="55826" x="750888" y="525463"/>
          <p14:tracePt t="55835" x="750888" y="500063"/>
          <p14:tracePt t="55846" x="738188" y="487363"/>
          <p14:tracePt t="55856" x="725488" y="476250"/>
          <p14:tracePt t="55869" x="725488" y="450850"/>
          <p14:tracePt t="55876" x="725488" y="438150"/>
          <p14:tracePt t="55887" x="725488" y="425450"/>
          <p14:tracePt t="55897" x="725488" y="412750"/>
          <p14:tracePt t="55907" x="725488" y="400050"/>
          <p14:tracePt t="55918" x="725488" y="387350"/>
          <p14:tracePt t="55927" x="725488" y="374650"/>
          <p14:tracePt t="55937" x="725488" y="363538"/>
          <p14:tracePt t="55958" x="725488" y="338138"/>
          <p14:tracePt t="55982" x="725488" y="312738"/>
          <p14:tracePt t="55991" x="738188" y="300038"/>
          <p14:tracePt t="56002" x="776288" y="287338"/>
          <p14:tracePt t="56008" x="838200" y="238125"/>
          <p14:tracePt t="56019" x="876300" y="212725"/>
          <p14:tracePt t="56028" x="950913" y="174625"/>
          <p14:tracePt t="56039" x="1027113" y="138113"/>
          <p14:tracePt t="56052" x="1114425" y="100013"/>
          <p14:tracePt t="56059" x="1176338" y="74613"/>
          <p14:tracePt t="56070" x="1252538" y="38100"/>
          <p14:tracePt t="56080" x="1301750" y="25400"/>
          <p14:tracePt t="56089" x="1339850" y="0"/>
          <p14:tracePt t="56393" x="2116138" y="38100"/>
          <p14:tracePt t="56403" x="2203450" y="100013"/>
          <p14:tracePt t="56417" x="2278063" y="174625"/>
          <p14:tracePt t="56424" x="2352675" y="263525"/>
          <p14:tracePt t="56435" x="2403475" y="338138"/>
          <p14:tracePt t="56444" x="2452688" y="400050"/>
          <p14:tracePt t="56454" x="2503488" y="450850"/>
          <p14:tracePt t="56467" x="2528888" y="487363"/>
          <p14:tracePt t="56476" x="2541588" y="512763"/>
          <p14:tracePt t="56485" x="2554288" y="525463"/>
          <p14:tracePt t="56495" x="2554288" y="538163"/>
          <p14:tracePt t="56506" x="2565400" y="550863"/>
          <p14:tracePt t="56525" x="2565400" y="576263"/>
          <p14:tracePt t="56546" x="2565400" y="588963"/>
          <p14:tracePt t="56556" x="2565400" y="612775"/>
          <p14:tracePt t="56576" x="2565400" y="625475"/>
          <p14:tracePt t="56586" x="2565400" y="638175"/>
          <p14:tracePt t="56599" x="2565400" y="650875"/>
          <p14:tracePt t="56617" x="2565400" y="663575"/>
          <p14:tracePt t="56627" x="2565400" y="688975"/>
          <p14:tracePt t="56637" x="2565400" y="738188"/>
          <p14:tracePt t="56650" x="2554288" y="838200"/>
          <p14:tracePt t="56657" x="2465388" y="976313"/>
          <p14:tracePt t="56669" x="2403475" y="1089025"/>
          <p14:tracePt t="56677" x="2352675" y="1138238"/>
          <p14:tracePt t="56687" x="2303463" y="1189038"/>
          <p14:tracePt t="56701" x="2278063" y="1214438"/>
          <p14:tracePt t="56708" x="2265363" y="1238250"/>
          <p14:tracePt t="56718" x="2252663" y="1238250"/>
          <p14:tracePt t="56728" x="2228850" y="1250950"/>
          <p14:tracePt t="56738" x="2216150" y="1276350"/>
          <p14:tracePt t="56750" x="2178050" y="1301750"/>
          <p14:tracePt t="56759" x="2139950" y="1327150"/>
          <p14:tracePt t="56769" x="2090738" y="1350963"/>
          <p14:tracePt t="56779" x="2027238" y="1376363"/>
          <p14:tracePt t="56789" x="2003425" y="1389063"/>
          <p14:tracePt t="56801" x="1952625" y="1389063"/>
          <p14:tracePt t="56809" x="1927225" y="1389063"/>
          <p14:tracePt t="56819" x="1890713" y="1389063"/>
          <p14:tracePt t="56833" x="1878013" y="1389063"/>
          <p14:tracePt t="56839" x="1839913" y="1389063"/>
          <p14:tracePt t="56850" x="1801813" y="1389063"/>
          <p14:tracePt t="56860" x="1765300" y="1376363"/>
          <p14:tracePt t="56869" x="1739900" y="1363663"/>
          <p14:tracePt t="56884" x="1677988" y="1350963"/>
          <p14:tracePt t="56890" x="1614488" y="1314450"/>
          <p14:tracePt t="56902" x="1539875" y="1276350"/>
          <p14:tracePt t="56910" x="1465263" y="1227138"/>
          <p14:tracePt t="56920" x="1376363" y="1189038"/>
          <p14:tracePt t="56934" x="1289050" y="1114425"/>
          <p14:tracePt t="56941" x="1189038" y="1038225"/>
          <p14:tracePt t="56952" x="1150938" y="1001713"/>
          <p14:tracePt t="56967" x="1089025" y="950913"/>
          <p14:tracePt t="56972" x="1038225" y="889000"/>
          <p14:tracePt t="56983" x="989013" y="825500"/>
          <p14:tracePt t="56991" x="976313" y="788988"/>
          <p14:tracePt t="57002" x="950913" y="750888"/>
          <p14:tracePt t="57012" x="925513" y="712788"/>
          <p14:tracePt t="57022" x="901700" y="676275"/>
          <p14:tracePt t="57033" x="889000" y="650875"/>
          <p14:tracePt t="57042" x="876300" y="625475"/>
          <p14:tracePt t="57053" x="863600" y="600075"/>
          <p14:tracePt t="57063" x="850900" y="588963"/>
          <p14:tracePt t="57072" x="850900" y="576263"/>
          <p14:tracePt t="57084" x="850900" y="550863"/>
          <p14:tracePt t="57103" x="850900" y="525463"/>
          <p14:tracePt t="57116" x="850900" y="500063"/>
          <p14:tracePt t="57124" x="850900" y="476250"/>
          <p14:tracePt t="57133" x="850900" y="463550"/>
          <p14:tracePt t="57143" x="850900" y="450850"/>
          <p14:tracePt t="57154" x="850900" y="438150"/>
          <p14:tracePt t="57167" x="850900" y="412750"/>
          <p14:tracePt t="57184" x="850900" y="387350"/>
          <p14:tracePt t="57204" x="850900" y="374650"/>
          <p14:tracePt t="57224" x="850900" y="363538"/>
          <p14:tracePt t="57246" x="850900" y="350838"/>
          <p14:tracePt t="57258" x="850900" y="338138"/>
          <p14:tracePt t="57276" x="850900" y="325438"/>
          <p14:tracePt t="57285" x="889000" y="287338"/>
          <p14:tracePt t="57299" x="925513" y="263525"/>
          <p14:tracePt t="57306" x="963613" y="238125"/>
          <p14:tracePt t="57317" x="989013" y="212725"/>
          <p14:tracePt t="57327" x="1001713" y="200025"/>
          <p14:tracePt t="57336" x="1027113" y="187325"/>
          <p14:tracePt t="57351" x="1050925" y="161925"/>
          <p14:tracePt t="57356" x="1063625" y="161925"/>
          <p14:tracePt t="57368" x="1089025" y="150813"/>
          <p14:tracePt t="57377" x="1114425" y="125413"/>
          <p14:tracePt t="57387" x="1139825" y="112713"/>
          <p14:tracePt t="57400" x="1163638" y="100013"/>
          <p14:tracePt t="57407" x="1201738" y="87313"/>
          <p14:tracePt t="57418" x="1263650" y="61913"/>
          <p14:tracePt t="57428" x="1339850" y="50800"/>
          <p14:tracePt t="57437" x="1389063" y="38100"/>
          <p14:tracePt t="57449" x="1427163" y="12700"/>
          <p14:tracePt t="57458" x="1465263" y="12700"/>
          <p14:tracePt t="57468" x="1501775" y="12700"/>
          <p14:tracePt t="57479" x="1527175" y="12700"/>
          <p14:tracePt t="57488" x="1552575" y="0"/>
          <p14:tracePt t="57500" x="1577975" y="0"/>
          <p14:tracePt t="57620" x="2027238" y="0"/>
          <p14:tracePt t="57633" x="2090738" y="12700"/>
          <p14:tracePt t="57640" x="2116138" y="12700"/>
          <p14:tracePt t="57650" x="2152650" y="25400"/>
          <p14:tracePt t="57661" x="2165350" y="25400"/>
          <p14:tracePt t="57671" x="2178050" y="25400"/>
          <p14:tracePt t="57691" x="2203450" y="38100"/>
          <p14:tracePt t="57701" x="2239963" y="61913"/>
          <p14:tracePt t="57712" x="2290763" y="100013"/>
          <p14:tracePt t="57721" x="2365375" y="150813"/>
          <p14:tracePt t="57733" x="2465388" y="250825"/>
          <p14:tracePt t="57742" x="2554288" y="312738"/>
          <p14:tracePt t="57752" x="2628900" y="374650"/>
          <p14:tracePt t="57766" x="2667000" y="412750"/>
          <p14:tracePt t="57772" x="2703513" y="450850"/>
          <p14:tracePt t="57783" x="2728913" y="476250"/>
          <p14:tracePt t="57792" x="2754313" y="500063"/>
          <p14:tracePt t="57802" x="2767013" y="512763"/>
          <p14:tracePt t="57817" x="2790825" y="525463"/>
          <p14:tracePt t="57823" x="2790825" y="538163"/>
          <p14:tracePt t="57833" x="2790825" y="550863"/>
          <p14:tracePt t="57844" x="2803525" y="563563"/>
          <p14:tracePt t="57853" x="2803525" y="576263"/>
          <p14:tracePt t="57873" x="2803525" y="588963"/>
          <p14:tracePt t="57897" x="2803525" y="600075"/>
          <p14:tracePt t="57916" x="2803525" y="625475"/>
          <p14:tracePt t="57924" x="2803525" y="663575"/>
          <p14:tracePt t="57934" x="2790825" y="700088"/>
          <p14:tracePt t="57945" x="2778125" y="738188"/>
          <p14:tracePt t="57954" x="2767013" y="750888"/>
          <p14:tracePt t="57965" x="2754313" y="776288"/>
          <p14:tracePt t="57985" x="2728913" y="801688"/>
          <p14:tracePt t="58000" x="2716213" y="838200"/>
          <p14:tracePt t="58005" x="2654300" y="912813"/>
          <p14:tracePt t="58018" x="2590800" y="976313"/>
          <p14:tracePt t="58025" x="2490788" y="1063625"/>
          <p14:tracePt t="58036" x="2441575" y="1101725"/>
          <p14:tracePt t="58049" x="2390775" y="1125538"/>
          <p14:tracePt t="58056" x="2352675" y="1163638"/>
          <p14:tracePt t="58067" x="2303463" y="1176338"/>
          <p14:tracePt t="58076" x="2278063" y="1201738"/>
          <p14:tracePt t="58086" x="2239963" y="1214438"/>
          <p14:tracePt t="58099" x="2216150" y="1227138"/>
          <p14:tracePt t="58107" x="2178050" y="1238250"/>
          <p14:tracePt t="58117" x="2139950" y="1250950"/>
          <p14:tracePt t="58127" x="2103438" y="1250950"/>
          <p14:tracePt t="58137" x="2078038" y="1250950"/>
          <p14:tracePt t="58149" x="2027238" y="1250950"/>
          <p14:tracePt t="58157" x="1965325" y="1250950"/>
          <p14:tracePt t="58167" x="1878013" y="1250950"/>
          <p14:tracePt t="58178" x="1778000" y="1250950"/>
          <p14:tracePt t="58187" x="1677988" y="1238250"/>
          <p14:tracePt t="58199" x="1589088" y="1227138"/>
          <p14:tracePt t="58208" x="1527175" y="1214438"/>
          <p14:tracePt t="58219" x="1439863" y="1176338"/>
          <p14:tracePt t="58231" x="1327150" y="1114425"/>
          <p14:tracePt t="58238" x="1227138" y="1076325"/>
          <p14:tracePt t="58249" x="1139825" y="1025525"/>
          <p14:tracePt t="58259" x="1101725" y="976313"/>
          <p14:tracePt t="58269" x="1014413" y="912813"/>
          <p14:tracePt t="58282" x="963613" y="863600"/>
          <p14:tracePt t="58289" x="901700" y="812800"/>
          <p14:tracePt t="58300" x="838200" y="763588"/>
          <p14:tracePt t="58309" x="801688" y="712788"/>
          <p14:tracePt t="58319" x="750888" y="650875"/>
          <p14:tracePt t="58333" x="738188" y="625475"/>
          <p14:tracePt t="58340" x="712788" y="588963"/>
          <p14:tracePt t="58350" x="712788" y="576263"/>
          <p14:tracePt t="58360" x="701675" y="538163"/>
          <p14:tracePt t="58370" x="688975" y="525463"/>
          <p14:tracePt t="58382" x="688975" y="512763"/>
          <p14:tracePt t="58390" x="688975" y="487363"/>
          <p14:tracePt t="58400" x="676275" y="487363"/>
          <p14:tracePt t="58411" x="676275" y="476250"/>
          <p14:tracePt t="58431" x="676275" y="463550"/>
          <p14:tracePt t="58451" x="676275" y="450850"/>
          <p14:tracePt t="58464" x="676275" y="438150"/>
          <p14:tracePt t="58492" x="676275" y="425450"/>
          <p14:tracePt t="58514" x="676275" y="412750"/>
          <p14:tracePt t="58532" x="676275" y="400050"/>
          <p14:tracePt t="58543" x="688975" y="387350"/>
          <p14:tracePt t="58564" x="688975" y="374650"/>
          <p14:tracePt t="58573" x="701675" y="374650"/>
          <p14:tracePt t="58583" x="701675" y="363538"/>
          <p14:tracePt t="58594" x="725488" y="350838"/>
          <p14:tracePt t="58603" x="738188" y="325438"/>
          <p14:tracePt t="58615" x="814388" y="274638"/>
          <p14:tracePt t="58625" x="914400" y="212725"/>
          <p14:tracePt t="58635" x="1101725" y="112713"/>
          <p14:tracePt t="58647" x="1276350" y="38100"/>
          <p14:tracePt t="58881" x="2803525" y="25400"/>
          <p14:tracePt t="58886" x="2816225" y="25400"/>
          <p14:tracePt t="58897" x="2828925" y="50800"/>
          <p14:tracePt t="58907" x="2841625" y="50800"/>
          <p14:tracePt t="58921" x="2841625" y="74613"/>
          <p14:tracePt t="58931" x="2867025" y="100013"/>
          <p14:tracePt t="58938" x="2879725" y="138113"/>
          <p14:tracePt t="58948" x="2890838" y="187325"/>
          <p14:tracePt t="58958" x="2890838" y="238125"/>
          <p14:tracePt t="58968" x="2890838" y="300038"/>
          <p14:tracePt t="58982" x="2890838" y="350838"/>
          <p14:tracePt t="58988" x="2890838" y="412750"/>
          <p14:tracePt t="58998" x="2879725" y="487363"/>
          <p14:tracePt t="59009" x="2841625" y="588963"/>
          <p14:tracePt t="59019" x="2778125" y="700088"/>
          <p14:tracePt t="59031" x="2678113" y="838200"/>
          <p14:tracePt t="59039" x="2528888" y="989013"/>
          <p14:tracePt t="59049" x="2416175" y="1089025"/>
          <p14:tracePt t="59060" x="2339975" y="1150938"/>
          <p14:tracePt t="59069" x="2316163" y="1176338"/>
          <p14:tracePt t="59081" x="2278063" y="1189038"/>
          <p14:tracePt t="59090" x="2265363" y="1201738"/>
          <p14:tracePt t="59100" x="2239963" y="1214438"/>
          <p14:tracePt t="59114" x="2228850" y="1227138"/>
          <p14:tracePt t="59120" x="2216150" y="1227138"/>
          <p14:tracePt t="59131" x="2190750" y="1250950"/>
          <p14:tracePt t="59141" x="2165350" y="1263650"/>
          <p14:tracePt t="59151" x="2139950" y="1263650"/>
          <p14:tracePt t="59164" x="2116138" y="1289050"/>
          <p14:tracePt t="59171" x="2078038" y="1301750"/>
          <p14:tracePt t="59182" x="2052638" y="1301750"/>
          <p14:tracePt t="59192" x="2003425" y="1301750"/>
          <p14:tracePt t="59201" x="1965325" y="1301750"/>
          <p14:tracePt t="59214" x="1903413" y="1301750"/>
          <p14:tracePt t="59222" x="1865313" y="1301750"/>
          <p14:tracePt t="59231" x="1790700" y="1301750"/>
          <p14:tracePt t="59243" x="1714500" y="1289050"/>
          <p14:tracePt t="59252" x="1614488" y="1263650"/>
          <p14:tracePt t="59264" x="1514475" y="1227138"/>
          <p14:tracePt t="59272" x="1363663" y="1163638"/>
          <p14:tracePt t="59284" x="1239838" y="1089025"/>
          <p14:tracePt t="59297" x="1127125" y="1014413"/>
          <p14:tracePt t="59303" x="1038225" y="938213"/>
          <p14:tracePt t="59313" x="976313" y="876300"/>
          <p14:tracePt t="59323" x="938213" y="825500"/>
          <p14:tracePt t="59334" x="914400" y="763588"/>
          <p14:tracePt t="59347" x="876300" y="700088"/>
          <p14:tracePt t="59353" x="850900" y="638175"/>
          <p14:tracePt t="59365" x="838200" y="600075"/>
          <p14:tracePt t="59374" x="825500" y="563563"/>
          <p14:tracePt t="59384" x="825500" y="512763"/>
          <p14:tracePt t="59397" x="825500" y="487363"/>
          <p14:tracePt t="59405" x="814388" y="476250"/>
          <p14:tracePt t="59414" x="801688" y="463550"/>
          <p14:tracePt t="59425" x="801688" y="450850"/>
          <p14:tracePt t="59434" x="801688" y="438150"/>
          <p14:tracePt t="59447" x="801688" y="425450"/>
          <p14:tracePt t="59475" x="801688" y="412750"/>
          <p14:tracePt t="59496" x="801688" y="400050"/>
          <p14:tracePt t="59526" x="801688" y="387350"/>
          <p14:tracePt t="59566" x="801688" y="374650"/>
          <p14:tracePt t="59597" x="801688" y="363538"/>
          <p14:tracePt t="59607" x="825500" y="350838"/>
          <p14:tracePt t="59617" x="863600" y="312738"/>
          <p14:tracePt t="59630" x="925513" y="274638"/>
          <p14:tracePt t="59637" x="1001713" y="238125"/>
          <p14:tracePt t="59648" x="1089025" y="174625"/>
          <p14:tracePt t="59657" x="1176338" y="150813"/>
          <p14:tracePt t="59667" x="1263650" y="112713"/>
          <p14:tracePt t="59680" x="1339850" y="87313"/>
          <p14:tracePt t="59687" x="1414463" y="61913"/>
          <p14:tracePt t="59699" x="1501775" y="38100"/>
          <p14:tracePt t="59709" x="1539875" y="38100"/>
          <p14:tracePt t="59718" x="1589088" y="25400"/>
          <p14:tracePt t="59730" x="1614488" y="12700"/>
          <p14:tracePt t="59739" x="1652588" y="12700"/>
          <p14:tracePt t="59748" x="1677988" y="0"/>
          <p14:tracePt t="59762" x="1714500" y="0"/>
          <p14:tracePt t="59769" x="1727200" y="0"/>
          <p14:tracePt t="59780" x="1752600" y="0"/>
          <p14:tracePt t="59789" x="1790700" y="0"/>
          <p14:tracePt t="59799" x="1827213" y="0"/>
          <p14:tracePt t="59813" x="1852613" y="0"/>
          <p14:tracePt t="59820" x="1878013" y="0"/>
          <p14:tracePt t="59831" x="1890713" y="12700"/>
          <p14:tracePt t="59840" x="1903413" y="12700"/>
          <p14:tracePt t="59850" x="1914525" y="12700"/>
          <p14:tracePt t="59863" x="1939925" y="38100"/>
          <p14:tracePt t="59870" x="1978025" y="50800"/>
          <p14:tracePt t="59895" x="2027238" y="112713"/>
          <p14:tracePt t="59898" x="2090738" y="174625"/>
          <p14:tracePt t="59902" x="2139950" y="225425"/>
          <p14:tracePt t="59914" x="2203450" y="287338"/>
          <p14:tracePt t="59921" x="2252663" y="350838"/>
          <p14:tracePt t="59932" x="2290763" y="412750"/>
          <p14:tracePt t="59947" x="2328863" y="487363"/>
          <p14:tracePt t="59953" x="2352675" y="525463"/>
          <p14:tracePt t="59964" x="2365375" y="563563"/>
          <p14:tracePt t="59972" x="2365375" y="600075"/>
          <p14:tracePt t="59982" x="2378075" y="638175"/>
          <p14:tracePt t="59996" x="2378075" y="663575"/>
          <p14:tracePt t="60002" x="2378075" y="712788"/>
          <p14:tracePt t="60013" x="2390775" y="763588"/>
          <p14:tracePt t="60022" x="2390775" y="825500"/>
          <p14:tracePt t="60032" x="2390775" y="912813"/>
          <p14:tracePt t="60046" x="2328863" y="1014413"/>
          <p14:tracePt t="60053" x="2265363" y="1076325"/>
          <p14:tracePt t="60063" x="2216150" y="1125538"/>
          <p14:tracePt t="60073" x="2165350" y="1163638"/>
          <p14:tracePt t="60084" x="2090738" y="1201738"/>
          <p14:tracePt t="60096" x="2027238" y="1214438"/>
          <p14:tracePt t="60104" x="1965325" y="1214438"/>
          <p14:tracePt t="60113" x="1914525" y="1214438"/>
          <p14:tracePt t="60124" x="1839913" y="1214438"/>
          <p14:tracePt t="60134" x="1765300" y="1214438"/>
          <p14:tracePt t="60146" x="1677988" y="1201738"/>
          <p14:tracePt t="60154" x="1601788" y="1189038"/>
          <p14:tracePt t="60164" x="1514475" y="1163638"/>
          <p14:tracePt t="60175" x="1439863" y="1138238"/>
          <p14:tracePt t="60188" x="1389063" y="1114425"/>
          <p14:tracePt t="60196" x="1327150" y="1089025"/>
          <p14:tracePt t="60205" x="1301750" y="1076325"/>
          <p14:tracePt t="60215" x="1276350" y="1076325"/>
          <p14:tracePt t="60230" x="1252538" y="1063625"/>
          <p14:tracePt t="60235" x="1214438" y="1050925"/>
          <p14:tracePt t="60247" x="1201738" y="1038225"/>
          <p14:tracePt t="60255" x="1176338" y="1038225"/>
          <p14:tracePt t="60265" x="1163638" y="1038225"/>
          <p14:tracePt t="60279" x="1127125" y="1014413"/>
          <p14:tracePt t="60296" x="1114425" y="1014413"/>
          <p14:tracePt t="60306" x="1101725" y="1001713"/>
          <p14:tracePt t="60316" x="1089025" y="1001713"/>
          <p14:tracePt t="60347" x="1076325" y="1001713"/>
          <p14:tracePt t="60378" x="1063625" y="1001713"/>
          <p14:tracePt t="60550" x="1063625" y="989013"/>
          <p14:tracePt t="60581" x="1076325" y="976313"/>
          <p14:tracePt t="60610" x="1089025" y="976313"/>
          <p14:tracePt t="60621" x="1101725" y="976313"/>
          <p14:tracePt t="60641" x="1114425" y="976313"/>
          <p14:tracePt t="60661" x="1127125" y="976313"/>
          <p14:tracePt t="60681" x="1139825" y="976313"/>
          <p14:tracePt t="60693" x="1150938" y="976313"/>
          <p14:tracePt t="60701" x="1163638" y="976313"/>
          <p14:tracePt t="60722" x="1189038" y="976313"/>
          <p14:tracePt t="60744" x="1214438" y="976313"/>
          <p14:tracePt t="60752" x="1227138" y="976313"/>
          <p14:tracePt t="60762" x="1301750" y="976313"/>
          <p14:tracePt t="60773" x="1339850" y="976313"/>
          <p14:tracePt t="60783" x="1389063" y="976313"/>
          <p14:tracePt t="60795" x="1401763" y="976313"/>
          <p14:tracePt t="60803" x="1427163" y="976313"/>
          <p14:tracePt t="60813" x="1452563" y="989013"/>
          <p14:tracePt t="60824" x="1476375" y="989013"/>
          <p14:tracePt t="60833" x="1489075" y="989013"/>
          <p14:tracePt t="60846" x="1514475" y="1001713"/>
          <p14:tracePt t="60854" x="1527175" y="1001713"/>
          <p14:tracePt t="60863" x="1577975" y="1014413"/>
          <p14:tracePt t="60874" x="1601788" y="1014413"/>
          <p14:tracePt t="60895" x="1778000" y="1014413"/>
          <p14:tracePt t="60904" x="1878013" y="1014413"/>
          <p14:tracePt t="60914" x="1939925" y="1014413"/>
          <p14:tracePt t="60928" x="2027238" y="1014413"/>
          <p14:tracePt t="60934" x="2078038" y="1014413"/>
          <p14:tracePt t="60945" x="2116138" y="1014413"/>
          <p14:tracePt t="60955" x="2139950" y="1014413"/>
          <p14:tracePt t="60965" x="2178050" y="1014413"/>
          <p14:tracePt t="60978" x="2203450" y="1014413"/>
          <p14:tracePt t="60985" x="2228850" y="1014413"/>
          <p14:tracePt t="60995" x="2239963" y="1014413"/>
          <p14:tracePt t="61006" x="2265363" y="1014413"/>
          <p14:tracePt t="61016" x="2278063" y="1014413"/>
          <p14:tracePt t="61029" x="2303463" y="1014413"/>
          <p14:tracePt t="61046" x="2316163" y="1014413"/>
          <p14:tracePt t="61066" x="2328863" y="1014413"/>
          <p14:tracePt t="61078" x="2339975" y="1014413"/>
          <p14:tracePt t="61107" x="2352675" y="1014413"/>
          <p14:tracePt t="61208" x="2339975" y="1014413"/>
          <p14:tracePt t="61218" x="2328863" y="1014413"/>
          <p14:tracePt t="61229" x="2316163" y="1001713"/>
          <p14:tracePt t="61238" x="2252663" y="963613"/>
          <p14:tracePt t="61249" x="2165350" y="925513"/>
          <p14:tracePt t="61262" x="2039938" y="863600"/>
          <p14:tracePt t="61269" x="1939925" y="825500"/>
          <p14:tracePt t="61279" x="1827213" y="788988"/>
          <p14:tracePt t="61290" x="1739900" y="750888"/>
          <p14:tracePt t="61300" x="1652588" y="712788"/>
          <p14:tracePt t="61312" x="1601788" y="700088"/>
          <p14:tracePt t="61320" x="1527175" y="676275"/>
          <p14:tracePt t="61330" x="1489075" y="663575"/>
          <p14:tracePt t="61343" x="1439863" y="650875"/>
          <p14:tracePt t="61350" x="1401763" y="638175"/>
          <p14:tracePt t="61361" x="1363663" y="638175"/>
          <p14:tracePt t="61371" x="1339850" y="638175"/>
          <p14:tracePt t="61380" x="1314450" y="625475"/>
          <p14:tracePt t="61394" x="1301750" y="625475"/>
          <p14:tracePt t="61401" x="1276350" y="625475"/>
          <p14:tracePt t="61411" x="1263650" y="625475"/>
          <p14:tracePt t="61421" x="1252538" y="625475"/>
          <p14:tracePt t="61431" x="1239838" y="625475"/>
          <p14:tracePt t="61444" x="1227138" y="625475"/>
          <p14:tracePt t="61452" x="1214438" y="625475"/>
          <p14:tracePt t="61462" x="1201738" y="625475"/>
          <p14:tracePt t="61482" x="1189038" y="625475"/>
          <p14:tracePt t="61513" x="1176338" y="625475"/>
          <p14:tracePt t="61533" x="1163638" y="625475"/>
          <p14:tracePt t="61563" x="1150938" y="625475"/>
          <p14:tracePt t="61665" x="1150938" y="638175"/>
          <p14:tracePt t="61685" x="1163638" y="638175"/>
          <p14:tracePt t="61696" x="1176338" y="638175"/>
          <p14:tracePt t="61705" x="1201738" y="650875"/>
          <p14:tracePt t="61715" x="1263650" y="676275"/>
          <p14:tracePt t="61727" x="1401763" y="700088"/>
          <p14:tracePt t="61736" x="1565275" y="712788"/>
          <p14:tracePt t="61746" x="1752600" y="725488"/>
          <p14:tracePt t="61756" x="1890713" y="725488"/>
          <p14:tracePt t="61766" x="2116138" y="738188"/>
          <p14:tracePt t="61778" x="2390775" y="738188"/>
          <p14:tracePt t="61786" x="2728913" y="738188"/>
          <p14:tracePt t="61798" x="3003550" y="738188"/>
          <p14:tracePt t="61810" x="3241675" y="738188"/>
          <p14:tracePt t="61817" x="3417888" y="750888"/>
          <p14:tracePt t="61828" x="3530600" y="750888"/>
          <p14:tracePt t="61837" x="3579813" y="763588"/>
          <p14:tracePt t="61850" x="3617913" y="763588"/>
          <p14:tracePt t="61861" x="3630613" y="763588"/>
          <p14:tracePt t="61868" x="3643313" y="776288"/>
          <p14:tracePt t="61928" x="3643313" y="788988"/>
          <p14:tracePt t="67119" x="3630613" y="801688"/>
          <p14:tracePt t="67129" x="3579813" y="812800"/>
          <p14:tracePt t="67137" x="3541713" y="838200"/>
          <p14:tracePt t="67148" x="3479800" y="876300"/>
          <p14:tracePt t="67158" x="3441700" y="889000"/>
          <p14:tracePt t="67170" x="3417888" y="912813"/>
          <p14:tracePt t="67178" x="3392488" y="912813"/>
          <p14:tracePt t="67189" x="3367088" y="950913"/>
          <p14:tracePt t="67199" x="3305175" y="1001713"/>
          <p14:tracePt t="67209" x="3192463" y="1101725"/>
          <p14:tracePt t="67220" x="3054350" y="1214438"/>
          <p14:tracePt t="67229" x="2928938" y="1327150"/>
          <p14:tracePt t="67239" x="2828925" y="1401763"/>
          <p14:tracePt t="67254" x="2741613" y="1501775"/>
          <p14:tracePt t="67261" x="2667000" y="1563688"/>
          <p14:tracePt t="67271" x="2603500" y="1627188"/>
          <p14:tracePt t="67280" x="2565400" y="1689100"/>
          <p14:tracePt t="67290" x="2516188" y="1739900"/>
          <p14:tracePt t="67304" x="2478088" y="1789113"/>
          <p14:tracePt t="67310" x="2465388" y="1827213"/>
          <p14:tracePt t="67323" x="2452688" y="1852613"/>
          <p14:tracePt t="67330" x="2452688" y="1865313"/>
          <p14:tracePt t="67401" x="2452688" y="1876425"/>
          <p14:tracePt t="67412" x="2452688" y="1889125"/>
          <p14:tracePt t="67421" x="2465388" y="1889125"/>
          <p14:tracePt t="67432" x="2478088" y="1914525"/>
          <p14:tracePt t="67442" x="2503488" y="1927225"/>
          <p14:tracePt t="67454" x="2541588" y="1952625"/>
          <p14:tracePt t="67463" x="2554288" y="1989138"/>
          <p14:tracePt t="67472" x="2578100" y="2001838"/>
          <p14:tracePt t="67487" x="2616200" y="2027238"/>
          <p14:tracePt t="67493" x="2628900" y="2027238"/>
          <p14:tracePt t="67504" x="2654300" y="2039938"/>
          <p14:tracePt t="67513" x="2667000" y="2052638"/>
          <p14:tracePt t="67523" x="2678113" y="2052638"/>
          <p14:tracePt t="67543" x="2690813" y="2052638"/>
          <p14:tracePt t="67574" x="2703513" y="2052638"/>
          <p14:tracePt t="67594" x="2728913" y="2065338"/>
          <p14:tracePt t="67604" x="2754313" y="2065338"/>
          <p14:tracePt t="67615" x="2790825" y="2078038"/>
          <p14:tracePt t="67624" x="2803525" y="2078038"/>
          <p14:tracePt t="67637" x="2828925" y="2078038"/>
          <p14:tracePt t="67645" x="2841625" y="2078038"/>
          <p14:tracePt t="67655" x="2867025" y="2078038"/>
          <p14:tracePt t="67665" x="2879725" y="2078038"/>
          <p14:tracePt t="67675" x="2890838" y="2078038"/>
          <p14:tracePt t="67686" x="2928938" y="2078038"/>
          <p14:tracePt t="67695" x="2992438" y="2078038"/>
          <p14:tracePt t="67708" x="3079750" y="2078038"/>
          <p14:tracePt t="67721" x="3179763" y="2078038"/>
          <p14:tracePt t="67726" x="3317875" y="2065338"/>
          <p14:tracePt t="67736" x="3454400" y="2052638"/>
          <p14:tracePt t="67746" x="3617913" y="2039938"/>
          <p14:tracePt t="67757" x="3756025" y="2014538"/>
          <p14:tracePt t="67770" x="3856038" y="2014538"/>
          <p14:tracePt t="67777" x="3905250" y="2001838"/>
          <p14:tracePt t="67787" x="3956050" y="2001838"/>
          <p14:tracePt t="67797" x="3992563" y="2001838"/>
          <p14:tracePt t="67807" x="4030663" y="2001838"/>
          <p14:tracePt t="67820" x="4056063" y="2001838"/>
          <p14:tracePt t="67827" x="4105275" y="2001838"/>
          <p14:tracePt t="67837" x="4181475" y="2014538"/>
          <p14:tracePt t="67848" x="4256088" y="2052638"/>
          <p14:tracePt t="67858" x="4356100" y="2065338"/>
          <p14:tracePt t="67869" x="4456113" y="2078038"/>
          <p14:tracePt t="67878" x="4543425" y="2089150"/>
          <p14:tracePt t="67888" x="4594225" y="2089150"/>
          <p14:tracePt t="67899" x="4668838" y="2101850"/>
          <p14:tracePt t="67908" x="4743450" y="2101850"/>
          <p14:tracePt t="67919" x="4794250" y="2101850"/>
          <p14:tracePt t="67929" x="4843463" y="2101850"/>
          <p14:tracePt t="67938" x="4881563" y="2101850"/>
          <p14:tracePt t="67952" x="4919663" y="2114550"/>
          <p14:tracePt t="67959" x="4932363" y="2114550"/>
          <p14:tracePt t="67970" x="4956175" y="2114550"/>
          <p14:tracePt t="67979" x="4968875" y="2114550"/>
          <p14:tracePt t="67989" x="4981575" y="2114550"/>
          <p14:tracePt t="68010" x="4994275" y="2114550"/>
          <p14:tracePt t="68040" x="5006975" y="2114550"/>
          <p14:tracePt t="69469" x="5019675" y="2114550"/>
          <p14:tracePt t="69480" x="5032375" y="2101850"/>
          <p14:tracePt t="69490" x="5045075" y="2101850"/>
          <p14:tracePt t="69500" x="5068888" y="2101850"/>
          <p14:tracePt t="69510" x="5106988" y="2078038"/>
          <p14:tracePt t="69520" x="5157788" y="2065338"/>
          <p14:tracePt t="69534" x="5232400" y="2065338"/>
          <p14:tracePt t="69540" x="5319713" y="2052638"/>
          <p14:tracePt t="69552" x="5419725" y="2052638"/>
          <p14:tracePt t="69561" x="5545138" y="2052638"/>
          <p14:tracePt t="69571" x="5657850" y="2052638"/>
          <p14:tracePt t="69584" x="5770563" y="2052638"/>
          <p14:tracePt t="69591" x="5870575" y="2052638"/>
          <p14:tracePt t="69601" x="5983288" y="2078038"/>
          <p14:tracePt t="69612" x="6057900" y="2078038"/>
          <p14:tracePt t="69621" x="6146800" y="2078038"/>
          <p14:tracePt t="69634" x="6246813" y="2078038"/>
          <p14:tracePt t="69642" x="6346825" y="2078038"/>
          <p14:tracePt t="69652" x="6434138" y="2078038"/>
          <p14:tracePt t="69662" x="6496050" y="2078038"/>
          <p14:tracePt t="69673" x="6584950" y="2078038"/>
          <p14:tracePt t="69684" x="6672263" y="2078038"/>
          <p14:tracePt t="69692" x="6721475" y="2078038"/>
          <p14:tracePt t="69702" x="6821488" y="2078038"/>
          <p14:tracePt t="69716" x="6910388" y="2089150"/>
          <p14:tracePt t="69723" x="6997700" y="2101850"/>
          <p14:tracePt t="69733" x="7046913" y="2101850"/>
          <p14:tracePt t="69743" x="7134225" y="2114550"/>
          <p14:tracePt t="69753" x="7197725" y="2127250"/>
          <p14:tracePt t="69767" x="7285038" y="2127250"/>
          <p14:tracePt t="69774" x="7372350" y="2139950"/>
          <p14:tracePt t="69784" x="7523163" y="2152650"/>
          <p14:tracePt t="69794" x="7673975" y="2152650"/>
          <p14:tracePt t="69804" x="7835900" y="2152650"/>
          <p14:tracePt t="69817" x="7974013" y="2152650"/>
          <p14:tracePt t="69825" x="8099425" y="2152650"/>
          <p14:tracePt t="69834" x="8199438" y="2152650"/>
          <p14:tracePt t="69845" x="8286750" y="2152650"/>
          <p14:tracePt t="69855" x="8324850" y="2152650"/>
          <p14:tracePt t="69867" x="8361363" y="2152650"/>
          <p14:tracePt t="69884" x="8374063" y="2152650"/>
          <p14:tracePt t="69886" x="8412163" y="2152650"/>
          <p14:tracePt t="69905" x="8424863" y="2152650"/>
          <p14:tracePt t="69916" x="8435975" y="2165350"/>
          <p14:tracePt t="69926" x="8461375" y="2165350"/>
          <p14:tracePt t="69935" x="8474075" y="2165350"/>
          <p14:tracePt t="69949" x="8499475" y="2165350"/>
          <p14:tracePt t="69956" x="8524875" y="2165350"/>
          <p14:tracePt t="69967" x="8537575" y="2165350"/>
          <p14:tracePt t="69986" x="8548688" y="2165350"/>
          <p14:tracePt t="70007" x="8561388" y="2165350"/>
          <p14:tracePt t="70037" x="8574088" y="2165350"/>
          <p14:tracePt t="70402" x="8586788" y="2165350"/>
          <p14:tracePt t="84910" x="8574088" y="2165350"/>
          <p14:tracePt t="84920" x="8537575" y="2165350"/>
          <p14:tracePt t="84930" x="8461375" y="2101850"/>
          <p14:tracePt t="84940" x="8312150" y="1978025"/>
          <p14:tracePt t="84950" x="8048625" y="1739900"/>
          <p14:tracePt t="84964" x="7673975" y="1439863"/>
          <p14:tracePt t="84971" x="7123113" y="1014413"/>
          <p14:tracePt t="84981" x="6508750" y="588963"/>
          <p14:tracePt t="84991" x="5932488" y="212725"/>
          <p14:tracePt t="85246" x="3743325" y="112713"/>
          <p14:tracePt t="85256" x="3767138" y="174625"/>
          <p14:tracePt t="85264" x="3779838" y="200025"/>
          <p14:tracePt t="85275" x="3805238" y="238125"/>
          <p14:tracePt t="85286" x="3805238" y="250825"/>
          <p14:tracePt t="85297" x="3817938" y="263525"/>
          <p14:tracePt t="85305" x="3830638" y="287338"/>
          <p14:tracePt t="85315" x="3843338" y="312738"/>
          <p14:tracePt t="85326" x="3867150" y="338138"/>
          <p14:tracePt t="85336" x="3905250" y="387350"/>
          <p14:tracePt t="85348" x="3956050" y="425450"/>
          <p14:tracePt t="85356" x="3992563" y="463550"/>
          <p14:tracePt t="85366" x="4030663" y="500063"/>
          <p14:tracePt t="85383" x="4030663" y="538163"/>
          <p14:tracePt t="85387" x="4030663" y="612775"/>
          <p14:tracePt t="85397" x="4005263" y="688975"/>
          <p14:tracePt t="85407" x="3943350" y="763588"/>
          <p14:tracePt t="85417" x="3805238" y="850900"/>
          <p14:tracePt t="85431" x="3630613" y="901700"/>
          <p14:tracePt t="85437" x="3405188" y="938213"/>
          <p14:tracePt t="85448" x="3154363" y="963613"/>
          <p14:tracePt t="85458" x="2967038" y="989013"/>
          <p14:tracePt t="85467" x="2741613" y="1001713"/>
          <p14:tracePt t="85480" x="2503488" y="1001713"/>
          <p14:tracePt t="85488" x="2316163" y="1001713"/>
          <p14:tracePt t="85497" x="2165350" y="1001713"/>
          <p14:tracePt t="85509" x="2052638" y="1001713"/>
          <p14:tracePt t="85518" x="1952625" y="1014413"/>
          <p14:tracePt t="85531" x="1890713" y="1025525"/>
          <p14:tracePt t="85539" x="1839913" y="1038225"/>
          <p14:tracePt t="85550" x="1814513" y="1050925"/>
          <p14:tracePt t="85559" x="1778000" y="1076325"/>
          <p14:tracePt t="85569" x="1765300" y="1076325"/>
          <p14:tracePt t="85863" x="1752600" y="1076325"/>
          <p14:tracePt t="85883" x="1739900" y="1076325"/>
          <p14:tracePt t="85903" x="1727200" y="1089025"/>
          <p14:tracePt t="85913" x="1714500" y="1089025"/>
          <p14:tracePt t="85924" x="1714500" y="1101725"/>
          <p14:tracePt t="85934" x="1701800" y="1125538"/>
          <p14:tracePt t="85946" x="1689100" y="1138238"/>
          <p14:tracePt t="85954" x="1677988" y="1163638"/>
          <p14:tracePt t="85965" x="1652588" y="1189038"/>
          <p14:tracePt t="85975" x="1652588" y="1227138"/>
          <p14:tracePt t="85984" x="1639888" y="1263650"/>
          <p14:tracePt t="85996" x="1627188" y="1276350"/>
          <p14:tracePt t="86005" x="1627188" y="1289050"/>
          <p14:tracePt t="86056" x="1614488" y="1301750"/>
          <p14:tracePt t="86066" x="1601788" y="1327150"/>
          <p14:tracePt t="86079" x="1589088" y="1339850"/>
          <p14:tracePt t="86086" x="1577975" y="1363663"/>
          <p14:tracePt t="86116" x="1565275" y="1363663"/>
          <p14:tracePt t="86129" x="1552575" y="1363663"/>
          <p14:tracePt t="86137" x="1527175" y="1363663"/>
          <p14:tracePt t="86147" x="1514475" y="1363663"/>
          <p14:tracePt t="86158" x="1489075" y="1376363"/>
          <p14:tracePt t="86167" x="1465263" y="1376363"/>
          <p14:tracePt t="86180" x="1427163" y="1376363"/>
          <p14:tracePt t="86187" x="1414463" y="1376363"/>
          <p14:tracePt t="86197" x="1376363" y="1376363"/>
          <p14:tracePt t="86208" x="1363663" y="1376363"/>
          <p14:tracePt t="86218" x="1339850" y="1376363"/>
          <p14:tracePt t="86229" x="1327150" y="1376363"/>
          <p14:tracePt t="86238" x="1314450" y="1376363"/>
          <p14:tracePt t="86248" x="1301750" y="1376363"/>
          <p14:tracePt t="86262" x="1289050" y="1376363"/>
          <p14:tracePt t="86279" x="1276350" y="1376363"/>
          <p14:tracePt t="86311" x="1263650" y="1376363"/>
          <p14:tracePt t="86491" x="1263650" y="1389063"/>
          <p14:tracePt t="86533" x="1263650" y="1401763"/>
          <p14:tracePt t="86573" x="1252538" y="1401763"/>
          <p14:tracePt t="86603" x="1239838" y="1401763"/>
          <p14:tracePt t="86623" x="1227138" y="1401763"/>
          <p14:tracePt t="86633" x="1214438" y="1401763"/>
          <p14:tracePt t="86645" x="1201738" y="1401763"/>
          <p14:tracePt t="86664" x="1176338" y="1401763"/>
          <p14:tracePt t="86684" x="1163638" y="1401763"/>
          <p14:tracePt t="86694" x="1150938" y="1401763"/>
          <p14:tracePt t="86714" x="1139825" y="1401763"/>
          <p14:tracePt t="86745" x="1127125" y="1401763"/>
          <p14:tracePt t="87039" x="1139825" y="1401763"/>
          <p14:tracePt t="87049" x="1150938" y="1401763"/>
          <p14:tracePt t="87090" x="1163638" y="1401763"/>
          <p14:tracePt t="87120" x="1176338" y="1401763"/>
          <p14:tracePt t="87150" x="1189038" y="1401763"/>
          <p14:tracePt t="87171" x="1201738" y="1401763"/>
          <p14:tracePt t="87181" x="1214438" y="1401763"/>
          <p14:tracePt t="87194" x="1227138" y="1401763"/>
          <p14:tracePt t="87201" x="1239838" y="1401763"/>
          <p14:tracePt t="87211" x="1252538" y="1401763"/>
          <p14:tracePt t="87221" x="1289050" y="1401763"/>
          <p14:tracePt t="87235" x="1327150" y="1401763"/>
          <p14:tracePt t="87244" x="1352550" y="1401763"/>
          <p14:tracePt t="87252" x="1376363" y="1401763"/>
          <p14:tracePt t="87262" x="1389063" y="1401763"/>
          <p14:tracePt t="87272" x="1414463" y="1401763"/>
          <p14:tracePt t="87282" x="1439863" y="1401763"/>
          <p14:tracePt t="87294" x="1465263" y="1401763"/>
          <p14:tracePt t="87302" x="1476375" y="1401763"/>
          <p14:tracePt t="87312" x="1527175" y="1401763"/>
          <p14:tracePt t="87323" x="1577975" y="1401763"/>
          <p14:tracePt t="87333" x="1652588" y="1401763"/>
          <p14:tracePt t="87344" x="1701800" y="1401763"/>
          <p14:tracePt t="87353" x="1765300" y="1401763"/>
          <p14:tracePt t="87363" x="1814513" y="1401763"/>
          <p14:tracePt t="87376" x="1839913" y="1401763"/>
          <p14:tracePt t="87383" x="1865313" y="1401763"/>
          <p14:tracePt t="87394" x="1890713" y="1401763"/>
          <p14:tracePt t="87404" x="1903413" y="1401763"/>
          <p14:tracePt t="87414" x="1927225" y="1401763"/>
          <p14:tracePt t="87427" x="1952625" y="1401763"/>
          <p14:tracePt t="87435" x="1990725" y="1401763"/>
          <p14:tracePt t="87444" x="2052638" y="1401763"/>
          <p14:tracePt t="87455" x="2127250" y="1401763"/>
          <p14:tracePt t="87465" x="2265363" y="1389063"/>
          <p14:tracePt t="87477" x="2452688" y="1389063"/>
          <p14:tracePt t="87485" x="2616200" y="1363663"/>
          <p14:tracePt t="87495" x="2867025" y="1350963"/>
          <p14:tracePt t="87506" x="3054350" y="1339850"/>
          <p14:tracePt t="87515" x="3216275" y="1327150"/>
          <p14:tracePt t="87530" x="3392488" y="1301750"/>
          <p14:tracePt t="87536" x="3517900" y="1289050"/>
          <p14:tracePt t="87545" x="3643313" y="1276350"/>
          <p14:tracePt t="87563" x="3779838" y="1276350"/>
          <p14:tracePt t="87566" x="3917950" y="1276350"/>
          <p14:tracePt t="87577" x="4130675" y="1276350"/>
          <p14:tracePt t="87586" x="4294188" y="1276350"/>
          <p14:tracePt t="87597" x="4481513" y="1301750"/>
          <p14:tracePt t="87610" x="4630738" y="1327150"/>
          <p14:tracePt t="87616" x="4756150" y="1350963"/>
          <p14:tracePt t="87628" x="4856163" y="1363663"/>
          <p14:tracePt t="87637" x="4919663" y="1376363"/>
          <p14:tracePt t="87647" x="4968875" y="1389063"/>
          <p14:tracePt t="87660" x="4994275" y="1389063"/>
          <p14:tracePt t="87668" x="5019675" y="1401763"/>
          <p14:tracePt t="87677" x="5032375" y="1401763"/>
          <p14:tracePt t="87698" x="5045075" y="1401763"/>
          <p14:tracePt t="87891" x="5094288" y="1414463"/>
          <p14:tracePt t="87901" x="5132388" y="1414463"/>
          <p14:tracePt t="87911" x="5207000" y="1427163"/>
          <p14:tracePt t="87921" x="5294313" y="1427163"/>
          <p14:tracePt t="87931" x="5394325" y="1427163"/>
          <p14:tracePt t="87944" x="5483225" y="1427163"/>
          <p14:tracePt t="87951" x="5645150" y="1427163"/>
          <p14:tracePt t="87961" x="5832475" y="1414463"/>
          <p14:tracePt t="87972" x="6008688" y="1401763"/>
          <p14:tracePt t="87981" x="6170613" y="1401763"/>
          <p14:tracePt t="87994" x="6383338" y="1401763"/>
          <p14:tracePt t="88002" x="6546850" y="1401763"/>
          <p14:tracePt t="88012" x="6659563" y="1414463"/>
          <p14:tracePt t="88023" x="6759575" y="1427163"/>
          <p14:tracePt t="88032" x="6846888" y="1439863"/>
          <p14:tracePt t="88043" x="6910388" y="1450975"/>
          <p14:tracePt t="88053" x="6934200" y="1450975"/>
          <p14:tracePt t="88063" x="6946900" y="1450975"/>
          <p14:tracePt t="88076" x="6959600" y="1450975"/>
          <p14:tracePt t="88084" x="6972300" y="1450975"/>
          <p14:tracePt t="88509" x="6946900" y="1450975"/>
          <p14:tracePt t="88519" x="6859588" y="1450975"/>
          <p14:tracePt t="88529" x="6734175" y="1450975"/>
          <p14:tracePt t="88543" x="6621463" y="1463675"/>
          <p14:tracePt t="88549" x="6472238" y="1476375"/>
          <p14:tracePt t="88560" x="6334125" y="1501775"/>
          <p14:tracePt t="88570" x="6196013" y="1527175"/>
          <p14:tracePt t="88580" x="6070600" y="1552575"/>
          <p14:tracePt t="88593" x="5957888" y="1601788"/>
          <p14:tracePt t="88601" x="5857875" y="1627188"/>
          <p14:tracePt t="88611" x="5732463" y="1627188"/>
          <p14:tracePt t="88621" x="5670550" y="1652588"/>
          <p14:tracePt t="88630" x="5570538" y="1663700"/>
          <p14:tracePt t="88644" x="5495925" y="1676400"/>
          <p14:tracePt t="88651" x="5457825" y="1689100"/>
          <p14:tracePt t="88661" x="5383213" y="1714500"/>
          <p14:tracePt t="88675" x="5307013" y="1727200"/>
          <p14:tracePt t="88681" x="5270500" y="1727200"/>
          <p14:tracePt t="88693" x="5219700" y="1727200"/>
          <p14:tracePt t="88702" x="5170488" y="1739900"/>
          <p14:tracePt t="88711" x="5119688" y="1752600"/>
          <p14:tracePt t="88726" x="5068888" y="1765300"/>
          <p14:tracePt t="88732" x="5032375" y="1765300"/>
          <p14:tracePt t="88743" x="5006975" y="1765300"/>
          <p14:tracePt t="88752" x="4956175" y="1765300"/>
          <p14:tracePt t="88762" x="4919663" y="1752600"/>
          <p14:tracePt t="88776" x="4868863" y="1739900"/>
          <p14:tracePt t="88782" x="4794250" y="1714500"/>
          <p14:tracePt t="88795" x="4732338" y="1689100"/>
          <p14:tracePt t="88803" x="4656138" y="1663700"/>
          <p14:tracePt t="88813" x="4606925" y="1652588"/>
          <p14:tracePt t="88827" x="4568825" y="1627188"/>
          <p14:tracePt t="88833" x="4506913" y="1614488"/>
          <p14:tracePt t="88845" x="4468813" y="1589088"/>
          <p14:tracePt t="88854" x="4418013" y="1576388"/>
          <p14:tracePt t="88864" x="4368800" y="1552575"/>
          <p14:tracePt t="88876" x="4318000" y="1539875"/>
          <p14:tracePt t="88884" x="4217988" y="1514475"/>
          <p14:tracePt t="88894" x="4081463" y="1489075"/>
          <p14:tracePt t="88905" x="3867150" y="1476375"/>
          <p14:tracePt t="88914" x="3554413" y="1463675"/>
          <p14:tracePt t="88927" x="3116263" y="1463675"/>
          <p14:tracePt t="88935" x="2641600" y="1463675"/>
          <p14:tracePt t="88945" x="2116138" y="1489075"/>
          <p14:tracePt t="88958" x="1727200" y="1527175"/>
          <p14:tracePt t="88965" x="1339850" y="1576388"/>
          <p14:tracePt t="88975" x="1089025" y="1601788"/>
          <p14:tracePt t="88987" x="889000" y="1639888"/>
          <p14:tracePt t="88995" x="701675" y="1663700"/>
          <p14:tracePt t="89009" x="563563" y="1689100"/>
          <p14:tracePt t="89016" x="476250" y="1701800"/>
          <p14:tracePt t="89027" x="438150" y="1714500"/>
          <p14:tracePt t="89036" x="400050" y="1714500"/>
          <p14:tracePt t="89058" x="387350" y="1714500"/>
          <p14:tracePt t="89280" x="400050" y="1714500"/>
          <p14:tracePt t="89292" x="412750" y="1701800"/>
          <p14:tracePt t="89300" x="438150" y="1701800"/>
          <p14:tracePt t="89310" x="463550" y="1701800"/>
          <p14:tracePt t="89320" x="512763" y="1701800"/>
          <p14:tracePt t="89330" x="550863" y="1689100"/>
          <p14:tracePt t="89342" x="650875" y="1676400"/>
          <p14:tracePt t="89350" x="763588" y="1663700"/>
          <p14:tracePt t="89361" x="889000" y="1652588"/>
          <p14:tracePt t="89374" x="989013" y="1639888"/>
          <p14:tracePt t="89382" x="1089025" y="1639888"/>
          <p14:tracePt t="89393" x="1139825" y="1627188"/>
          <p14:tracePt t="89401" x="1214438" y="1614488"/>
          <p14:tracePt t="89411" x="1239838" y="1614488"/>
          <p14:tracePt t="89425" x="1276350" y="1614488"/>
          <p14:tracePt t="89432" x="1289050" y="1614488"/>
          <p14:tracePt t="89442" x="1327150" y="1614488"/>
          <p14:tracePt t="89452" x="1352550" y="1614488"/>
          <p14:tracePt t="89462" x="1376363" y="1614488"/>
          <p14:tracePt t="89475" x="1389063" y="1614488"/>
          <p14:tracePt t="89484" x="1427163" y="1614488"/>
          <p14:tracePt t="89493" x="1452563" y="1614488"/>
          <p14:tracePt t="89503" x="1489075" y="1614488"/>
          <p14:tracePt t="89513" x="1514475" y="1614488"/>
          <p14:tracePt t="89524" x="1539875" y="1614488"/>
          <p14:tracePt t="89533" x="1565275" y="1614488"/>
          <p14:tracePt t="89543" x="1589088" y="1614488"/>
          <p14:tracePt t="89554" x="1614488" y="1614488"/>
          <p14:tracePt t="89563" x="1639888" y="1614488"/>
          <p14:tracePt t="89575" x="1677988" y="1614488"/>
          <p14:tracePt t="89584" x="1701800" y="1614488"/>
          <p14:tracePt t="89594" x="1739900" y="1614488"/>
          <p14:tracePt t="89607" x="1765300" y="1614488"/>
          <p14:tracePt t="89614" x="1801813" y="1614488"/>
          <p14:tracePt t="89624" x="1827213" y="1614488"/>
          <p14:tracePt t="89635" x="1914525" y="1614488"/>
          <p14:tracePt t="89645" x="1978025" y="1601788"/>
          <p14:tracePt t="89659" x="2027238" y="1601788"/>
          <p14:tracePt t="89665" x="2127250" y="1589088"/>
          <p14:tracePt t="89676" x="2216150" y="1589088"/>
          <p14:tracePt t="89686" x="2352675" y="1576388"/>
          <p14:tracePt t="89695" x="2452688" y="1576388"/>
          <p14:tracePt t="89708" x="2590800" y="1576388"/>
          <p14:tracePt t="89716" x="2703513" y="1563688"/>
          <p14:tracePt t="89726" x="2803525" y="1552575"/>
          <p14:tracePt t="89736" x="2854325" y="1552575"/>
          <p14:tracePt t="89746" x="2903538" y="1552575"/>
          <p14:tracePt t="89759" x="2941638" y="1552575"/>
          <p14:tracePt t="89767" x="2979738" y="1552575"/>
          <p14:tracePt t="89776" x="3003550" y="1552575"/>
          <p14:tracePt t="89791" x="3041650" y="1552575"/>
          <p14:tracePt t="89797" x="3054350" y="1552575"/>
          <p14:tracePt t="89808" x="3116263" y="1552575"/>
          <p14:tracePt t="89817" x="3154363" y="1552575"/>
          <p14:tracePt t="89827" x="3241675" y="1539875"/>
          <p14:tracePt t="89840" x="3379788" y="1527175"/>
          <p14:tracePt t="89847" x="3579813" y="1527175"/>
          <p14:tracePt t="89858" x="3779838" y="1501775"/>
          <p14:tracePt t="89868" x="3956050" y="1476375"/>
          <p14:tracePt t="89878" x="4092575" y="1463675"/>
          <p14:tracePt t="89892" x="4230688" y="1439863"/>
          <p14:tracePt t="89898" x="4343400" y="1439863"/>
          <p14:tracePt t="89910" x="4468813" y="1427163"/>
          <p14:tracePt t="89919" x="4581525" y="1414463"/>
          <p14:tracePt t="89929" x="4694238" y="1414463"/>
          <p14:tracePt t="89942" x="4832350" y="1414463"/>
          <p14:tracePt t="89949" x="4968875" y="1414463"/>
          <p14:tracePt t="89960" x="5081588" y="1414463"/>
          <p14:tracePt t="89973" x="5194300" y="1414463"/>
          <p14:tracePt t="89990" x="5383213" y="1414463"/>
          <p14:tracePt t="89999" x="5432425" y="1427163"/>
          <p14:tracePt t="90010" x="5507038" y="1439863"/>
          <p14:tracePt t="90021" x="5557838" y="1439863"/>
          <p14:tracePt t="90030" x="5595938" y="1450975"/>
          <p14:tracePt t="90042" x="5632450" y="1450975"/>
          <p14:tracePt t="90050" x="5683250" y="1463675"/>
          <p14:tracePt t="90060" x="5745163" y="1476375"/>
          <p14:tracePt t="90074" x="5770563" y="1489075"/>
          <p14:tracePt t="90081" x="5795963" y="1489075"/>
          <p14:tracePt t="90093" x="5808663" y="1501775"/>
          <p14:tracePt t="90123" x="5821363" y="1501775"/>
          <p14:tracePt t="90131" x="5821363" y="1514475"/>
          <p14:tracePt t="90152" x="5832475" y="1514475"/>
          <p14:tracePt t="90165" x="5845175" y="1514475"/>
          <p14:tracePt t="91146" x="5832475" y="1514475"/>
          <p14:tracePt t="91155" x="5821363" y="1514475"/>
          <p14:tracePt t="91166" x="5808663" y="1514475"/>
          <p14:tracePt t="91176" x="5770563" y="1514475"/>
          <p14:tracePt t="91188" x="5670550" y="1514475"/>
          <p14:tracePt t="91197" x="5545138" y="1527175"/>
          <p14:tracePt t="91206" x="5407025" y="1552575"/>
          <p14:tracePt t="91217" x="5145088" y="1563688"/>
          <p14:tracePt t="91227" x="4656138" y="1614488"/>
          <p14:tracePt t="91240" x="4056063" y="1727200"/>
          <p14:tracePt t="91247" x="3592513" y="1839913"/>
          <p14:tracePt t="91257" x="3128963" y="1927225"/>
          <p14:tracePt t="91268" x="2690813" y="2039938"/>
          <p14:tracePt t="91277" x="2252663" y="2152650"/>
          <p14:tracePt t="91289" x="1939925" y="2252663"/>
          <p14:tracePt t="91298" x="1701800" y="2314575"/>
          <p14:tracePt t="91308" x="1552575" y="2352675"/>
          <p14:tracePt t="91318" x="1414463" y="2414588"/>
          <p14:tracePt t="91328" x="1327150" y="2452688"/>
          <p14:tracePt t="91339" x="1214438" y="2503488"/>
          <p14:tracePt t="91350" x="1139825" y="2540000"/>
          <p14:tracePt t="91358" x="1063625" y="2578100"/>
          <p14:tracePt t="91373" x="1038225" y="2603500"/>
          <p14:tracePt t="91379" x="989013" y="2640013"/>
          <p14:tracePt t="91391" x="963613" y="2652713"/>
          <p14:tracePt t="91399" x="950913" y="2690813"/>
          <p14:tracePt t="91410" x="950913" y="2703513"/>
          <p14:tracePt t="91423" x="950913" y="2740025"/>
          <p14:tracePt t="91429" x="950913" y="2778125"/>
          <p14:tracePt t="91439" x="950913" y="2816225"/>
          <p14:tracePt t="91450" x="950913" y="2865438"/>
          <p14:tracePt t="91460" x="950913" y="2903538"/>
          <p14:tracePt t="91472" x="950913" y="2916238"/>
          <p14:tracePt t="91481" x="950913" y="2941638"/>
          <p14:tracePt t="91490" x="950913" y="2952750"/>
          <p14:tracePt t="91501" x="950913" y="2965450"/>
          <p14:tracePt t="91511" x="963613" y="2978150"/>
          <p14:tracePt t="91531" x="989013" y="2978150"/>
          <p14:tracePt t="91541" x="1014413" y="2990850"/>
          <p14:tracePt t="91551" x="1050925" y="3003550"/>
          <p14:tracePt t="91561" x="1076325" y="3003550"/>
          <p14:tracePt t="91572" x="1101725" y="3016250"/>
          <p14:tracePt t="91581" x="1127125" y="3016250"/>
          <p14:tracePt t="91591" x="1150938" y="3016250"/>
          <p14:tracePt t="91606" x="1176338" y="3028950"/>
          <p14:tracePt t="91612" x="1227138" y="3041650"/>
          <p14:tracePt t="91623" x="1327150" y="3054350"/>
          <p14:tracePt t="91632" x="1465263" y="3054350"/>
          <p14:tracePt t="91643" x="1639888" y="3054350"/>
          <p14:tracePt t="91656" x="1878013" y="3016250"/>
          <p14:tracePt t="91663" x="2116138" y="2965450"/>
          <p14:tracePt t="91673" x="2265363" y="2928938"/>
          <p14:tracePt t="91683" x="2441575" y="2865438"/>
          <p14:tracePt t="91693" x="2565400" y="2840038"/>
          <p14:tracePt t="91705" x="2628900" y="2816225"/>
          <p14:tracePt t="91713" x="2667000" y="2803525"/>
          <p14:tracePt t="91724" x="2690813" y="2803525"/>
          <p14:tracePt t="91734" x="2703513" y="2803525"/>
          <p14:tracePt t="91744" x="2716213" y="2803525"/>
          <p14:tracePt t="91866" x="2728913" y="2803525"/>
          <p14:tracePt t="91897" x="2741613" y="2803525"/>
          <p14:tracePt t="91906" x="2767013" y="2803525"/>
          <p14:tracePt t="91917" x="2803525" y="2816225"/>
          <p14:tracePt t="91926" x="2841625" y="2816225"/>
          <p14:tracePt t="91939" x="2903538" y="2816225"/>
          <p14:tracePt t="91947" x="2954338" y="2816225"/>
          <p14:tracePt t="91957" x="3003550" y="2816225"/>
          <p14:tracePt t="91967" x="3041650" y="2816225"/>
          <p14:tracePt t="91977" x="3067050" y="2816225"/>
          <p14:tracePt t="91988" x="3092450" y="2803525"/>
          <p14:tracePt t="91998" x="3103563" y="2803525"/>
          <p14:tracePt t="92007" x="3116263" y="2803525"/>
          <p14:tracePt t="92028" x="3128963" y="2803525"/>
          <p14:tracePt t="92728" x="3128963" y="2790825"/>
          <p14:tracePt t="92738" x="3128963" y="2778125"/>
          <p14:tracePt t="92748" x="3128963" y="2765425"/>
          <p14:tracePt t="92778" x="3128963" y="2752725"/>
          <p14:tracePt t="92800" x="3141663" y="2740025"/>
          <p14:tracePt t="92808" x="3154363" y="2740025"/>
          <p14:tracePt t="92820" x="3205163" y="2740025"/>
          <p14:tracePt t="92828" x="3241675" y="2728913"/>
          <p14:tracePt t="92839" x="3317875" y="2728913"/>
          <p14:tracePt t="92849" x="3354388" y="2728913"/>
          <p14:tracePt t="92859" x="3417888" y="2728913"/>
          <p14:tracePt t="92871" x="3467100" y="2728913"/>
          <p14:tracePt t="92879" x="3530600" y="2728913"/>
          <p14:tracePt t="92889" x="3567113" y="2728913"/>
          <p14:tracePt t="92905" x="3617913" y="2728913"/>
          <p14:tracePt t="92910" x="3692525" y="2728913"/>
          <p14:tracePt t="92920" x="3743325" y="2728913"/>
          <p14:tracePt t="92931" x="3830638" y="2716213"/>
          <p14:tracePt t="92940" x="3930650" y="2716213"/>
          <p14:tracePt t="92955" x="4030663" y="2716213"/>
          <p14:tracePt t="92962" x="4105275" y="2716213"/>
          <p14:tracePt t="92984" x="4281488" y="2716213"/>
          <p14:tracePt t="92992" x="4343400" y="2716213"/>
          <p14:tracePt t="93006" x="4418013" y="2716213"/>
          <p14:tracePt t="93011" x="4468813" y="2728913"/>
          <p14:tracePt t="93021" x="4518025" y="2728913"/>
          <p14:tracePt t="93032" x="4581525" y="2740025"/>
          <p14:tracePt t="93042" x="4630738" y="2740025"/>
          <p14:tracePt t="93054" x="4694238" y="2752725"/>
          <p14:tracePt t="93062" x="4781550" y="2765425"/>
          <p14:tracePt t="93072" x="4832350" y="2765425"/>
          <p14:tracePt t="93083" x="4906963" y="2765425"/>
          <p14:tracePt t="93096" x="4945063" y="2765425"/>
          <p14:tracePt t="93104" x="4994275" y="2765425"/>
          <p14:tracePt t="93113" x="5032375" y="2765425"/>
          <p14:tracePt t="93123" x="5094288" y="2778125"/>
          <p14:tracePt t="93136" x="5181600" y="2778125"/>
          <p14:tracePt t="93143" x="5294313" y="2778125"/>
          <p14:tracePt t="93154" x="5394325" y="2778125"/>
          <p14:tracePt t="93163" x="5483225" y="2778125"/>
          <p14:tracePt t="93173" x="5570538" y="2778125"/>
          <p14:tracePt t="93187" x="5645150" y="2778125"/>
          <p14:tracePt t="93194" x="5695950" y="2778125"/>
          <p14:tracePt t="93204" x="5770563" y="2778125"/>
          <p14:tracePt t="93214" x="5808663" y="2778125"/>
          <p14:tracePt t="93224" x="5857875" y="2778125"/>
          <p14:tracePt t="93237" x="5895975" y="2778125"/>
          <p14:tracePt t="93244" x="5932488" y="2778125"/>
          <p14:tracePt t="93255" x="5957888" y="2778125"/>
          <p14:tracePt t="93265" x="5995988" y="2778125"/>
          <p14:tracePt t="93275" x="6021388" y="2778125"/>
          <p14:tracePt t="93287" x="6045200" y="2778125"/>
          <p14:tracePt t="93295" x="6096000" y="2778125"/>
          <p14:tracePt t="93305" x="6146800" y="2778125"/>
          <p14:tracePt t="93319" x="6234113" y="2790825"/>
          <p14:tracePt t="93326" x="6359525" y="2790825"/>
          <p14:tracePt t="93337" x="6472238" y="2803525"/>
          <p14:tracePt t="93346" x="6584950" y="2816225"/>
          <p14:tracePt t="93356" x="6672263" y="2816225"/>
          <p14:tracePt t="93370" x="6772275" y="2816225"/>
          <p14:tracePt t="93376" x="6910388" y="2816225"/>
          <p14:tracePt t="93387" x="7021513" y="2816225"/>
          <p14:tracePt t="93397" x="7123113" y="2816225"/>
          <p14:tracePt t="93407" x="7210425" y="2816225"/>
          <p14:tracePt t="93420" x="7259638" y="2816225"/>
          <p14:tracePt t="93427" x="7310438" y="2816225"/>
          <p14:tracePt t="93437" x="7410450" y="2816225"/>
          <p14:tracePt t="93448" x="7459663" y="2816225"/>
          <p14:tracePt t="93458" x="7585075" y="2816225"/>
          <p14:tracePt t="93470" x="7673975" y="2816225"/>
          <p14:tracePt t="93478" x="7761288" y="2828925"/>
          <p14:tracePt t="93488" x="7797800" y="2828925"/>
          <p14:tracePt t="93499" x="7848600" y="2840038"/>
          <p14:tracePt t="93508" x="7874000" y="2840038"/>
          <p14:tracePt t="93520" x="7897813" y="2840038"/>
          <p14:tracePt t="93528" x="7910513" y="2840038"/>
          <p14:tracePt t="93538" x="7923213" y="2840038"/>
          <p14:tracePt t="93569" x="7935913" y="2840038"/>
          <p14:tracePt t="94522" x="7948613" y="2840038"/>
          <p14:tracePt t="94573" x="7948613" y="2828925"/>
          <p14:tracePt t="94584" x="7961313" y="2816225"/>
          <p14:tracePt t="94603" x="7961313" y="2803525"/>
          <p14:tracePt t="94613" x="7974013" y="2803525"/>
          <p14:tracePt t="94623" x="7999413" y="2790825"/>
          <p14:tracePt t="94644" x="8023225" y="2790825"/>
          <p14:tracePt t="94654" x="8035925" y="2790825"/>
          <p14:tracePt t="94664" x="8061325" y="2790825"/>
          <p14:tracePt t="94674" x="8086725" y="2790825"/>
          <p14:tracePt t="94684" x="8110538" y="2790825"/>
          <p14:tracePt t="94694" x="8161338" y="2778125"/>
          <p14:tracePt t="94705" x="8235950" y="2778125"/>
          <p14:tracePt t="94718" x="8299450" y="2778125"/>
          <p14:tracePt t="94725" x="8424863" y="2778125"/>
          <p14:tracePt t="94734" x="8537575" y="2765425"/>
          <p14:tracePt t="94745" x="8674100" y="2765425"/>
          <p14:tracePt t="94755" x="8786813" y="2765425"/>
          <p14:tracePt t="94768" x="8899525" y="2765425"/>
          <p14:tracePt t="94776" x="8986838" y="2752725"/>
          <p14:tracePt t="94785" x="9063038" y="2752725"/>
          <p14:tracePt t="94796" x="9088438" y="2752725"/>
          <p14:tracePt t="94806" x="9112250" y="2752725"/>
          <p14:tracePt t="94827" x="9124950" y="2752725"/>
          <p14:tracePt t="94847" x="9137650" y="2752725"/>
          <p14:tracePt t="94897" x="9150350" y="2752725"/>
          <p14:tracePt t="94908" x="9163050" y="2752725"/>
          <p14:tracePt t="94938" x="9175750" y="2752725"/>
          <p14:tracePt t="94958" x="9188450" y="2752725"/>
          <p14:tracePt t="94988" x="9199563" y="2752725"/>
          <p14:tracePt t="95009" x="9212263" y="2752725"/>
          <p14:tracePt t="95019" x="9224963" y="2752725"/>
          <p14:tracePt t="95029" x="9237663" y="2752725"/>
          <p14:tracePt t="95039" x="9250363" y="2752725"/>
          <p14:tracePt t="95051" x="9275763" y="2752725"/>
          <p14:tracePt t="95059" x="9312275" y="2752725"/>
          <p14:tracePt t="95069" x="9350375" y="2752725"/>
          <p14:tracePt t="95080" x="9388475" y="2752725"/>
          <p14:tracePt t="95090" x="9424988" y="2752725"/>
          <p14:tracePt t="95100" x="9475788" y="2752725"/>
          <p14:tracePt t="95110" x="9525000" y="2752725"/>
          <p14:tracePt t="95121" x="9575800" y="2740025"/>
          <p14:tracePt t="95133" x="9601200" y="2740025"/>
          <p14:tracePt t="95140" x="9626600" y="2740025"/>
          <p14:tracePt t="95153" x="9663113" y="2740025"/>
          <p14:tracePt t="95161" x="9701213" y="2740025"/>
          <p14:tracePt t="95171" x="9726613" y="2740025"/>
          <p14:tracePt t="95184" x="9739313" y="2740025"/>
          <p14:tracePt t="95191" x="9763125" y="2740025"/>
          <p14:tracePt t="95202" x="9775825" y="2740025"/>
          <p14:tracePt t="95211" x="9788525" y="2740025"/>
          <p14:tracePt t="95233" x="9813925" y="2740025"/>
          <p14:tracePt t="95264" x="9826625" y="2740025"/>
          <p14:tracePt t="95283" x="9852025" y="2740025"/>
          <p14:tracePt t="95302" x="9863138" y="2740025"/>
          <p14:tracePt t="95315" x="9875838" y="2740025"/>
          <p14:tracePt t="95323" x="9888538" y="2740025"/>
          <p14:tracePt t="95333" x="9913938" y="2740025"/>
          <p14:tracePt t="95343" x="9952038" y="2740025"/>
          <p14:tracePt t="95353" x="9975850" y="2740025"/>
          <p14:tracePt t="95367" x="10013950" y="2740025"/>
          <p14:tracePt t="95373" x="10026650" y="2740025"/>
          <p14:tracePt t="95384" x="10039350" y="2740025"/>
          <p14:tracePt t="95394" x="10052050" y="2740025"/>
          <p14:tracePt t="95404" x="10064750" y="2740025"/>
          <p14:tracePt t="95424" x="10075863" y="2740025"/>
          <p14:tracePt t="95444" x="10088563" y="2740025"/>
          <p14:tracePt t="95475" x="10101263" y="2740025"/>
          <p14:tracePt t="95617" x="10101263" y="2728913"/>
          <p14:tracePt t="95637" x="10101263" y="2716213"/>
          <p14:tracePt t="95649" x="10101263" y="2703513"/>
          <p14:tracePt t="95657" x="10075863" y="2690813"/>
          <p14:tracePt t="95668" x="10064750" y="2678113"/>
          <p14:tracePt t="95678" x="10026650" y="2652713"/>
          <p14:tracePt t="95688" x="9963150" y="2616200"/>
          <p14:tracePt t="95700" x="9888538" y="2565400"/>
          <p14:tracePt t="95709" x="9739313" y="2516188"/>
          <p14:tracePt t="95718" x="9613900" y="2490788"/>
          <p14:tracePt t="95729" x="9475788" y="2452688"/>
          <p14:tracePt t="95739" x="9363075" y="2427288"/>
          <p14:tracePt t="95750" x="9237663" y="2403475"/>
          <p14:tracePt t="95759" x="9137650" y="2390775"/>
          <p14:tracePt t="95768" x="9037638" y="2390775"/>
          <p14:tracePt t="95783" x="8975725" y="2390775"/>
          <p14:tracePt t="95789" x="8899525" y="2378075"/>
          <p14:tracePt t="95800" x="8863013" y="2378075"/>
          <p14:tracePt t="95810" x="8824913" y="2378075"/>
          <p14:tracePt t="95820" x="8799513" y="2378075"/>
          <p14:tracePt t="95833" x="8774113" y="2378075"/>
          <p14:tracePt t="95840" x="8750300" y="2378075"/>
          <p14:tracePt t="95850" x="8737600" y="2378075"/>
          <p14:tracePt t="95870" x="8724900" y="2378075"/>
          <p14:tracePt t="95890" x="8712200" y="2378075"/>
          <p14:tracePt t="95921" x="8699500" y="2378075"/>
          <p14:tracePt t="120824" x="8686800" y="2378075"/>
          <p14:tracePt t="120833" x="8661400" y="2378075"/>
          <p14:tracePt t="120843" x="8624888" y="2378075"/>
          <p14:tracePt t="120853" x="8599488" y="2378075"/>
          <p14:tracePt t="120866" x="8561388" y="2365375"/>
          <p14:tracePt t="120877" x="8537575" y="2352675"/>
          <p14:tracePt t="120885" x="8486775" y="2339975"/>
          <p14:tracePt t="120894" x="8435975" y="2314575"/>
          <p14:tracePt t="120904" x="8361363" y="2290763"/>
          <p14:tracePt t="120917" x="8274050" y="2278063"/>
          <p14:tracePt t="120925" x="8174038" y="2252663"/>
          <p14:tracePt t="120935" x="8086725" y="2239963"/>
          <p14:tracePt t="120944" x="7999413" y="2214563"/>
          <p14:tracePt t="120955" x="7910513" y="2190750"/>
          <p14:tracePt t="120968" x="7835900" y="2165350"/>
          <p14:tracePt t="120975" x="7785100" y="2165350"/>
          <p14:tracePt t="120985" x="7710488" y="2139950"/>
          <p14:tracePt t="120995" x="7623175" y="2127250"/>
          <p14:tracePt t="121005" x="7548563" y="2101850"/>
          <p14:tracePt t="121017" x="7472363" y="2078038"/>
          <p14:tracePt t="121026" x="7410450" y="2065338"/>
          <p14:tracePt t="121036" x="7348538" y="2039938"/>
          <p14:tracePt t="121046" x="7297738" y="2014538"/>
          <p14:tracePt t="121056" x="7272338" y="2001838"/>
          <p14:tracePt t="121068" x="7235825" y="1989138"/>
          <p14:tracePt t="121076" x="7223125" y="1978025"/>
          <p14:tracePt t="121087" x="7210425" y="1978025"/>
          <p14:tracePt t="121100" x="7197725" y="1978025"/>
          <p14:tracePt t="121107" x="7172325" y="1978025"/>
          <p14:tracePt t="121117" x="7123113" y="1989138"/>
          <p14:tracePt t="121127" x="6985000" y="2065338"/>
          <p14:tracePt t="121137" x="6797675" y="2190750"/>
          <p14:tracePt t="121151" x="6572250" y="2303463"/>
          <p14:tracePt t="121157" x="6308725" y="2414588"/>
          <p14:tracePt t="121169" x="6134100" y="2478088"/>
          <p14:tracePt t="121178" x="5957888" y="2540000"/>
          <p14:tracePt t="121188" x="5821363" y="2552700"/>
          <p14:tracePt t="121201" x="5708650" y="2565400"/>
          <p14:tracePt t="121208" x="5607050" y="2565400"/>
          <p14:tracePt t="121219" x="5495925" y="2552700"/>
          <p14:tracePt t="121229" x="5394325" y="2527300"/>
          <p14:tracePt t="121239" x="5257800" y="2465388"/>
          <p14:tracePt t="121250" x="5119688" y="2414588"/>
          <p14:tracePt t="121259" x="4994275" y="2327275"/>
          <p14:tracePt t="121269" x="4819650" y="2239963"/>
          <p14:tracePt t="121284" x="4619625" y="2139950"/>
          <p14:tracePt t="121289" x="4394200" y="2001838"/>
          <p14:tracePt t="121300" x="4156075" y="1852613"/>
          <p14:tracePt t="121310" x="3930650" y="1727200"/>
          <p14:tracePt t="121320" x="3779838" y="1627188"/>
          <p14:tracePt t="121334" x="3643313" y="1527175"/>
          <p14:tracePt t="121340" x="3505200" y="1463675"/>
          <p14:tracePt t="121352" x="3379788" y="1376363"/>
          <p14:tracePt t="121361" x="3292475" y="1314450"/>
          <p14:tracePt t="121370" x="3192463" y="1263650"/>
          <p14:tracePt t="121384" x="3154363" y="1227138"/>
          <p14:tracePt t="121391" x="3116263" y="1227138"/>
          <p14:tracePt t="121401" x="3103563" y="1214438"/>
          <p14:tracePt t="121417" x="3103563" y="1201738"/>
          <p14:tracePt t="121472" x="3103563" y="1214438"/>
          <p14:tracePt t="121482" x="3103563" y="1250950"/>
          <p14:tracePt t="121492" x="3103563" y="1350963"/>
          <p14:tracePt t="121502" x="3103563" y="1427163"/>
          <p14:tracePt t="121515" x="3103563" y="1514475"/>
          <p14:tracePt t="121523" x="3092450" y="1601788"/>
          <p14:tracePt t="121533" x="3079750" y="1701800"/>
          <p14:tracePt t="121543" x="3054350" y="1801813"/>
          <p14:tracePt t="121554" x="3028950" y="1965325"/>
          <p14:tracePt t="121567" x="2992438" y="2114550"/>
          <p14:tracePt t="121573" x="2954338" y="2327275"/>
          <p14:tracePt t="121584" x="2867025" y="2578100"/>
          <p14:tracePt t="121594" x="2816225" y="2778125"/>
          <p14:tracePt t="121603" x="2754313" y="2928938"/>
          <p14:tracePt t="121616" x="2716213" y="3078163"/>
          <p14:tracePt t="121624" x="2678113" y="3216275"/>
          <p14:tracePt t="121635" x="2654300" y="3354388"/>
          <p14:tracePt t="121645" x="2628900" y="3490913"/>
          <p14:tracePt t="121655" x="2603500" y="3603625"/>
          <p14:tracePt t="121668" x="2590800" y="3729038"/>
          <p14:tracePt t="121675" x="2590800" y="3879850"/>
          <p14:tracePt t="121684" x="2590800" y="4054475"/>
          <p14:tracePt t="121695" x="2603500" y="4318000"/>
          <p14:tracePt t="121705" x="2616200" y="4530725"/>
          <p14:tracePt t="121717" x="2628900" y="4718050"/>
          <p14:tracePt t="121725" x="2641600" y="4843463"/>
          <p14:tracePt t="121736" x="2654300" y="4930775"/>
          <p14:tracePt t="121750" x="2667000" y="4968875"/>
          <p14:tracePt t="121756" x="2678113" y="4992688"/>
          <p14:tracePt t="121776" x="2690813" y="4992688"/>
          <p14:tracePt t="121798" x="2716213" y="4992688"/>
          <p14:tracePt t="121806" x="2754313" y="4968875"/>
          <p14:tracePt t="121816" x="2816225" y="4918075"/>
          <p14:tracePt t="121827" x="2854325" y="4892675"/>
          <p14:tracePt t="121836" x="2890838" y="4868863"/>
          <p14:tracePt t="121852" x="2916238" y="4856163"/>
          <p14:tracePt t="121857" x="2928938" y="4856163"/>
          <p14:tracePt t="121868" x="2941638" y="4856163"/>
          <p14:tracePt t="121928" x="2954338" y="4856163"/>
          <p14:tracePt t="121938" x="2954338" y="4868863"/>
          <p14:tracePt t="121949" x="2992438" y="4930775"/>
          <p14:tracePt t="121958" x="3041650" y="4992688"/>
          <p14:tracePt t="121969" x="3092450" y="5056188"/>
          <p14:tracePt t="121983" x="3103563" y="5081588"/>
          <p14:tracePt t="121989" x="3128963" y="5092700"/>
          <p14:tracePt t="122011" x="3128963" y="5105400"/>
          <p14:tracePt t="123013" x="3128963" y="5143500"/>
          <p14:tracePt t="123023" x="3103563" y="5256213"/>
          <p14:tracePt t="123033" x="3092450" y="5443538"/>
          <p14:tracePt t="123044" x="3092450" y="5743575"/>
          <p14:tracePt t="123053" x="3103563" y="6157913"/>
          <p14:tracePt t="123065" x="3167063" y="6683375"/>
          <p14:tracePt t="124036" x="0" y="0"/>
        </p14:tracePtLst>
      </p14:laserTrace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1390"/>
          </a:xfrm>
        </p:spPr>
        <p:txBody>
          <a:bodyPr>
            <a:normAutofit/>
          </a:bodyPr>
          <a:lstStyle/>
          <a:p>
            <a:r>
              <a:rPr lang="en-US" sz="3200" b="1" i="0" dirty="0">
                <a:effectLst/>
              </a:rPr>
              <a:t>G-Protein coupled </a:t>
            </a:r>
            <a:r>
              <a:rPr lang="en-US" sz="3200" b="1" dirty="0"/>
              <a:t>r</a:t>
            </a:r>
            <a:r>
              <a:rPr lang="en-US" sz="3200" b="1" i="0" dirty="0">
                <a:effectLst/>
              </a:rPr>
              <a:t>eceptors</a:t>
            </a:r>
            <a:endParaRPr lang="en-US" sz="3200" dirty="0"/>
          </a:p>
        </p:txBody>
      </p:sp>
      <p:sp>
        <p:nvSpPr>
          <p:cNvPr id="3" name="Content Placeholder 2"/>
          <p:cNvSpPr>
            <a:spLocks noGrp="1"/>
          </p:cNvSpPr>
          <p:nvPr>
            <p:ph idx="1"/>
          </p:nvPr>
        </p:nvSpPr>
        <p:spPr>
          <a:xfrm>
            <a:off x="838200" y="861391"/>
            <a:ext cx="10515600" cy="5315572"/>
          </a:xfrm>
        </p:spPr>
        <p:txBody>
          <a:bodyPr>
            <a:normAutofit/>
          </a:bodyPr>
          <a:lstStyle/>
          <a:p>
            <a:pPr algn="just">
              <a:lnSpc>
                <a:spcPct val="150000"/>
              </a:lnSpc>
            </a:pPr>
            <a:r>
              <a:rPr lang="en-US" sz="2400" b="1" dirty="0"/>
              <a:t>The G protein, stimulated by the activated receptor, exchanges bound GDP for GTP, then dissociates from the occupied receptor and binds to the nearby effector enzyme, altering its activity</a:t>
            </a:r>
          </a:p>
          <a:p>
            <a:pPr algn="just">
              <a:lnSpc>
                <a:spcPct val="150000"/>
              </a:lnSpc>
            </a:pPr>
            <a:r>
              <a:rPr lang="en-US" sz="2400" dirty="0"/>
              <a:t>The activated enzyme then generates a </a:t>
            </a:r>
            <a:r>
              <a:rPr lang="en-US" sz="2400" b="1" dirty="0"/>
              <a:t>second messenger</a:t>
            </a:r>
            <a:r>
              <a:rPr lang="en-US" sz="2400" dirty="0"/>
              <a:t> that affects downstream targets. </a:t>
            </a:r>
          </a:p>
          <a:p>
            <a:pPr algn="just">
              <a:lnSpc>
                <a:spcPct val="150000"/>
              </a:lnSpc>
            </a:pPr>
            <a:r>
              <a:rPr lang="en-US" sz="2400" dirty="0"/>
              <a:t>The human genome encodes about </a:t>
            </a:r>
            <a:r>
              <a:rPr lang="en-US" sz="2400" b="1" dirty="0"/>
              <a:t>350 GPCRs for detecting hormones, growth factors, and other endogenous ligands</a:t>
            </a:r>
            <a:r>
              <a:rPr lang="en-US" sz="2400" dirty="0"/>
              <a:t>, and perhaps</a:t>
            </a:r>
            <a:r>
              <a:rPr lang="en-US" sz="2400" b="1" dirty="0"/>
              <a:t> 500 that serve as olfactory (smell) and gustatory (taste) receptors</a:t>
            </a:r>
          </a:p>
        </p:txBody>
      </p:sp>
      <p:sp>
        <p:nvSpPr>
          <p:cNvPr id="5" name="Slide Number Placeholder 4"/>
          <p:cNvSpPr>
            <a:spLocks noGrp="1"/>
          </p:cNvSpPr>
          <p:nvPr>
            <p:ph type="sldNum" sz="quarter" idx="12"/>
          </p:nvPr>
        </p:nvSpPr>
        <p:spPr/>
        <p:txBody>
          <a:bodyPr/>
          <a:lstStyle/>
          <a:p>
            <a:fld id="{263732EB-A410-453E-8DB1-1DF47A6BB1E8}" type="slidenum">
              <a:rPr lang="en-US" smtClean="0"/>
              <a:t>42</a:t>
            </a:fld>
            <a:endParaRPr lang="en-US"/>
          </a:p>
        </p:txBody>
      </p:sp>
      <p:sp>
        <p:nvSpPr>
          <p:cNvPr id="6" name="Footer Placeholder 5">
            <a:extLst>
              <a:ext uri="{FF2B5EF4-FFF2-40B4-BE49-F238E27FC236}">
                <a16:creationId xmlns:a16="http://schemas.microsoft.com/office/drawing/2014/main" id="{0D9155EF-3527-4BD3-B9C7-71BB4199F183}"/>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932177ED-1CDC-C9DC-1FCC-4F4576EE3235}"/>
              </a:ext>
            </a:extLst>
          </p:cNvPr>
          <p:cNvSpPr>
            <a:spLocks noGrp="1"/>
          </p:cNvSpPr>
          <p:nvPr>
            <p:ph type="dt" sz="half" idx="10"/>
          </p:nvPr>
        </p:nvSpPr>
        <p:spPr/>
        <p:txBody>
          <a:bodyPr/>
          <a:lstStyle/>
          <a:p>
            <a:fld id="{B94ED4B7-E188-454A-B691-322987446572}" type="datetime1">
              <a:rPr lang="en-US" smtClean="0"/>
              <a:t>5/19/2024</a:t>
            </a:fld>
            <a:endParaRPr lang="en-US"/>
          </a:p>
        </p:txBody>
      </p:sp>
    </p:spTree>
    <p:extLst>
      <p:ext uri="{BB962C8B-B14F-4D97-AF65-F5344CB8AC3E}">
        <p14:creationId xmlns:p14="http://schemas.microsoft.com/office/powerpoint/2010/main" val="3969775220"/>
      </p:ext>
    </p:extLst>
  </p:cSld>
  <p:clrMapOvr>
    <a:masterClrMapping/>
  </p:clrMapOvr>
  <mc:AlternateContent xmlns:mc="http://schemas.openxmlformats.org/markup-compatibility/2006" xmlns:p14="http://schemas.microsoft.com/office/powerpoint/2010/main">
    <mc:Choice Requires="p14">
      <p:transition spd="slow" p14:dur="2000" advTm="21093"/>
    </mc:Choice>
    <mc:Fallback xmlns="">
      <p:transition spd="slow" advTm="21093"/>
    </mc:Fallback>
  </mc:AlternateContent>
  <p:extLst>
    <p:ext uri="{3A86A75C-4F4B-4683-9AE1-C65F6400EC91}">
      <p14:laserTraceLst xmlns:p14="http://schemas.microsoft.com/office/powerpoint/2010/main">
        <p14:tracePtLst>
          <p14:tracePt t="3896" x="3313113" y="6242050"/>
          <p14:tracePt t="4180" x="1814513" y="6381750"/>
          <p14:tracePt t="4190" x="1677988" y="6056313"/>
          <p14:tracePt t="4202" x="1552575" y="5643563"/>
          <p14:tracePt t="4210" x="1401763" y="5005388"/>
          <p14:tracePt t="4220" x="1339850" y="4554538"/>
          <p14:tracePt t="4231" x="1314450" y="3941763"/>
          <p14:tracePt t="4240" x="1327150" y="3316288"/>
          <p14:tracePt t="4254" x="1489075" y="2816225"/>
          <p14:tracePt t="4261" x="1689100" y="2327275"/>
          <p14:tracePt t="4271" x="1890713" y="1965325"/>
          <p14:tracePt t="4281" x="2103438" y="1701800"/>
          <p14:tracePt t="4291" x="2252663" y="1527175"/>
          <p14:tracePt t="4305" x="2339975" y="1401763"/>
          <p14:tracePt t="4312" x="2390775" y="1339850"/>
          <p14:tracePt t="4322" x="2403475" y="1314450"/>
          <p14:tracePt t="4332" x="2416175" y="1301750"/>
          <p14:tracePt t="4357" x="2528888" y="1263650"/>
          <p14:tracePt t="4368" x="2654300" y="1250950"/>
          <p14:tracePt t="4374" x="2767013" y="1250950"/>
          <p14:tracePt t="4383" x="2916238" y="1250950"/>
          <p14:tracePt t="4393" x="3041650" y="1276350"/>
          <p14:tracePt t="4404" x="3141663" y="1314450"/>
          <p14:tracePt t="4413" x="3216275" y="1350963"/>
          <p14:tracePt t="4423" x="3292475" y="1414463"/>
          <p14:tracePt t="4438" x="3367088" y="1476375"/>
          <p14:tracePt t="4443" x="3441700" y="1539875"/>
          <p14:tracePt t="4455" x="3530600" y="1601788"/>
          <p14:tracePt t="4464" x="3617913" y="1652588"/>
          <p14:tracePt t="4474" x="3692525" y="1701800"/>
          <p14:tracePt t="4488" x="3792538" y="1752600"/>
          <p14:tracePt t="4494" x="3917950" y="1776413"/>
          <p14:tracePt t="4505" x="4017963" y="1776413"/>
          <p14:tracePt t="4515" x="4068763" y="1789113"/>
          <p14:tracePt t="4525" x="4081463" y="1789113"/>
          <p14:tracePt t="4538" x="4105275" y="1789113"/>
          <p14:tracePt t="4575" x="4117975" y="1789113"/>
          <p14:tracePt t="4656" x="4117975" y="1776413"/>
          <p14:tracePt t="4707" x="4105275" y="1765300"/>
          <p14:tracePt t="4719" x="4081463" y="1752600"/>
          <p14:tracePt t="4728" x="4017963" y="1739900"/>
          <p14:tracePt t="4737" x="3943350" y="1714500"/>
          <p14:tracePt t="4748" x="3856038" y="1689100"/>
          <p14:tracePt t="4758" x="3779838" y="1663700"/>
          <p14:tracePt t="4770" x="3692525" y="1652588"/>
          <p14:tracePt t="4778" x="3630613" y="1639888"/>
          <p14:tracePt t="4788" x="3579813" y="1614488"/>
          <p14:tracePt t="4799" x="3541713" y="1614488"/>
          <p14:tracePt t="4808" x="3530600" y="1614488"/>
          <p14:tracePt t="4820" x="3505200" y="1614488"/>
          <p14:tracePt t="4829" x="3492500" y="1601788"/>
          <p14:tracePt t="4839" x="3479800" y="1601788"/>
          <p14:tracePt t="4859" x="3467100" y="1601788"/>
          <p14:tracePt t="4920" x="3454400" y="1601788"/>
          <p14:tracePt t="4960" x="3441700" y="1601788"/>
          <p14:tracePt t="4991" x="3429000" y="1601788"/>
          <p14:tracePt t="5011" x="3405188" y="1601788"/>
          <p14:tracePt t="5021" x="3379788" y="1601788"/>
          <p14:tracePt t="5032" x="3328988" y="1601788"/>
          <p14:tracePt t="5042" x="3292475" y="1601788"/>
          <p14:tracePt t="5052" x="3192463" y="1627188"/>
          <p14:tracePt t="5063" x="3079750" y="1639888"/>
          <p14:tracePt t="5074" x="2954338" y="1652588"/>
          <p14:tracePt t="5086" x="2828925" y="1663700"/>
          <p14:tracePt t="5092" x="2678113" y="1676400"/>
          <p14:tracePt t="5103" x="2578100" y="1689100"/>
          <p14:tracePt t="5112" x="2452688" y="1689100"/>
          <p14:tracePt t="5122" x="2365375" y="1701800"/>
          <p14:tracePt t="5136" x="2278063" y="1714500"/>
          <p14:tracePt t="5143" x="2228850" y="1714500"/>
          <p14:tracePt t="5154" x="2165350" y="1727200"/>
          <p14:tracePt t="5163" x="2127250" y="1727200"/>
          <p14:tracePt t="5173" x="2103438" y="1727200"/>
          <p14:tracePt t="5186" x="2078038" y="1727200"/>
          <p14:tracePt t="5193" x="2052638" y="1727200"/>
          <p14:tracePt t="5214" x="2027238" y="1727200"/>
          <p14:tracePt t="5244" x="2014538" y="1727200"/>
          <p14:tracePt t="5386" x="2027238" y="1727200"/>
          <p14:tracePt t="5407" x="2039938" y="1727200"/>
          <p14:tracePt t="5437" x="2052638" y="1727200"/>
          <p14:tracePt t="5457" x="2065338" y="1727200"/>
          <p14:tracePt t="5468" x="2078038" y="1727200"/>
          <p14:tracePt t="5478" x="2103438" y="1727200"/>
          <p14:tracePt t="5488" x="2116138" y="1727200"/>
          <p14:tracePt t="5498" x="2139950" y="1727200"/>
          <p14:tracePt t="5508" x="2165350" y="1727200"/>
          <p14:tracePt t="5519" x="2190750" y="1727200"/>
          <p14:tracePt t="5528" x="2216150" y="1727200"/>
          <p14:tracePt t="5539" x="2252663" y="1727200"/>
          <p14:tracePt t="5552" x="2303463" y="1727200"/>
          <p14:tracePt t="5558" x="2352675" y="1727200"/>
          <p14:tracePt t="5569" x="2390775" y="1727200"/>
          <p14:tracePt t="5579" x="2478088" y="1727200"/>
          <p14:tracePt t="5589" x="2554288" y="1727200"/>
          <p14:tracePt t="5602" x="2667000" y="1739900"/>
          <p14:tracePt t="5610" x="2754313" y="1739900"/>
          <p14:tracePt t="5620" x="2854325" y="1739900"/>
          <p14:tracePt t="5631" x="2941638" y="1739900"/>
          <p14:tracePt t="5639" x="3054350" y="1739900"/>
          <p14:tracePt t="5652" x="3154363" y="1739900"/>
          <p14:tracePt t="5664" x="3216275" y="1739900"/>
          <p14:tracePt t="5670" x="3292475" y="1739900"/>
          <p14:tracePt t="5681" x="3354388" y="1739900"/>
          <p14:tracePt t="5691" x="3392488" y="1739900"/>
          <p14:tracePt t="5702" x="3467100" y="1739900"/>
          <p14:tracePt t="5711" x="3592513" y="1739900"/>
          <p14:tracePt t="5720" x="3692525" y="1739900"/>
          <p14:tracePt t="5735" x="3756025" y="1739900"/>
          <p14:tracePt t="5743" x="3879850" y="1714500"/>
          <p14:tracePt t="5752" x="3956050" y="1714500"/>
          <p14:tracePt t="5763" x="4043363" y="1701800"/>
          <p14:tracePt t="5771" x="4105275" y="1701800"/>
          <p14:tracePt t="5786" x="4168775" y="1689100"/>
          <p14:tracePt t="5792" x="4256088" y="1689100"/>
          <p14:tracePt t="5802" x="4330700" y="1676400"/>
          <p14:tracePt t="5812" x="4394200" y="1652588"/>
          <p14:tracePt t="5822" x="4468813" y="1652588"/>
          <p14:tracePt t="5836" x="4518025" y="1639888"/>
          <p14:tracePt t="5842" x="4594225" y="1627188"/>
          <p14:tracePt t="5853" x="4643438" y="1627188"/>
          <p14:tracePt t="5864" x="4732338" y="1614488"/>
          <p14:tracePt t="5873" x="4832350" y="1614488"/>
          <p14:tracePt t="5885" x="4968875" y="1589088"/>
          <p14:tracePt t="5893" x="5145088" y="1576388"/>
          <p14:tracePt t="5903" x="5357813" y="1563688"/>
          <p14:tracePt t="5914" x="5519738" y="1527175"/>
          <p14:tracePt t="5923" x="5632450" y="1527175"/>
          <p14:tracePt t="5936" x="5745163" y="1527175"/>
          <p14:tracePt t="5944" x="5808663" y="1527175"/>
          <p14:tracePt t="5955" x="5857875" y="1527175"/>
          <p14:tracePt t="5965" x="5895975" y="1527175"/>
          <p14:tracePt t="5974" x="5945188" y="1527175"/>
          <p14:tracePt t="5985" x="5983288" y="1527175"/>
          <p14:tracePt t="5995" x="6021388" y="1527175"/>
          <p14:tracePt t="6005" x="6045200" y="1527175"/>
          <p14:tracePt t="6018" x="6070600" y="1527175"/>
          <p14:tracePt t="6025" x="6083300" y="1527175"/>
          <p14:tracePt t="6035" x="6096000" y="1527175"/>
          <p14:tracePt t="6056" x="6108700" y="1527175"/>
          <p14:tracePt t="6086" x="6121400" y="1527175"/>
          <p14:tracePt t="7344" x="6134100" y="1527175"/>
          <p14:tracePt t="7414" x="6157913" y="1527175"/>
          <p14:tracePt t="7445" x="6170613" y="1527175"/>
          <p14:tracePt t="7454" x="6196013" y="1527175"/>
          <p14:tracePt t="7466" x="6208713" y="1514475"/>
          <p14:tracePt t="7475" x="6221413" y="1514475"/>
          <p14:tracePt t="7485" x="6234113" y="1514475"/>
          <p14:tracePt t="7495" x="6259513" y="1514475"/>
          <p14:tracePt t="7516" x="6283325" y="1514475"/>
          <p14:tracePt t="7535" x="6296025" y="1514475"/>
          <p14:tracePt t="7550" x="6308725" y="1514475"/>
          <p14:tracePt t="7556" x="6321425" y="1514475"/>
          <p14:tracePt t="7566" x="6334125" y="1514475"/>
          <p14:tracePt t="7577" x="6359525" y="1514475"/>
          <p14:tracePt t="7586" x="6370638" y="1514475"/>
          <p14:tracePt t="7600" x="6396038" y="1514475"/>
          <p14:tracePt t="7607" x="6408738" y="1514475"/>
          <p14:tracePt t="7620" x="6446838" y="1514475"/>
          <p14:tracePt t="7627" x="6459538" y="1514475"/>
          <p14:tracePt t="7637" x="6472238" y="1514475"/>
          <p14:tracePt t="7650" x="6483350" y="1514475"/>
          <p14:tracePt t="7657" x="6496050" y="1514475"/>
          <p14:tracePt t="7667" x="6521450" y="1514475"/>
          <p14:tracePt t="7678" x="6534150" y="1514475"/>
          <p14:tracePt t="7688" x="6546850" y="1514475"/>
          <p14:tracePt t="7699" x="6559550" y="1514475"/>
          <p14:tracePt t="7708" x="6584950" y="1514475"/>
          <p14:tracePt t="7718" x="6596063" y="1514475"/>
          <p14:tracePt t="7729" x="6621463" y="1514475"/>
          <p14:tracePt t="7738" x="6646863" y="1514475"/>
          <p14:tracePt t="7750" x="6672263" y="1514475"/>
          <p14:tracePt t="7759" x="6684963" y="1514475"/>
          <p14:tracePt t="7769" x="6708775" y="1514475"/>
          <p14:tracePt t="7782" x="6721475" y="1514475"/>
          <p14:tracePt t="7789" x="6759575" y="1514475"/>
          <p14:tracePt t="7799" x="6772275" y="1514475"/>
          <p14:tracePt t="7811" x="6797675" y="1514475"/>
          <p14:tracePt t="7819" x="6846888" y="1514475"/>
          <p14:tracePt t="7832" x="6934200" y="1527175"/>
          <p14:tracePt t="7840" x="7021513" y="1527175"/>
          <p14:tracePt t="7850" x="7059613" y="1527175"/>
          <p14:tracePt t="7861" x="7123113" y="1527175"/>
          <p14:tracePt t="7870" x="7159625" y="1527175"/>
          <p14:tracePt t="7883" x="7210425" y="1527175"/>
          <p14:tracePt t="7891" x="7235825" y="1527175"/>
          <p14:tracePt t="7901" x="7272338" y="1527175"/>
          <p14:tracePt t="7911" x="7297738" y="1527175"/>
          <p14:tracePt t="7921" x="7335838" y="1527175"/>
          <p14:tracePt t="7932" x="7359650" y="1527175"/>
          <p14:tracePt t="7941" x="7423150" y="1539875"/>
          <p14:tracePt t="7951" x="7497763" y="1539875"/>
          <p14:tracePt t="7965" x="7585075" y="1552575"/>
          <p14:tracePt t="7971" x="7648575" y="1563688"/>
          <p14:tracePt t="7983" x="7697788" y="1563688"/>
          <p14:tracePt t="7993" x="7748588" y="1563688"/>
          <p14:tracePt t="8002" x="7785100" y="1576388"/>
          <p14:tracePt t="8016" x="7823200" y="1576388"/>
          <p14:tracePt t="8023" x="7848600" y="1576388"/>
          <p14:tracePt t="8032" x="7874000" y="1576388"/>
          <p14:tracePt t="8043" x="7886700" y="1589088"/>
          <p14:tracePt t="8053" x="7910513" y="1589088"/>
          <p14:tracePt t="8066" x="7935913" y="1589088"/>
          <p14:tracePt t="8073" x="7961313" y="1589088"/>
          <p14:tracePt t="8083" x="7974013" y="1589088"/>
          <p14:tracePt t="8094" x="7999413" y="1589088"/>
          <p14:tracePt t="8104" x="8023225" y="1589088"/>
          <p14:tracePt t="8116" x="8035925" y="1589088"/>
          <p14:tracePt t="8124" x="8035925" y="1601788"/>
          <p14:tracePt t="8134" x="8061325" y="1601788"/>
          <p14:tracePt t="8154" x="8074025" y="1601788"/>
          <p14:tracePt t="8195" x="8086725" y="1601788"/>
          <p14:tracePt t="8225" x="8099425" y="1601788"/>
          <p14:tracePt t="8235" x="8110538" y="1601788"/>
          <p14:tracePt t="9016" x="8123238" y="1601788"/>
          <p14:tracePt t="9027" x="8135938" y="1601788"/>
          <p14:tracePt t="9036" x="8161338" y="1601788"/>
          <p14:tracePt t="9049" x="8174038" y="1601788"/>
          <p14:tracePt t="9056" x="8199438" y="1601788"/>
          <p14:tracePt t="9067" x="8223250" y="1601788"/>
          <p14:tracePt t="9077" x="8274050" y="1601788"/>
          <p14:tracePt t="9087" x="8286750" y="1601788"/>
          <p14:tracePt t="9098" x="8324850" y="1601788"/>
          <p14:tracePt t="9107" x="8348663" y="1589088"/>
          <p14:tracePt t="9117" x="8399463" y="1589088"/>
          <p14:tracePt t="9131" x="8435975" y="1576388"/>
          <p14:tracePt t="9137" x="8499475" y="1563688"/>
          <p14:tracePt t="9148" x="8537575" y="1563688"/>
          <p14:tracePt t="9158" x="8586788" y="1563688"/>
          <p14:tracePt t="9169" x="8612188" y="1563688"/>
          <p14:tracePt t="9181" x="8650288" y="1563688"/>
          <p14:tracePt t="9188" x="8674100" y="1563688"/>
          <p14:tracePt t="9198" x="8712200" y="1563688"/>
          <p14:tracePt t="9209" x="8737600" y="1563688"/>
          <p14:tracePt t="9219" x="8763000" y="1563688"/>
          <p14:tracePt t="9231" x="8774113" y="1563688"/>
          <p14:tracePt t="9239" x="8812213" y="1563688"/>
          <p14:tracePt t="9249" x="8824913" y="1563688"/>
          <p14:tracePt t="9260" x="8850313" y="1563688"/>
          <p14:tracePt t="9269" x="8863013" y="1563688"/>
          <p14:tracePt t="9281" x="8886825" y="1563688"/>
          <p14:tracePt t="9290" x="8899525" y="1563688"/>
          <p14:tracePt t="9300" x="8912225" y="1563688"/>
          <p14:tracePt t="9314" x="8924925" y="1563688"/>
          <p14:tracePt t="9320" x="8937625" y="1563688"/>
          <p14:tracePt t="9340" x="8963025" y="1563688"/>
          <p14:tracePt t="9351" x="8986838" y="1563688"/>
          <p14:tracePt t="9364" x="9037638" y="1563688"/>
          <p14:tracePt t="9371" x="9063038" y="1563688"/>
          <p14:tracePt t="9380" x="9112250" y="1552575"/>
          <p14:tracePt t="9391" x="9137650" y="1552575"/>
          <p14:tracePt t="9401" x="9188450" y="1552575"/>
          <p14:tracePt t="9414" x="9212263" y="1552575"/>
          <p14:tracePt t="9421" x="9237663" y="1552575"/>
          <p14:tracePt t="9431" x="9312275" y="1539875"/>
          <p14:tracePt t="9442" x="9375775" y="1539875"/>
          <p14:tracePt t="9452" x="9450388" y="1527175"/>
          <p14:tracePt t="9464" x="9525000" y="1527175"/>
          <p14:tracePt t="9473" x="9588500" y="1514475"/>
          <p14:tracePt t="9483" x="9626600" y="1501775"/>
          <p14:tracePt t="9493" x="9663113" y="1501775"/>
          <p14:tracePt t="9502" x="9688513" y="1501775"/>
          <p14:tracePt t="9514" x="9713913" y="1501775"/>
          <p14:tracePt t="9523" x="9726613" y="1501775"/>
          <p14:tracePt t="9533" x="9763125" y="1501775"/>
          <p14:tracePt t="9546" x="9813925" y="1501775"/>
          <p14:tracePt t="9553" x="9901238" y="1501775"/>
          <p14:tracePt t="9563" x="9952038" y="1501775"/>
          <p14:tracePt t="9580" x="10001250" y="1501775"/>
          <p14:tracePt t="9583" x="10026650" y="1501775"/>
          <p14:tracePt t="9597" x="10064750" y="1501775"/>
          <p14:tracePt t="9604" x="10075863" y="1501775"/>
          <p14:tracePt t="9614" x="10088563" y="1501775"/>
          <p14:tracePt t="9624" x="10101263" y="1501775"/>
          <p14:tracePt t="9635" x="10126663" y="1501775"/>
          <p14:tracePt t="9654" x="10152063" y="1501775"/>
          <p14:tracePt t="9665" x="10164763" y="1501775"/>
          <p14:tracePt t="9675" x="10177463" y="1501775"/>
          <p14:tracePt t="9697" x="10201275" y="1501775"/>
          <p14:tracePt t="9706" x="10213975" y="1501775"/>
          <p14:tracePt t="9715" x="10226675" y="1501775"/>
          <p14:tracePt t="9726" x="10239375" y="1501775"/>
          <p14:tracePt t="9735" x="10252075" y="1501775"/>
          <p14:tracePt t="9756" x="10277475" y="1501775"/>
          <p14:tracePt t="9778" x="10288588" y="1501775"/>
          <p14:tracePt t="9786" x="10301288" y="1489075"/>
          <p14:tracePt t="9797" x="10339388" y="1489075"/>
          <p14:tracePt t="9806" x="10352088" y="1489075"/>
          <p14:tracePt t="9817" x="10377488" y="1489075"/>
          <p14:tracePt t="9830" x="10390188" y="1489075"/>
          <p14:tracePt t="9837" x="10426700" y="1489075"/>
          <p14:tracePt t="9857" x="10439400" y="1489075"/>
          <p14:tracePt t="9868" x="10452100" y="1489075"/>
          <p14:tracePt t="9880" x="10464800" y="1489075"/>
          <p14:tracePt t="9899" x="10477500" y="1489075"/>
          <p14:tracePt t="9928" x="10502900" y="1489075"/>
          <p14:tracePt t="9939" x="10526713" y="1489075"/>
          <p14:tracePt t="9948" x="10564813" y="1489075"/>
          <p14:tracePt t="9963" x="10590213" y="1489075"/>
          <p14:tracePt t="9969" x="10602913" y="1489075"/>
          <p14:tracePt t="9980" x="10614025" y="1489075"/>
          <p14:tracePt t="9989" x="10626725" y="1489075"/>
          <p14:tracePt t="9999" x="10639425" y="1489075"/>
          <p14:tracePt t="10013" x="10652125" y="1489075"/>
          <p14:tracePt t="10020" x="10664825" y="1489075"/>
          <p14:tracePt t="10029" x="10677525" y="1489075"/>
          <p14:tracePt t="10050" x="10702925" y="1489075"/>
          <p14:tracePt t="10070" x="10715625" y="1489075"/>
          <p14:tracePt t="10080" x="10726738" y="1489075"/>
          <p14:tracePt t="10091" x="10739438" y="1489075"/>
          <p14:tracePt t="10131" x="10752138" y="1489075"/>
          <p14:tracePt t="10405" x="10764838" y="1489075"/>
          <p14:tracePt t="10527" x="10702925" y="1489075"/>
          <p14:tracePt t="10537" x="10539413" y="1539875"/>
          <p14:tracePt t="10550" x="10252075" y="1601788"/>
          <p14:tracePt t="10557" x="9675813" y="1776413"/>
          <p14:tracePt t="10567" x="8999538" y="1952625"/>
          <p14:tracePt t="10579" x="8161338" y="2190750"/>
          <p14:tracePt t="10588" x="7385050" y="2365375"/>
          <p14:tracePt t="10597" x="6608763" y="2516188"/>
          <p14:tracePt t="10608" x="5995988" y="2590800"/>
          <p14:tracePt t="10621" x="5507038" y="2640013"/>
          <p14:tracePt t="10629" x="5194300" y="2640013"/>
          <p14:tracePt t="10638" x="4919663" y="2640013"/>
          <p14:tracePt t="10648" x="4706938" y="2627313"/>
          <p14:tracePt t="10661" x="4481513" y="2603500"/>
          <p14:tracePt t="10669" x="4318000" y="2578100"/>
          <p14:tracePt t="10680" x="4192588" y="2540000"/>
          <p14:tracePt t="10689" x="4081463" y="2516188"/>
          <p14:tracePt t="10699" x="3968750" y="2490788"/>
          <p14:tracePt t="10713" x="3867150" y="2465388"/>
          <p14:tracePt t="10719" x="3779838" y="2452688"/>
          <p14:tracePt t="10731" x="3717925" y="2452688"/>
          <p14:tracePt t="10741" x="3654425" y="2439988"/>
          <p14:tracePt t="10750" x="3630613" y="2439988"/>
          <p14:tracePt t="10763" x="3605213" y="2439988"/>
          <p14:tracePt t="10770" x="3592513" y="2439988"/>
          <p14:tracePt t="10780" x="3579813" y="2439988"/>
          <p14:tracePt t="10801" x="3567113" y="2439988"/>
          <p14:tracePt t="10812" x="3530600" y="2439988"/>
          <p14:tracePt t="10821" x="3467100" y="2439988"/>
          <p14:tracePt t="10831" x="3354388" y="2465388"/>
          <p14:tracePt t="10845" x="3154363" y="2527300"/>
          <p14:tracePt t="10851" x="2867025" y="2640013"/>
          <p14:tracePt t="10861" x="2690813" y="2716213"/>
          <p14:tracePt t="10878" x="2478088" y="2778125"/>
          <p14:tracePt t="10882" x="2339975" y="2828925"/>
          <p14:tracePt t="10896" x="2203450" y="2852738"/>
          <p14:tracePt t="10902" x="2090738" y="2878138"/>
          <p14:tracePt t="10912" x="1965325" y="2903538"/>
          <p14:tracePt t="10922" x="1865313" y="2916238"/>
          <p14:tracePt t="10932" x="1778000" y="2916238"/>
          <p14:tracePt t="10946" x="1727200" y="2916238"/>
          <p14:tracePt t="10952" x="1689100" y="2916238"/>
          <p14:tracePt t="10963" x="1652588" y="2916238"/>
          <p14:tracePt t="10973" x="1614488" y="2916238"/>
          <p14:tracePt t="10983" x="1589088" y="2890838"/>
          <p14:tracePt t="10996" x="1565275" y="2878138"/>
          <p14:tracePt t="11013" x="1552575" y="2865438"/>
          <p14:tracePt t="11034" x="1539875" y="2852738"/>
          <p14:tracePt t="11054" x="1539875" y="2828925"/>
          <p14:tracePt t="11064" x="1527175" y="2790825"/>
          <p14:tracePt t="11078" x="1527175" y="2778125"/>
          <p14:tracePt t="11084" x="1514475" y="2740025"/>
          <p14:tracePt t="11095" x="1501775" y="2690813"/>
          <p14:tracePt t="11105" x="1476375" y="2616200"/>
          <p14:tracePt t="11114" x="1439863" y="2552700"/>
          <p14:tracePt t="11128" x="1401763" y="2516188"/>
          <p14:tracePt t="11136" x="1376363" y="2452688"/>
          <p14:tracePt t="11146" x="1327150" y="2403475"/>
          <p14:tracePt t="11156" x="1276350" y="2365375"/>
          <p14:tracePt t="11165" x="1252538" y="2339975"/>
          <p14:tracePt t="11178" x="1201738" y="2303463"/>
          <p14:tracePt t="11186" x="1176338" y="2265363"/>
          <p14:tracePt t="11197" x="1163638" y="2239963"/>
          <p14:tracePt t="11206" x="1127125" y="2227263"/>
          <p14:tracePt t="11216" x="1101725" y="2201863"/>
          <p14:tracePt t="11230" x="1089025" y="2190750"/>
          <p14:tracePt t="11236" x="1076325" y="2165350"/>
          <p14:tracePt t="11246" x="1063625" y="2165350"/>
          <p14:tracePt t="11267" x="1063625" y="2152650"/>
          <p14:tracePt t="11278" x="1050925" y="2152650"/>
          <p14:tracePt t="11318" x="1050925" y="2139950"/>
          <p14:tracePt t="11875" x="1063625" y="2139950"/>
          <p14:tracePt t="11885" x="1076325" y="2139950"/>
          <p14:tracePt t="11946" x="1089025" y="2139950"/>
          <p14:tracePt t="11977" x="1101725" y="2139950"/>
          <p14:tracePt t="11997" x="1101725" y="2152650"/>
          <p14:tracePt t="12011" x="1127125" y="2152650"/>
          <p14:tracePt t="12017" x="1139825" y="2152650"/>
          <p14:tracePt t="12027" x="1150938" y="2152650"/>
          <p14:tracePt t="12038" x="1163638" y="2165350"/>
          <p14:tracePt t="12047" x="1176338" y="2165350"/>
          <p14:tracePt t="12061" x="1189038" y="2165350"/>
          <p14:tracePt t="12067" x="1214438" y="2165350"/>
          <p14:tracePt t="12077" x="1252538" y="2178050"/>
          <p14:tracePt t="12088" x="1289050" y="2178050"/>
          <p14:tracePt t="12098" x="1314450" y="2178050"/>
          <p14:tracePt t="12111" x="1352550" y="2178050"/>
          <p14:tracePt t="12119" x="1401763" y="2178050"/>
          <p14:tracePt t="12128" x="1452563" y="2178050"/>
          <p14:tracePt t="12139" x="1489075" y="2190750"/>
          <p14:tracePt t="12149" x="1552575" y="2190750"/>
          <p14:tracePt t="12161" x="1589088" y="2190750"/>
          <p14:tracePt t="12169" x="1627188" y="2190750"/>
          <p14:tracePt t="12179" x="1665288" y="2190750"/>
          <p14:tracePt t="12193" x="1701800" y="2190750"/>
          <p14:tracePt t="12199" x="1727200" y="2190750"/>
          <p14:tracePt t="12211" x="1752600" y="2190750"/>
          <p14:tracePt t="12220" x="1778000" y="2190750"/>
          <p14:tracePt t="12230" x="1814513" y="2190750"/>
          <p14:tracePt t="12243" x="1865313" y="2190750"/>
          <p14:tracePt t="12250" x="1914525" y="2190750"/>
          <p14:tracePt t="12261" x="1952625" y="2190750"/>
          <p14:tracePt t="12271" x="1990725" y="2190750"/>
          <p14:tracePt t="12280" x="2065338" y="2190750"/>
          <p14:tracePt t="12294" x="2178050" y="2190750"/>
          <p14:tracePt t="12301" x="2265363" y="2190750"/>
          <p14:tracePt t="12311" x="2365375" y="2190750"/>
          <p14:tracePt t="12322" x="2541588" y="2178050"/>
          <p14:tracePt t="12331" x="2667000" y="2165350"/>
          <p14:tracePt t="12343" x="2790825" y="2165350"/>
          <p14:tracePt t="12351" x="2916238" y="2152650"/>
          <p14:tracePt t="12362" x="3041650" y="2139950"/>
          <p14:tracePt t="12373" x="3141663" y="2139950"/>
          <p14:tracePt t="12382" x="3228975" y="2127250"/>
          <p14:tracePt t="12394" x="3292475" y="2114550"/>
          <p14:tracePt t="12403" x="3367088" y="2114550"/>
          <p14:tracePt t="12412" x="3405188" y="2114550"/>
          <p14:tracePt t="12426" x="3467100" y="2114550"/>
          <p14:tracePt t="12433" x="3505200" y="2114550"/>
          <p14:tracePt t="12444" x="3554413" y="2101850"/>
          <p14:tracePt t="12453" x="3592513" y="2101850"/>
          <p14:tracePt t="12463" x="3643313" y="2101850"/>
          <p14:tracePt t="12477" x="3667125" y="2089150"/>
          <p14:tracePt t="12483" x="3705225" y="2089150"/>
          <p14:tracePt t="12493" x="3730625" y="2089150"/>
          <p14:tracePt t="12506" x="3767138" y="2089150"/>
          <p14:tracePt t="12514" x="3805238" y="2089150"/>
          <p14:tracePt t="12526" x="3843338" y="2089150"/>
          <p14:tracePt t="12534" x="3856038" y="2089150"/>
          <p14:tracePt t="12544" x="3879850" y="2089150"/>
          <p14:tracePt t="12555" x="3892550" y="2089150"/>
          <p14:tracePt t="12564" x="3917950" y="2089150"/>
          <p14:tracePt t="12577" x="3930650" y="2089150"/>
          <p14:tracePt t="12585" x="3943350" y="2089150"/>
          <p14:tracePt t="12596" x="3956050" y="2089150"/>
          <p14:tracePt t="12606" x="3968750" y="2089150"/>
          <p14:tracePt t="12626" x="3979863" y="2089150"/>
          <p14:tracePt t="13903" x="4005263" y="2089150"/>
          <p14:tracePt t="13914" x="4017963" y="2101850"/>
          <p14:tracePt t="13924" x="4043363" y="2101850"/>
          <p14:tracePt t="13933" x="4068763" y="2101850"/>
          <p14:tracePt t="13943" x="4130675" y="2101850"/>
          <p14:tracePt t="13954" x="4181475" y="2101850"/>
          <p14:tracePt t="13964" x="4243388" y="2101850"/>
          <p14:tracePt t="13975" x="4330700" y="2101850"/>
          <p14:tracePt t="13984" x="4430713" y="2101850"/>
          <p14:tracePt t="13994" x="4518025" y="2114550"/>
          <p14:tracePt t="14007" x="4619625" y="2127250"/>
          <p14:tracePt t="14015" x="4732338" y="2139950"/>
          <p14:tracePt t="14026" x="4856163" y="2152650"/>
          <p14:tracePt t="14035" x="4956175" y="2165350"/>
          <p14:tracePt t="14045" x="5068888" y="2178050"/>
          <p14:tracePt t="14058" x="5207000" y="2178050"/>
          <p14:tracePt t="14066" x="5357813" y="2178050"/>
          <p14:tracePt t="14075" x="5519738" y="2178050"/>
          <p14:tracePt t="14086" x="5670550" y="2178050"/>
          <p14:tracePt t="14096" x="5808663" y="2178050"/>
          <p14:tracePt t="14108" x="5921375" y="2190750"/>
          <p14:tracePt t="14115" x="6008688" y="2190750"/>
          <p14:tracePt t="14126" x="6083300" y="2201863"/>
          <p14:tracePt t="14136" x="6146800" y="2214563"/>
          <p14:tracePt t="14146" x="6196013" y="2214563"/>
          <p14:tracePt t="14158" x="6234113" y="2227263"/>
          <p14:tracePt t="14167" x="6283325" y="2227263"/>
          <p14:tracePt t="14176" x="6321425" y="2252663"/>
          <p14:tracePt t="14191" x="6383338" y="2252663"/>
          <p14:tracePt t="14198" x="6446838" y="2265363"/>
          <p14:tracePt t="14208" x="6521450" y="2265363"/>
          <p14:tracePt t="14217" x="6596063" y="2278063"/>
          <p14:tracePt t="14227" x="6646863" y="2290763"/>
          <p14:tracePt t="14241" x="6696075" y="2290763"/>
          <p14:tracePt t="14247" x="6734175" y="2290763"/>
          <p14:tracePt t="14258" x="6759575" y="2290763"/>
          <p14:tracePt t="14268" x="6772275" y="2290763"/>
          <p14:tracePt t="14278" x="6808788" y="2290763"/>
          <p14:tracePt t="14290" x="6834188" y="2290763"/>
          <p14:tracePt t="14298" x="6872288" y="2290763"/>
          <p14:tracePt t="14308" x="6897688" y="2290763"/>
          <p14:tracePt t="14318" x="6934200" y="2290763"/>
          <p14:tracePt t="14329" x="6959600" y="2290763"/>
          <p14:tracePt t="14341" x="6997700" y="2290763"/>
          <p14:tracePt t="14359" x="7010400" y="2290763"/>
          <p14:tracePt t="14369" x="7021513" y="2290763"/>
          <p14:tracePt t="14380" x="7034213" y="2290763"/>
          <p14:tracePt t="14410" x="7046913" y="2290763"/>
          <p14:tracePt t="14450" x="7059613" y="2290763"/>
          <p14:tracePt t="16184" x="7046913" y="2290763"/>
          <p14:tracePt t="16194" x="6997700" y="2290763"/>
          <p14:tracePt t="16205" x="6859588" y="2314575"/>
          <p14:tracePt t="16214" x="6684963" y="2314575"/>
          <p14:tracePt t="16225" x="6534150" y="2314575"/>
          <p14:tracePt t="16238" x="6383338" y="2314575"/>
          <p14:tracePt t="16245" x="6196013" y="2303463"/>
          <p14:tracePt t="16256" x="5995988" y="2303463"/>
          <p14:tracePt t="16265" x="5808663" y="2303463"/>
          <p14:tracePt t="16276" x="5632450" y="2303463"/>
          <p14:tracePt t="16288" x="5483225" y="2303463"/>
          <p14:tracePt t="16295" x="5270500" y="2352675"/>
          <p14:tracePt t="16307" x="5094288" y="2403475"/>
          <p14:tracePt t="16316" x="4906963" y="2439988"/>
          <p14:tracePt t="16326" x="4732338" y="2503488"/>
          <p14:tracePt t="16340" x="4481513" y="2590800"/>
          <p14:tracePt t="16346" x="4330700" y="2616200"/>
          <p14:tracePt t="16357" x="4156075" y="2678113"/>
          <p14:tracePt t="16367" x="4030663" y="2703513"/>
          <p14:tracePt t="16378" x="3917950" y="2728913"/>
          <p14:tracePt t="16390" x="3817938" y="2752725"/>
          <p14:tracePt t="16397" x="3730625" y="2765425"/>
          <p14:tracePt t="16408" x="3643313" y="2765425"/>
          <p14:tracePt t="16420" x="3567113" y="2778125"/>
          <p14:tracePt t="16427" x="3517900" y="2778125"/>
          <p14:tracePt t="16439" x="3467100" y="2778125"/>
          <p14:tracePt t="16448" x="3429000" y="2778125"/>
          <p14:tracePt t="16458" x="3379788" y="2778125"/>
          <p14:tracePt t="16471" x="3341688" y="2778125"/>
          <p14:tracePt t="16480" x="3279775" y="2778125"/>
          <p14:tracePt t="16489" x="3205163" y="2778125"/>
          <p14:tracePt t="16498" x="3103563" y="2765425"/>
          <p14:tracePt t="16509" x="2992438" y="2752725"/>
          <p14:tracePt t="16522" x="2890838" y="2740025"/>
          <p14:tracePt t="16528" x="2767013" y="2728913"/>
          <p14:tracePt t="16540" x="2616200" y="2728913"/>
          <p14:tracePt t="16549" x="2465388" y="2716213"/>
          <p14:tracePt t="16559" x="2316163" y="2703513"/>
          <p14:tracePt t="16572" x="2178050" y="2678113"/>
          <p14:tracePt t="16579" x="2065338" y="2678113"/>
          <p14:tracePt t="16589" x="1952625" y="2640013"/>
          <p14:tracePt t="16604" x="1839913" y="2616200"/>
          <p14:tracePt t="16610" x="1778000" y="2603500"/>
          <p14:tracePt t="16622" x="1701800" y="2590800"/>
          <p14:tracePt t="16630" x="1627188" y="2565400"/>
          <p14:tracePt t="16640" x="1552575" y="2540000"/>
          <p14:tracePt t="16653" x="1514475" y="2527300"/>
          <p14:tracePt t="16661" x="1465263" y="2516188"/>
          <p14:tracePt t="16672" x="1439863" y="2503488"/>
          <p14:tracePt t="16681" x="1401763" y="2490788"/>
          <p14:tracePt t="16692" x="1376363" y="2478088"/>
          <p14:tracePt t="16705" x="1352550" y="2478088"/>
          <p14:tracePt t="16711" x="1339850" y="2465388"/>
          <p14:tracePt t="16731" x="1327150" y="2465388"/>
          <p14:tracePt t="16955" x="1339850" y="2465388"/>
          <p14:tracePt t="16974" x="1352550" y="2465388"/>
          <p14:tracePt t="16995" x="1352550" y="2478088"/>
          <p14:tracePt t="17005" x="1363663" y="2478088"/>
          <p14:tracePt t="17036" x="1376363" y="2478088"/>
          <p14:tracePt t="17046" x="1376363" y="2490788"/>
          <p14:tracePt t="17066" x="1389063" y="2490788"/>
          <p14:tracePt t="17076" x="1401763" y="2490788"/>
          <p14:tracePt t="17087" x="1414463" y="2490788"/>
          <p14:tracePt t="17097" x="1414463" y="2503488"/>
          <p14:tracePt t="17106" x="1439863" y="2503488"/>
          <p14:tracePt t="17120" x="1465263" y="2516188"/>
          <p14:tracePt t="17127" x="1489075" y="2516188"/>
          <p14:tracePt t="17138" x="1501775" y="2527300"/>
          <p14:tracePt t="17147" x="1527175" y="2527300"/>
          <p14:tracePt t="17157" x="1577975" y="2540000"/>
          <p14:tracePt t="17171" x="1614488" y="2552700"/>
          <p14:tracePt t="17178" x="1639888" y="2552700"/>
          <p14:tracePt t="17189" x="1689100" y="2565400"/>
          <p14:tracePt t="17198" x="1727200" y="2578100"/>
          <p14:tracePt t="17208" x="1778000" y="2590800"/>
          <p14:tracePt t="17221" x="1839913" y="2603500"/>
          <p14:tracePt t="17228" x="1890713" y="2603500"/>
          <p14:tracePt t="17239" x="1978025" y="2616200"/>
          <p14:tracePt t="17249" x="2065338" y="2627313"/>
          <p14:tracePt t="17259" x="2165350" y="2640013"/>
          <p14:tracePt t="17270" x="2303463" y="2665413"/>
          <p14:tracePt t="17280" x="2403475" y="2678113"/>
          <p14:tracePt t="17290" x="2503488" y="2690813"/>
          <p14:tracePt t="17300" x="2616200" y="2716213"/>
          <p14:tracePt t="17310" x="2741613" y="2728913"/>
          <p14:tracePt t="17321" x="2841625" y="2728913"/>
          <p14:tracePt t="17329" x="2979738" y="2740025"/>
          <p14:tracePt t="17340" x="3092450" y="2752725"/>
          <p14:tracePt t="17353" x="3205163" y="2752725"/>
          <p14:tracePt t="17360" x="3328988" y="2752725"/>
          <p14:tracePt t="17371" x="3429000" y="2752725"/>
          <p14:tracePt t="17381" x="3530600" y="2752725"/>
          <p14:tracePt t="17390" x="3579813" y="2752725"/>
          <p14:tracePt t="17404" x="3630613" y="2752725"/>
          <p14:tracePt t="17411" x="3643313" y="2752725"/>
          <p14:tracePt t="17421" x="3679825" y="2752725"/>
          <p14:tracePt t="17441" x="3692525" y="2752725"/>
          <p14:tracePt t="19671" x="3705225" y="2752725"/>
          <p14:tracePt t="19692" x="3743325" y="2740025"/>
          <p14:tracePt t="19702" x="3830638" y="2716213"/>
          <p14:tracePt t="19712" x="4005263" y="2678113"/>
          <p14:tracePt t="19722" x="4243388" y="2627313"/>
          <p14:tracePt t="19733" x="4568825" y="2590800"/>
          <p14:tracePt t="19742" x="5019675" y="2552700"/>
          <p14:tracePt t="19752" x="5470525" y="2527300"/>
          <p14:tracePt t="19763" x="6070600" y="2527300"/>
          <p14:tracePt t="19773" x="6646863" y="2527300"/>
          <p14:tracePt t="19783" x="7372350" y="2565400"/>
          <p14:tracePt t="19793" x="7961313" y="2616200"/>
          <p14:tracePt t="19804" x="8612188" y="2627313"/>
          <p14:tracePt t="19816" x="9350375" y="2627313"/>
          <p14:tracePt t="19824" x="10064750" y="2652713"/>
          <p14:tracePt t="19834" x="10715625" y="2678113"/>
          <p14:tracePt t="19844" x="11341100" y="2728913"/>
          <p14:tracePt t="19853" x="11841163" y="2728913"/>
        </p14:tracePtLst>
      </p14:laserTraceLst>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18969B-1FA4-4A8E-BAEA-28AC3549E9D5}"/>
              </a:ext>
            </a:extLst>
          </p:cNvPr>
          <p:cNvSpPr>
            <a:spLocks noGrp="1"/>
          </p:cNvSpPr>
          <p:nvPr>
            <p:ph type="sldNum" sz="quarter" idx="12"/>
          </p:nvPr>
        </p:nvSpPr>
        <p:spPr/>
        <p:txBody>
          <a:bodyPr/>
          <a:lstStyle/>
          <a:p>
            <a:fld id="{263732EB-A410-453E-8DB1-1DF47A6BB1E8}" type="slidenum">
              <a:rPr lang="en-US" smtClean="0"/>
              <a:t>43</a:t>
            </a:fld>
            <a:endParaRPr lang="en-US"/>
          </a:p>
        </p:txBody>
      </p:sp>
      <p:pic>
        <p:nvPicPr>
          <p:cNvPr id="2050" name="Picture 2" descr="image">
            <a:extLst>
              <a:ext uri="{FF2B5EF4-FFF2-40B4-BE49-F238E27FC236}">
                <a16:creationId xmlns:a16="http://schemas.microsoft.com/office/drawing/2014/main" id="{9425D5DB-F475-4B68-8BD3-C80F3D17A680}"/>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517913" y="-1"/>
            <a:ext cx="5989983" cy="53660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053823E-47E0-4D40-A0BE-5D3D8AE69764}"/>
              </a:ext>
            </a:extLst>
          </p:cNvPr>
          <p:cNvSpPr txBox="1"/>
          <p:nvPr/>
        </p:nvSpPr>
        <p:spPr>
          <a:xfrm>
            <a:off x="231913" y="5417902"/>
            <a:ext cx="1172817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b="1" i="0" dirty="0">
                <a:solidFill>
                  <a:schemeClr val="tx1"/>
                </a:solidFill>
                <a:effectLst/>
              </a:rPr>
              <a:t>G-proteins</a:t>
            </a:r>
            <a:r>
              <a:rPr lang="en-US" b="0" i="0" dirty="0">
                <a:solidFill>
                  <a:schemeClr val="tx1"/>
                </a:solidFill>
                <a:effectLst/>
              </a:rPr>
              <a:t>: Heterotrimeric G proteins have three subunits: </a:t>
            </a:r>
            <a:r>
              <a:rPr lang="el-GR" b="0" i="0" dirty="0">
                <a:solidFill>
                  <a:schemeClr val="tx1"/>
                </a:solidFill>
                <a:effectLst/>
              </a:rPr>
              <a:t>α, β, </a:t>
            </a:r>
            <a:r>
              <a:rPr lang="en-US" b="0" i="0" dirty="0">
                <a:solidFill>
                  <a:schemeClr val="tx1"/>
                </a:solidFill>
                <a:effectLst/>
              </a:rPr>
              <a:t>and </a:t>
            </a:r>
            <a:r>
              <a:rPr lang="el-GR" b="0" i="0" dirty="0">
                <a:solidFill>
                  <a:schemeClr val="tx1"/>
                </a:solidFill>
                <a:effectLst/>
              </a:rPr>
              <a:t>γ. </a:t>
            </a:r>
            <a:r>
              <a:rPr lang="en-US" b="0" i="0" dirty="0">
                <a:solidFill>
                  <a:schemeClr val="tx1"/>
                </a:solidFill>
                <a:effectLst/>
              </a:rPr>
              <a:t>When a signaling molecule binds to a G-protein-coupled receptor in the plasma membrane, a GDP molecule associated with the </a:t>
            </a:r>
            <a:r>
              <a:rPr lang="el-GR" b="0" i="0" dirty="0">
                <a:solidFill>
                  <a:schemeClr val="tx1"/>
                </a:solidFill>
                <a:effectLst/>
              </a:rPr>
              <a:t>α </a:t>
            </a:r>
            <a:r>
              <a:rPr lang="en-US" b="0" i="0" dirty="0">
                <a:solidFill>
                  <a:schemeClr val="tx1"/>
                </a:solidFill>
                <a:effectLst/>
              </a:rPr>
              <a:t>subunit is exchanged for GTP. The </a:t>
            </a:r>
            <a:r>
              <a:rPr lang="el-GR" b="0" i="0" dirty="0">
                <a:solidFill>
                  <a:schemeClr val="tx1"/>
                </a:solidFill>
                <a:effectLst/>
              </a:rPr>
              <a:t>β </a:t>
            </a:r>
            <a:r>
              <a:rPr lang="en-US" b="0" i="0" dirty="0">
                <a:solidFill>
                  <a:schemeClr val="tx1"/>
                </a:solidFill>
                <a:effectLst/>
              </a:rPr>
              <a:t>and </a:t>
            </a:r>
            <a:r>
              <a:rPr lang="el-GR" b="0" i="0" dirty="0">
                <a:solidFill>
                  <a:schemeClr val="tx1"/>
                </a:solidFill>
                <a:effectLst/>
              </a:rPr>
              <a:t>γ </a:t>
            </a:r>
            <a:r>
              <a:rPr lang="en-US" b="0" i="0" dirty="0">
                <a:solidFill>
                  <a:schemeClr val="tx1"/>
                </a:solidFill>
                <a:effectLst/>
              </a:rPr>
              <a:t>subunits dissociate from the </a:t>
            </a:r>
            <a:r>
              <a:rPr lang="el-GR" b="0" i="0" dirty="0">
                <a:solidFill>
                  <a:schemeClr val="tx1"/>
                </a:solidFill>
                <a:effectLst/>
              </a:rPr>
              <a:t>α </a:t>
            </a:r>
            <a:r>
              <a:rPr lang="en-US" b="0" i="0" dirty="0">
                <a:solidFill>
                  <a:schemeClr val="tx1"/>
                </a:solidFill>
                <a:effectLst/>
              </a:rPr>
              <a:t>subunit, and a cellular response is triggered either by the </a:t>
            </a:r>
            <a:r>
              <a:rPr lang="el-GR" b="0" i="0" dirty="0">
                <a:solidFill>
                  <a:schemeClr val="tx1"/>
                </a:solidFill>
                <a:effectLst/>
              </a:rPr>
              <a:t>α </a:t>
            </a:r>
            <a:r>
              <a:rPr lang="en-US" b="0" i="0" dirty="0">
                <a:solidFill>
                  <a:schemeClr val="tx1"/>
                </a:solidFill>
                <a:effectLst/>
              </a:rPr>
              <a:t>subunit or the dissociated </a:t>
            </a:r>
            <a:r>
              <a:rPr lang="el-GR" b="0" i="0" dirty="0">
                <a:solidFill>
                  <a:schemeClr val="tx1"/>
                </a:solidFill>
                <a:effectLst/>
              </a:rPr>
              <a:t>β </a:t>
            </a:r>
            <a:r>
              <a:rPr lang="en-US" b="0" i="0" dirty="0">
                <a:solidFill>
                  <a:schemeClr val="tx1"/>
                </a:solidFill>
                <a:effectLst/>
              </a:rPr>
              <a:t>pair. Hydrolysis of GTP to GDP terminates the signal.</a:t>
            </a:r>
            <a:endParaRPr lang="en-US" dirty="0">
              <a:solidFill>
                <a:schemeClr val="tx1"/>
              </a:solidFill>
            </a:endParaRPr>
          </a:p>
        </p:txBody>
      </p:sp>
      <p:sp>
        <p:nvSpPr>
          <p:cNvPr id="10" name="TextBox 9">
            <a:extLst>
              <a:ext uri="{FF2B5EF4-FFF2-40B4-BE49-F238E27FC236}">
                <a16:creationId xmlns:a16="http://schemas.microsoft.com/office/drawing/2014/main" id="{365D3305-0383-41BD-AB27-862197B55066}"/>
              </a:ext>
            </a:extLst>
          </p:cNvPr>
          <p:cNvSpPr txBox="1"/>
          <p:nvPr/>
        </p:nvSpPr>
        <p:spPr>
          <a:xfrm>
            <a:off x="0" y="411682"/>
            <a:ext cx="3843130"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a:t>How G-Protein-Linked Receptors Work</a:t>
            </a:r>
            <a:endParaRPr lang="en-US" dirty="0"/>
          </a:p>
        </p:txBody>
      </p:sp>
      <p:sp>
        <p:nvSpPr>
          <p:cNvPr id="2" name="Footer Placeholder 1">
            <a:extLst>
              <a:ext uri="{FF2B5EF4-FFF2-40B4-BE49-F238E27FC236}">
                <a16:creationId xmlns:a16="http://schemas.microsoft.com/office/drawing/2014/main" id="{9A3DC495-3387-4A40-A802-79E396B3DEB3}"/>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1D478AC7-F3C3-7A11-3ED4-19FD4C27C439}"/>
              </a:ext>
            </a:extLst>
          </p:cNvPr>
          <p:cNvSpPr>
            <a:spLocks noGrp="1"/>
          </p:cNvSpPr>
          <p:nvPr>
            <p:ph type="dt" sz="half" idx="10"/>
          </p:nvPr>
        </p:nvSpPr>
        <p:spPr/>
        <p:txBody>
          <a:bodyPr/>
          <a:lstStyle/>
          <a:p>
            <a:fld id="{BD75E4C2-4036-4CDD-9E8C-7CDBDC4E4A2D}" type="datetime1">
              <a:rPr lang="en-US" smtClean="0"/>
              <a:t>5/19/2024</a:t>
            </a:fld>
            <a:endParaRPr lang="en-US"/>
          </a:p>
        </p:txBody>
      </p:sp>
    </p:spTree>
    <p:extLst>
      <p:ext uri="{BB962C8B-B14F-4D97-AF65-F5344CB8AC3E}">
        <p14:creationId xmlns:p14="http://schemas.microsoft.com/office/powerpoint/2010/main" val="4149355790"/>
      </p:ext>
    </p:extLst>
  </p:cSld>
  <p:clrMapOvr>
    <a:masterClrMapping/>
  </p:clrMapOvr>
  <mc:AlternateContent xmlns:mc="http://schemas.openxmlformats.org/markup-compatibility/2006" xmlns:p14="http://schemas.microsoft.com/office/powerpoint/2010/main">
    <mc:Choice Requires="p14">
      <p:transition spd="slow" p14:dur="2000" advTm="164593"/>
    </mc:Choice>
    <mc:Fallback xmlns="">
      <p:transition spd="slow" advTm="164593"/>
    </mc:Fallback>
  </mc:AlternateContent>
  <p:extLst>
    <p:ext uri="{3A86A75C-4F4B-4683-9AE1-C65F6400EC91}">
      <p14:laserTraceLst xmlns:p14="http://schemas.microsoft.com/office/powerpoint/2010/main">
        <p14:tracePtLst>
          <p14:tracePt t="696" x="11028363" y="2516188"/>
          <p14:tracePt t="706" x="10126663" y="2352675"/>
          <p14:tracePt t="716" x="9137650" y="2303463"/>
          <p14:tracePt t="726" x="8148638" y="2303463"/>
          <p14:tracePt t="738" x="6997700" y="2339975"/>
          <p14:tracePt t="749" x="6121400" y="2365375"/>
          <p14:tracePt t="756" x="5470525" y="2414588"/>
          <p14:tracePt t="767" x="4843463" y="2439988"/>
          <p14:tracePt t="776" x="4368800" y="2427288"/>
          <p14:tracePt t="786" x="3992563" y="2427288"/>
          <p14:tracePt t="800" x="3705225" y="2439988"/>
          <p14:tracePt t="807" x="3441700" y="2490788"/>
          <p14:tracePt t="818" x="3305175" y="2527300"/>
          <p14:tracePt t="827" x="3205163" y="2590800"/>
          <p14:tracePt t="838" x="3141663" y="2603500"/>
          <p14:tracePt t="850" x="3141663" y="2640013"/>
          <p14:tracePt t="857" x="3141663" y="2690813"/>
          <p14:tracePt t="867" x="3141663" y="2752725"/>
          <p14:tracePt t="878" x="3192463" y="2840038"/>
          <p14:tracePt t="888" x="3279775" y="2928938"/>
          <p14:tracePt t="914" x="3530600" y="3041650"/>
          <p14:tracePt t="919" x="3630613" y="3078163"/>
          <p14:tracePt t="929" x="3730625" y="3116263"/>
          <p14:tracePt t="938" x="3856038" y="3141663"/>
          <p14:tracePt t="950" x="3956050" y="3154363"/>
          <p14:tracePt t="959" x="4092575" y="3154363"/>
          <p14:tracePt t="969" x="4192588" y="3154363"/>
          <p14:tracePt t="984" x="4256088" y="3154363"/>
          <p14:tracePt t="989" x="4294188" y="3141663"/>
          <p14:tracePt t="1034" x="4268788" y="3116263"/>
          <p14:tracePt t="1041" x="4192588" y="3090863"/>
          <p14:tracePt t="1050" x="4068763" y="3078163"/>
          <p14:tracePt t="1061" x="3856038" y="3054350"/>
          <p14:tracePt t="1070" x="3605213" y="3016250"/>
          <p14:tracePt t="1084" x="3279775" y="2978150"/>
          <p14:tracePt t="1091" x="3016250" y="2928938"/>
          <p14:tracePt t="1101" x="2790825" y="2890838"/>
          <p14:tracePt t="1111" x="2641600" y="2865438"/>
          <p14:tracePt t="1121" x="2541588" y="2852738"/>
          <p14:tracePt t="1134" x="2465388" y="2852738"/>
          <p14:tracePt t="1141" x="2441575" y="2852738"/>
          <p14:tracePt t="1152" x="2428875" y="2852738"/>
          <p14:tracePt t="1202" x="2478088" y="2878138"/>
          <p14:tracePt t="1215" x="2565400" y="2928938"/>
          <p14:tracePt t="1224" x="2678113" y="2952750"/>
          <p14:tracePt t="1232" x="2828925" y="3003550"/>
          <p14:tracePt t="1243" x="2979738" y="3028950"/>
          <p14:tracePt t="1253" x="3116263" y="3041650"/>
          <p14:tracePt t="1267" x="3279775" y="3041650"/>
          <p14:tracePt t="1275" x="3441700" y="3041650"/>
          <p14:tracePt t="1285" x="3592513" y="3028950"/>
          <p14:tracePt t="1293" x="3717925" y="3003550"/>
          <p14:tracePt t="1304" x="3817938" y="2965450"/>
          <p14:tracePt t="1317" x="3892550" y="2952750"/>
          <p14:tracePt t="1325" x="3930650" y="2952750"/>
          <p14:tracePt t="1334" x="3956050" y="2952750"/>
          <p14:tracePt t="1344" x="3968750" y="2941638"/>
          <p14:tracePt t="1497" x="3943350" y="2941638"/>
          <p14:tracePt t="1506" x="3917950" y="2916238"/>
          <p14:tracePt t="1517" x="3867150" y="2878138"/>
          <p14:tracePt t="1527" x="3792538" y="2816225"/>
          <p14:tracePt t="1537" x="3692525" y="2690813"/>
          <p14:tracePt t="1549" x="3592513" y="2565400"/>
          <p14:tracePt t="1557" x="3479800" y="2414588"/>
          <p14:tracePt t="1567" x="3392488" y="2290763"/>
          <p14:tracePt t="1578" x="3305175" y="2178050"/>
          <p14:tracePt t="1588" x="3205163" y="2089150"/>
          <p14:tracePt t="1599" x="3128963" y="1978025"/>
          <p14:tracePt t="1609" x="3067050" y="1914525"/>
          <p14:tracePt t="1618" x="3016250" y="1839913"/>
          <p14:tracePt t="1631" x="2979738" y="1789113"/>
          <p14:tracePt t="1638" x="2967038" y="1727200"/>
          <p14:tracePt t="1649" x="2941638" y="1676400"/>
          <p14:tracePt t="1659" x="2928938" y="1614488"/>
          <p14:tracePt t="1668" x="2928938" y="1589088"/>
          <p14:tracePt t="1683" x="2928938" y="1576388"/>
          <p14:tracePt t="1689" x="2928938" y="1501775"/>
          <p14:tracePt t="1699" x="2941638" y="1389063"/>
          <p14:tracePt t="1709" x="2954338" y="1339850"/>
          <p14:tracePt t="1719" x="2979738" y="1276350"/>
          <p14:tracePt t="1732" x="2992438" y="1263650"/>
          <p14:tracePt t="1740" x="3028950" y="1214438"/>
          <p14:tracePt t="1751" x="3116263" y="1101725"/>
          <p14:tracePt t="1760" x="3228975" y="1001713"/>
          <p14:tracePt t="1770" x="3305175" y="950913"/>
          <p14:tracePt t="1782" x="3367088" y="901700"/>
          <p14:tracePt t="1790" x="3392488" y="876300"/>
          <p14:tracePt t="1800" x="3417888" y="850900"/>
          <p14:tracePt t="1816" x="3492500" y="801688"/>
          <p14:tracePt t="1820" x="3592513" y="750888"/>
          <p14:tracePt t="1832" x="3630613" y="712788"/>
          <p14:tracePt t="1841" x="3667125" y="688975"/>
          <p14:tracePt t="1851" x="3705225" y="688975"/>
          <p14:tracePt t="1865" x="3756025" y="638175"/>
          <p14:tracePt t="1882" x="3979863" y="538163"/>
          <p14:tracePt t="1892" x="4056063" y="512763"/>
          <p14:tracePt t="1901" x="4092575" y="487363"/>
          <p14:tracePt t="1915" x="4117975" y="487363"/>
          <p14:tracePt t="1922" x="4130675" y="476250"/>
          <p14:tracePt t="1942" x="4143375" y="476250"/>
          <p14:tracePt t="1963" x="4156075" y="463550"/>
          <p14:tracePt t="1973" x="4181475" y="450850"/>
          <p14:tracePt t="1984" x="4217988" y="450850"/>
          <p14:tracePt t="1993" x="4243388" y="450850"/>
          <p14:tracePt t="2003" x="4281488" y="438150"/>
          <p14:tracePt t="2015" x="4318000" y="438150"/>
          <p14:tracePt t="2023" x="4368800" y="425450"/>
          <p14:tracePt t="2034" x="4394200" y="412750"/>
          <p14:tracePt t="2044" x="4443413" y="412750"/>
          <p14:tracePt t="2054" x="4468813" y="412750"/>
          <p14:tracePt t="2065" x="4518025" y="412750"/>
          <p14:tracePt t="2074" x="4556125" y="412750"/>
          <p14:tracePt t="2084" x="4594225" y="412750"/>
          <p14:tracePt t="2098" x="4630738" y="412750"/>
          <p14:tracePt t="2106" x="4694238" y="412750"/>
          <p14:tracePt t="2115" x="4756150" y="412750"/>
          <p14:tracePt t="2125" x="4832350" y="425450"/>
          <p14:tracePt t="2135" x="4945063" y="450850"/>
          <p14:tracePt t="2149" x="5032375" y="476250"/>
          <p14:tracePt t="2155" x="5145088" y="525463"/>
          <p14:tracePt t="2166" x="5232400" y="563563"/>
          <p14:tracePt t="2176" x="5307013" y="600075"/>
          <p14:tracePt t="2186" x="5370513" y="625475"/>
          <p14:tracePt t="2198" x="5419725" y="650875"/>
          <p14:tracePt t="2206" x="5470525" y="688975"/>
          <p14:tracePt t="2216" x="5557838" y="725488"/>
          <p14:tracePt t="2227" x="5657850" y="776288"/>
          <p14:tracePt t="2236" x="5745163" y="812800"/>
          <p14:tracePt t="2248" x="5870575" y="863600"/>
          <p14:tracePt t="2257" x="6008688" y="950913"/>
          <p14:tracePt t="2266" x="6146800" y="1038225"/>
          <p14:tracePt t="2281" x="6321425" y="1176338"/>
          <p14:tracePt t="2287" x="6434138" y="1263650"/>
          <p14:tracePt t="2299" x="6508750" y="1339850"/>
          <p14:tracePt t="2307" x="6584950" y="1389063"/>
          <p14:tracePt t="2317" x="6659563" y="1463675"/>
          <p14:tracePt t="2332" x="6734175" y="1514475"/>
          <p14:tracePt t="2338" x="6797675" y="1563688"/>
          <p14:tracePt t="2349" x="6821488" y="1589088"/>
          <p14:tracePt t="2358" x="6859588" y="1614488"/>
          <p14:tracePt t="2369" x="6872288" y="1663700"/>
          <p14:tracePt t="2382" x="6884988" y="1701800"/>
          <p14:tracePt t="2388" x="6884988" y="1752600"/>
          <p14:tracePt t="2400" x="6897688" y="1827213"/>
          <p14:tracePt t="2409" x="6910388" y="1901825"/>
          <p14:tracePt t="2419" x="6910388" y="1989138"/>
          <p14:tracePt t="2432" x="6910388" y="2065338"/>
          <p14:tracePt t="2439" x="6921500" y="2114550"/>
          <p14:tracePt t="2449" x="6921500" y="2165350"/>
          <p14:tracePt t="2460" x="6921500" y="2201863"/>
          <p14:tracePt t="2470" x="6921500" y="2227263"/>
          <p14:tracePt t="2481" x="6921500" y="2265363"/>
          <p14:tracePt t="2490" x="6921500" y="2314575"/>
          <p14:tracePt t="2500" x="6921500" y="2378075"/>
          <p14:tracePt t="2513" x="6910388" y="2414588"/>
          <p14:tracePt t="2520" x="6884988" y="2465388"/>
          <p14:tracePt t="2531" x="6872288" y="2503488"/>
          <p14:tracePt t="2541" x="6859588" y="2552700"/>
          <p14:tracePt t="2551" x="6846888" y="2578100"/>
          <p14:tracePt t="2565" x="6834188" y="2616200"/>
          <p14:tracePt t="2571" x="6834188" y="2640013"/>
          <p14:tracePt t="2582" x="6821488" y="2678113"/>
          <p14:tracePt t="2592" x="6784975" y="2765425"/>
          <p14:tracePt t="2602" x="6721475" y="2878138"/>
          <p14:tracePt t="2615" x="6672263" y="2990850"/>
          <p14:tracePt t="2622" x="6621463" y="3090863"/>
          <p14:tracePt t="2632" x="6572250" y="3165475"/>
          <p14:tracePt t="2643" x="6534150" y="3241675"/>
          <p14:tracePt t="2652" x="6483350" y="3316288"/>
          <p14:tracePt t="2665" x="6434138" y="3390900"/>
          <p14:tracePt t="2673" x="6408738" y="3429000"/>
          <p14:tracePt t="2683" x="6370638" y="3467100"/>
          <p14:tracePt t="2696" x="6346825" y="3490913"/>
          <p14:tracePt t="2703" x="6308725" y="3516313"/>
          <p14:tracePt t="2714" x="6270625" y="3529013"/>
          <p14:tracePt t="2723" x="6234113" y="3554413"/>
          <p14:tracePt t="2733" x="6157913" y="3579813"/>
          <p14:tracePt t="2746" x="6070600" y="3603625"/>
          <p14:tracePt t="2754" x="5945188" y="3654425"/>
          <p14:tracePt t="2765" x="5857875" y="3692525"/>
          <p14:tracePt t="2774" x="5783263" y="3729038"/>
          <p14:tracePt t="2784" x="5670550" y="3767138"/>
          <p14:tracePt t="2797" x="5557838" y="3803650"/>
          <p14:tracePt t="2804" x="5483225" y="3841750"/>
          <p14:tracePt t="2816" x="5370513" y="3879850"/>
          <p14:tracePt t="2825" x="5270500" y="3879850"/>
          <p14:tracePt t="2835" x="5157788" y="3892550"/>
          <p14:tracePt t="2848" x="5045075" y="3892550"/>
          <p14:tracePt t="2855" x="4919663" y="3892550"/>
          <p14:tracePt t="2865" x="4756150" y="3879850"/>
          <p14:tracePt t="2876" x="4543425" y="3841750"/>
          <p14:tracePt t="2886" x="4305300" y="3767138"/>
          <p14:tracePt t="2898" x="4143375" y="3679825"/>
          <p14:tracePt t="2913" x="4005263" y="3603625"/>
          <p14:tracePt t="2917" x="3905250" y="3567113"/>
          <p14:tracePt t="2926" x="3792538" y="3529013"/>
          <p14:tracePt t="2936" x="3667125" y="3490913"/>
          <p14:tracePt t="2946" x="3567113" y="3454400"/>
          <p14:tracePt t="2956" x="3441700" y="3378200"/>
          <p14:tracePt t="2966" x="3341688" y="3316288"/>
          <p14:tracePt t="2981" x="3228975" y="3254375"/>
          <p14:tracePt t="2989" x="3092450" y="3154363"/>
          <p14:tracePt t="2998" x="2967038" y="3041650"/>
          <p14:tracePt t="3007" x="2841625" y="2890838"/>
          <p14:tracePt t="3017" x="2767013" y="2765425"/>
          <p14:tracePt t="3031" x="2678113" y="2678113"/>
          <p14:tracePt t="3037" x="2616200" y="2565400"/>
          <p14:tracePt t="3049" x="2554288" y="2478088"/>
          <p14:tracePt t="3058" x="2503488" y="2390775"/>
          <p14:tracePt t="3068" x="2416175" y="2227263"/>
          <p14:tracePt t="3081" x="2378075" y="2127250"/>
          <p14:tracePt t="3088" x="2339975" y="2014538"/>
          <p14:tracePt t="3098" x="2328863" y="1927225"/>
          <p14:tracePt t="3109" x="2328863" y="1852613"/>
          <p14:tracePt t="3119" x="2328863" y="1776413"/>
          <p14:tracePt t="3131" x="2328863" y="1689100"/>
          <p14:tracePt t="3139" x="2328863" y="1627188"/>
          <p14:tracePt t="3149" x="2339975" y="1552575"/>
          <p14:tracePt t="3160" x="2378075" y="1463675"/>
          <p14:tracePt t="3169" x="2428875" y="1389063"/>
          <p14:tracePt t="3180" x="2465388" y="1327150"/>
          <p14:tracePt t="3190" x="2503488" y="1289050"/>
          <p14:tracePt t="3200" x="2516188" y="1263650"/>
          <p14:tracePt t="3220" x="2528888" y="1250950"/>
          <p14:tracePt t="3241" x="2554288" y="1227138"/>
          <p14:tracePt t="3250" x="2641600" y="1150938"/>
          <p14:tracePt t="3264" x="2728913" y="1114425"/>
          <p14:tracePt t="3271" x="2803525" y="1076325"/>
          <p14:tracePt t="3281" x="2828925" y="1050925"/>
          <p14:tracePt t="3292" x="2928938" y="989013"/>
          <p14:tracePt t="3301" x="3054350" y="912813"/>
          <p14:tracePt t="3314" x="3167063" y="863600"/>
          <p14:tracePt t="3321" x="3254375" y="825500"/>
          <p14:tracePt t="3331" x="3317875" y="788988"/>
          <p14:tracePt t="3342" x="3405188" y="750888"/>
          <p14:tracePt t="3351" x="3541713" y="688975"/>
          <p14:tracePt t="3364" x="3667125" y="625475"/>
          <p14:tracePt t="3373" x="3756025" y="588963"/>
          <p14:tracePt t="3382" x="3843338" y="563563"/>
          <p14:tracePt t="3392" x="3930650" y="525463"/>
          <p14:tracePt t="3403" x="4043363" y="500063"/>
          <p14:tracePt t="3413" x="4205288" y="476250"/>
          <p14:tracePt t="3422" x="4356100" y="450850"/>
          <p14:tracePt t="3433" x="4506913" y="412750"/>
          <p14:tracePt t="3447" x="4681538" y="387350"/>
          <p14:tracePt t="3453" x="4819650" y="363538"/>
          <p14:tracePt t="3464" x="4932363" y="363538"/>
          <p14:tracePt t="3474" x="5032375" y="350838"/>
          <p14:tracePt t="3483" x="5106988" y="338138"/>
          <p14:tracePt t="3497" x="5181600" y="338138"/>
          <p14:tracePt t="3504" x="5270500" y="325438"/>
          <p14:tracePt t="3514" x="5345113" y="325438"/>
          <p14:tracePt t="3524" x="5432425" y="325438"/>
          <p14:tracePt t="3534" x="5532438" y="325438"/>
          <p14:tracePt t="3548" x="5645150" y="325438"/>
          <p14:tracePt t="3555" x="5808663" y="363538"/>
          <p14:tracePt t="3565" x="6008688" y="425450"/>
          <p14:tracePt t="3575" x="6296025" y="538163"/>
          <p14:tracePt t="3585" x="6546850" y="650875"/>
          <p14:tracePt t="3598" x="6721475" y="763588"/>
          <p14:tracePt t="3606" x="6821488" y="825500"/>
          <p14:tracePt t="3615" x="6934200" y="938213"/>
          <p14:tracePt t="3629" x="7059613" y="1038225"/>
          <p14:tracePt t="3636" x="7159625" y="1138238"/>
          <p14:tracePt t="3647" x="7235825" y="1238250"/>
          <p14:tracePt t="3656" x="7348538" y="1376363"/>
          <p14:tracePt t="3667" x="7448550" y="1489075"/>
          <p14:tracePt t="3680" x="7548563" y="1601788"/>
          <p14:tracePt t="3686" x="7661275" y="1727200"/>
          <p14:tracePt t="3698" x="7723188" y="1852613"/>
          <p14:tracePt t="3707" x="7748588" y="1927225"/>
          <p14:tracePt t="3717" x="7748588" y="1978025"/>
          <p14:tracePt t="3729" x="7748588" y="2052638"/>
          <p14:tracePt t="3737" x="7748588" y="2127250"/>
          <p14:tracePt t="3748" x="7748588" y="2227263"/>
          <p14:tracePt t="3758" x="7710488" y="2365375"/>
          <p14:tracePt t="3767" x="7673975" y="2465388"/>
          <p14:tracePt t="3780" x="7585075" y="2665413"/>
          <p14:tracePt t="3788" x="7497763" y="2916238"/>
          <p14:tracePt t="3800" x="7472363" y="3054350"/>
          <p14:tracePt t="3809" x="7448550" y="3165475"/>
          <p14:tracePt t="3818" x="7423150" y="3278188"/>
          <p14:tracePt t="3830" x="7397750" y="3328988"/>
          <p14:tracePt t="3839" x="7385050" y="3354388"/>
          <p14:tracePt t="3848" x="7385050" y="3378200"/>
          <p14:tracePt t="3863" x="7359650" y="3390900"/>
          <p14:tracePt t="3893" x="7348538" y="3390900"/>
          <p14:tracePt t="3900" x="7335838" y="3390900"/>
          <p14:tracePt t="3930" x="7310438" y="3403600"/>
          <p14:tracePt t="3950" x="7285038" y="3403600"/>
          <p14:tracePt t="4206" x="7259638" y="3403600"/>
          <p14:tracePt t="4214" x="7246938" y="3416300"/>
          <p14:tracePt t="4234" x="7223125" y="3441700"/>
          <p14:tracePt t="4245" x="7210425" y="3479800"/>
          <p14:tracePt t="4255" x="7159625" y="3541713"/>
          <p14:tracePt t="4264" x="7072313" y="3654425"/>
          <p14:tracePt t="4278" x="7021513" y="3754438"/>
          <p14:tracePt t="4285" x="6972300" y="3879850"/>
          <p14:tracePt t="4297" x="6897688" y="3992563"/>
          <p14:tracePt t="4305" x="6859588" y="4054475"/>
          <p14:tracePt t="4315" x="6834188" y="4117975"/>
          <p14:tracePt t="4329" x="6808788" y="4141788"/>
          <p14:tracePt t="4336" x="6784975" y="4154488"/>
          <p14:tracePt t="4347" x="6746875" y="4179888"/>
          <p14:tracePt t="4355" x="6708775" y="4179888"/>
          <p14:tracePt t="4365" x="6659563" y="4192588"/>
          <p14:tracePt t="4379" x="6621463" y="4192588"/>
          <p14:tracePt t="4386" x="6546850" y="4192588"/>
          <p14:tracePt t="4397" x="6483350" y="4205288"/>
          <p14:tracePt t="4407" x="6396038" y="4205288"/>
          <p14:tracePt t="4416" x="6296025" y="4205288"/>
          <p14:tracePt t="4429" x="6208713" y="4205288"/>
          <p14:tracePt t="4437" x="6121400" y="4205288"/>
          <p14:tracePt t="4448" x="6057900" y="4205288"/>
          <p14:tracePt t="4457" x="5970588" y="4179888"/>
          <p14:tracePt t="4467" x="5870575" y="4129088"/>
          <p14:tracePt t="4479" x="5757863" y="4079875"/>
          <p14:tracePt t="4487" x="5645150" y="4005263"/>
          <p14:tracePt t="4498" x="5507038" y="3916363"/>
          <p14:tracePt t="4512" x="5357813" y="3854450"/>
          <p14:tracePt t="4518" x="5219700" y="3803650"/>
          <p14:tracePt t="4529" x="5081588" y="3741738"/>
          <p14:tracePt t="4538" x="4894263" y="3654425"/>
          <p14:tracePt t="4549" x="4681538" y="3490913"/>
          <p14:tracePt t="4562" x="4468813" y="3341688"/>
          <p14:tracePt t="4568" x="4243388" y="3116263"/>
          <p14:tracePt t="4579" x="4092575" y="2928938"/>
          <p14:tracePt t="4589" x="3956050" y="2778125"/>
          <p14:tracePt t="4599" x="3843338" y="2652713"/>
          <p14:tracePt t="4613" x="3743325" y="2527300"/>
          <p14:tracePt t="4619" x="3630613" y="2352675"/>
          <p14:tracePt t="4630" x="3541713" y="2227263"/>
          <p14:tracePt t="4640" x="3492500" y="2127250"/>
          <p14:tracePt t="4651" x="3467100" y="2039938"/>
          <p14:tracePt t="4662" x="3441700" y="1939925"/>
          <p14:tracePt t="4670" x="3441700" y="1852613"/>
          <p14:tracePt t="4680" x="3441700" y="1765300"/>
          <p14:tracePt t="4690" x="3441700" y="1701800"/>
          <p14:tracePt t="4700" x="3441700" y="1627188"/>
          <p14:tracePt t="4711" x="3441700" y="1576388"/>
          <p14:tracePt t="4720" x="3441700" y="1539875"/>
          <p14:tracePt t="4731" x="3454400" y="1476375"/>
          <p14:tracePt t="4745" x="3467100" y="1450975"/>
          <p14:tracePt t="4751" x="3479800" y="1427163"/>
          <p14:tracePt t="4771" x="3479800" y="1401763"/>
          <p14:tracePt t="4781" x="3505200" y="1389063"/>
          <p14:tracePt t="4795" x="3579813" y="1339850"/>
          <p14:tracePt t="4801" x="3679825" y="1289050"/>
          <p14:tracePt t="4814" x="3717925" y="1250950"/>
          <p14:tracePt t="4822" x="3756025" y="1227138"/>
          <p14:tracePt t="4833" x="3879850" y="1163638"/>
          <p14:tracePt t="4845" x="4081463" y="1089025"/>
          <p14:tracePt t="4852" x="4268788" y="1014413"/>
          <p14:tracePt t="4863" x="4443413" y="950913"/>
          <p14:tracePt t="4873" x="4581525" y="912813"/>
          <p14:tracePt t="4883" x="4719638" y="876300"/>
          <p14:tracePt t="4894" x="4945063" y="788988"/>
          <p14:tracePt t="4903" x="5106988" y="750888"/>
          <p14:tracePt t="4913" x="5281613" y="712788"/>
          <p14:tracePt t="4924" x="5419725" y="688975"/>
          <p14:tracePt t="4937" x="5557838" y="638175"/>
          <p14:tracePt t="4944" x="5670550" y="612775"/>
          <p14:tracePt t="4954" x="5795963" y="600075"/>
          <p14:tracePt t="4964" x="5908675" y="588963"/>
          <p14:tracePt t="4977" x="6045200" y="576263"/>
          <p14:tracePt t="4984" x="6157913" y="576263"/>
          <p14:tracePt t="4995" x="6283325" y="576263"/>
          <p14:tracePt t="5004" x="6396038" y="576263"/>
          <p14:tracePt t="5014" x="6508750" y="576263"/>
          <p14:tracePt t="5028" x="6596063" y="588963"/>
          <p14:tracePt t="5035" x="6672263" y="612775"/>
          <p14:tracePt t="5046" x="6759575" y="638175"/>
          <p14:tracePt t="5056" x="6834188" y="663575"/>
          <p14:tracePt t="5065" x="6921500" y="700088"/>
          <p14:tracePt t="5078" x="7010400" y="763588"/>
          <p14:tracePt t="5085" x="7159625" y="863600"/>
          <p14:tracePt t="5097" x="7285038" y="976313"/>
          <p14:tracePt t="5106" x="7397750" y="1101725"/>
          <p14:tracePt t="5128" x="7585075" y="1401763"/>
          <p14:tracePt t="5136" x="7623175" y="1501775"/>
          <p14:tracePt t="5146" x="7648575" y="1601788"/>
          <p14:tracePt t="5157" x="7673975" y="1714500"/>
          <p14:tracePt t="5167" x="7697788" y="1827213"/>
          <p14:tracePt t="5179" x="7723188" y="1914525"/>
          <p14:tracePt t="5187" x="7761288" y="2001838"/>
          <p14:tracePt t="5197" x="7761288" y="2065338"/>
          <p14:tracePt t="5211" x="7773988" y="2152650"/>
          <p14:tracePt t="5217" x="7773988" y="2239963"/>
          <p14:tracePt t="5229" x="7773988" y="2390775"/>
          <p14:tracePt t="5238" x="7748588" y="2552700"/>
          <p14:tracePt t="5247" x="7723188" y="2728913"/>
          <p14:tracePt t="5261" x="7661275" y="2852738"/>
          <p14:tracePt t="5268" x="7623175" y="2941638"/>
          <p14:tracePt t="5279" x="7561263" y="3016250"/>
          <p14:tracePt t="5288" x="7510463" y="3078163"/>
          <p14:tracePt t="5298" x="7435850" y="3141663"/>
          <p14:tracePt t="5312" x="7348538" y="3203575"/>
          <p14:tracePt t="5319" x="7235825" y="3254375"/>
          <p14:tracePt t="5330" x="7134225" y="3303588"/>
          <p14:tracePt t="5339" x="7021513" y="3354388"/>
          <p14:tracePt t="5349" x="6910388" y="3390900"/>
          <p14:tracePt t="5361" x="6797675" y="3429000"/>
          <p14:tracePt t="5369" x="6684963" y="3454400"/>
          <p14:tracePt t="5380" x="6584950" y="3467100"/>
          <p14:tracePt t="5393" x="6446838" y="3490913"/>
          <p14:tracePt t="5400" x="6321425" y="3503613"/>
          <p14:tracePt t="5412" x="6196013" y="3516313"/>
          <p14:tracePt t="5420" x="6008688" y="3516313"/>
          <p14:tracePt t="5431" x="5795963" y="3490913"/>
          <p14:tracePt t="5444" x="5519738" y="3390900"/>
          <p14:tracePt t="5451" x="5294313" y="3290888"/>
          <p14:tracePt t="5462" x="5132388" y="3203575"/>
          <p14:tracePt t="5471" x="4956175" y="3090863"/>
          <p14:tracePt t="5481" x="4843463" y="3003550"/>
          <p14:tracePt t="5495" x="4743450" y="2903538"/>
          <p14:tracePt t="5501" x="4668838" y="2840038"/>
          <p14:tracePt t="5512" x="4594225" y="2752725"/>
          <p14:tracePt t="5523" x="4518025" y="2640013"/>
          <p14:tracePt t="5532" x="4430713" y="2503488"/>
          <p14:tracePt t="5545" x="4343400" y="2290763"/>
          <p14:tracePt t="5553" x="4281488" y="2114550"/>
          <p14:tracePt t="5562" x="4243388" y="1965325"/>
          <p14:tracePt t="5573" x="4217988" y="1827213"/>
          <p14:tracePt t="5583" x="4217988" y="1714500"/>
          <p14:tracePt t="5594" x="4217988" y="1563688"/>
          <p14:tracePt t="5602" x="4217988" y="1427163"/>
          <p14:tracePt t="5613" x="4243388" y="1301750"/>
          <p14:tracePt t="5626" x="4281488" y="1176338"/>
          <p14:tracePt t="5633" x="4330700" y="1063625"/>
          <p14:tracePt t="5644" x="4381500" y="976313"/>
          <p14:tracePt t="5653" x="4430713" y="889000"/>
          <p14:tracePt t="5663" x="4468813" y="825500"/>
          <p14:tracePt t="5677" x="4506913" y="788988"/>
          <p14:tracePt t="5684" x="4518025" y="763588"/>
          <p14:tracePt t="5695" x="4556125" y="725488"/>
          <p14:tracePt t="5704" x="4594225" y="700088"/>
          <p14:tracePt t="5714" x="4619625" y="688975"/>
          <p14:tracePt t="5727" x="4681538" y="663575"/>
          <p14:tracePt t="5734" x="4719638" y="650875"/>
          <p14:tracePt t="5745" x="4756150" y="638175"/>
          <p14:tracePt t="5755" x="4794250" y="625475"/>
          <p14:tracePt t="5765" x="4843463" y="625475"/>
          <p14:tracePt t="5777" x="4919663" y="625475"/>
          <p14:tracePt t="5785" x="4994275" y="625475"/>
          <p14:tracePt t="5795" x="5081588" y="625475"/>
          <p14:tracePt t="5806" x="5181600" y="638175"/>
          <p14:tracePt t="5816" x="5257800" y="663575"/>
          <p14:tracePt t="5827" x="5370513" y="712788"/>
          <p14:tracePt t="5836" x="5507038" y="788988"/>
          <p14:tracePt t="5846" x="5595938" y="876300"/>
          <p14:tracePt t="5859" x="5683250" y="976313"/>
          <p14:tracePt t="5866" x="5732463" y="1063625"/>
          <p14:tracePt t="5878" x="5783263" y="1176338"/>
          <p14:tracePt t="5893" x="5808663" y="1238250"/>
          <p14:tracePt t="5897" x="5845175" y="1327150"/>
          <p14:tracePt t="5910" x="5870575" y="1439863"/>
          <p14:tracePt t="5918" x="5870575" y="1539875"/>
          <p14:tracePt t="5928" x="5870575" y="1601788"/>
          <p14:tracePt t="5937" x="5857875" y="1663700"/>
          <p14:tracePt t="5947" x="5832475" y="1714500"/>
          <p14:tracePt t="5960" x="5808663" y="1752600"/>
          <p14:tracePt t="5968" x="5795963" y="1765300"/>
          <p14:tracePt t="5978" x="5783263" y="1776413"/>
          <p14:tracePt t="5988" x="5770563" y="1789113"/>
          <p14:tracePt t="6019" x="5757863" y="1789113"/>
          <p14:tracePt t="6059" x="5757863" y="1765300"/>
          <p14:tracePt t="6069" x="5757863" y="1739900"/>
          <p14:tracePt t="6079" x="5745163" y="1689100"/>
          <p14:tracePt t="6092" x="5745163" y="1627188"/>
          <p14:tracePt t="6100" x="5745163" y="1539875"/>
          <p14:tracePt t="6110" x="5745163" y="1489075"/>
          <p14:tracePt t="6120" x="5719763" y="1401763"/>
          <p14:tracePt t="6130" x="5695950" y="1327150"/>
          <p14:tracePt t="6144" x="5670550" y="1250950"/>
          <p14:tracePt t="6150" x="5632450" y="1201738"/>
          <p14:tracePt t="6161" x="5583238" y="1101725"/>
          <p14:tracePt t="6170" x="5519738" y="1038225"/>
          <p14:tracePt t="6180" x="5470525" y="989013"/>
          <p14:tracePt t="6194" x="5407025" y="938213"/>
          <p14:tracePt t="6201" x="5357813" y="901700"/>
          <p14:tracePt t="6211" x="5294313" y="863600"/>
          <p14:tracePt t="6222" x="5270500" y="850900"/>
          <p14:tracePt t="6231" x="5232400" y="825500"/>
          <p14:tracePt t="6244" x="5219700" y="825500"/>
          <p14:tracePt t="6252" x="5207000" y="812800"/>
          <p14:tracePt t="6261" x="5194300" y="812800"/>
          <p14:tracePt t="6272" x="5194300" y="801688"/>
          <p14:tracePt t="6576" x="5181600" y="801688"/>
          <p14:tracePt t="6586" x="5157788" y="801688"/>
          <p14:tracePt t="6597" x="5119688" y="776288"/>
          <p14:tracePt t="6609" x="5106988" y="776288"/>
          <p14:tracePt t="6617" x="5068888" y="763588"/>
          <p14:tracePt t="6627" x="5057775" y="738188"/>
          <p14:tracePt t="6637" x="5006975" y="725488"/>
          <p14:tracePt t="6647" x="4968875" y="712788"/>
          <p14:tracePt t="6660" x="4894263" y="700088"/>
          <p14:tracePt t="6667" x="4843463" y="688975"/>
          <p14:tracePt t="6678" x="4806950" y="676275"/>
          <p14:tracePt t="6688" x="4768850" y="663575"/>
          <p14:tracePt t="6697" x="4756150" y="663575"/>
          <p14:tracePt t="6709" x="4743450" y="663575"/>
          <p14:tracePt t="6759" x="4732338" y="663575"/>
          <p14:tracePt t="6778" x="4706938" y="663575"/>
          <p14:tracePt t="6792" x="4656138" y="663575"/>
          <p14:tracePt t="6799" x="4606925" y="663575"/>
          <p14:tracePt t="6809" x="4518025" y="663575"/>
          <p14:tracePt t="6819" x="4430713" y="676275"/>
          <p14:tracePt t="6829" x="4368800" y="688975"/>
          <p14:tracePt t="6843" x="4343400" y="688975"/>
          <p14:tracePt t="6850" x="4318000" y="688975"/>
          <p14:tracePt t="6861" x="4305300" y="688975"/>
          <p14:tracePt t="7135" x="4318000" y="688975"/>
          <p14:tracePt t="7144" x="4330700" y="688975"/>
          <p14:tracePt t="7154" x="4343400" y="688975"/>
          <p14:tracePt t="7164" x="4368800" y="688975"/>
          <p14:tracePt t="7175" x="4394200" y="688975"/>
          <p14:tracePt t="7184" x="4418013" y="688975"/>
          <p14:tracePt t="7194" x="4430713" y="688975"/>
          <p14:tracePt t="7209" x="4443413" y="688975"/>
          <p14:tracePt t="7214" x="4468813" y="688975"/>
          <p14:tracePt t="7225" x="4494213" y="688975"/>
          <p14:tracePt t="7245" x="4506913" y="688975"/>
          <p14:tracePt t="7258" x="4530725" y="688975"/>
          <p14:tracePt t="7265" x="4543425" y="688975"/>
          <p14:tracePt t="7275" x="4556125" y="688975"/>
          <p14:tracePt t="7285" x="4568825" y="688975"/>
          <p14:tracePt t="7295" x="4594225" y="688975"/>
          <p14:tracePt t="7309" x="4606925" y="688975"/>
          <p14:tracePt t="7316" x="4630738" y="688975"/>
          <p14:tracePt t="7325" x="4656138" y="688975"/>
          <p14:tracePt t="7337" x="4681538" y="688975"/>
          <p14:tracePt t="7346" x="4732338" y="676275"/>
          <p14:tracePt t="7358" x="4781550" y="663575"/>
          <p14:tracePt t="7366" x="4819650" y="663575"/>
          <p14:tracePt t="7378" x="4881563" y="663575"/>
          <p14:tracePt t="7387" x="5006975" y="650875"/>
          <p14:tracePt t="7397" x="5081588" y="650875"/>
          <p14:tracePt t="7409" x="5219700" y="625475"/>
          <p14:tracePt t="7417" x="5345113" y="625475"/>
          <p14:tracePt t="7427" x="5507038" y="612775"/>
          <p14:tracePt t="7441" x="5645150" y="588963"/>
          <p14:tracePt t="7448" x="5757863" y="563563"/>
          <p14:tracePt t="7460" x="5857875" y="563563"/>
          <p14:tracePt t="7468" x="5970588" y="538163"/>
          <p14:tracePt t="7478" x="6045200" y="525463"/>
          <p14:tracePt t="7492" x="6134100" y="512763"/>
          <p14:tracePt t="7498" x="6208713" y="500063"/>
          <p14:tracePt t="7510" x="6270625" y="500063"/>
          <p14:tracePt t="7520" x="6396038" y="487363"/>
          <p14:tracePt t="7528" x="6483350" y="476250"/>
          <p14:tracePt t="7542" x="6546850" y="476250"/>
          <p14:tracePt t="7549" x="6596063" y="463550"/>
          <p14:tracePt t="7559" x="6634163" y="463550"/>
          <p14:tracePt t="7570" x="6672263" y="463550"/>
          <p14:tracePt t="7579" x="6696075" y="463550"/>
          <p14:tracePt t="7591" x="6708775" y="463550"/>
          <p14:tracePt t="7600" x="6721475" y="463550"/>
          <p14:tracePt t="7610" x="6734175" y="463550"/>
          <p14:tracePt t="7630" x="6746875" y="463550"/>
          <p14:tracePt t="7661" x="6759575" y="463550"/>
          <p14:tracePt t="7681" x="6772275" y="463550"/>
          <p14:tracePt t="7721" x="6784975" y="463550"/>
          <p14:tracePt t="7732" x="6808788" y="463550"/>
          <p14:tracePt t="7741" x="6834188" y="476250"/>
          <p14:tracePt t="7752" x="6846888" y="487363"/>
          <p14:tracePt t="7762" x="6872288" y="487363"/>
          <p14:tracePt t="7782" x="6884988" y="487363"/>
          <p14:tracePt t="7792" x="6884988" y="500063"/>
          <p14:tracePt t="7812" x="6897688" y="500063"/>
          <p14:tracePt t="7843" x="6910388" y="500063"/>
          <p14:tracePt t="7873" x="6910388" y="512763"/>
          <p14:tracePt t="7908" x="6910388" y="525463"/>
          <p14:tracePt t="7914" x="6910388" y="538163"/>
          <p14:tracePt t="7924" x="6884988" y="538163"/>
          <p14:tracePt t="7934" x="6859588" y="550863"/>
          <p14:tracePt t="7944" x="6821488" y="576263"/>
          <p14:tracePt t="7958" x="6721475" y="600075"/>
          <p14:tracePt t="7966" x="6634163" y="625475"/>
          <p14:tracePt t="7977" x="6508750" y="650875"/>
          <p14:tracePt t="7985" x="6408738" y="676275"/>
          <p14:tracePt t="7995" x="6270625" y="712788"/>
          <p14:tracePt t="8007" x="6134100" y="750888"/>
          <p14:tracePt t="8015" x="5995988" y="788988"/>
          <p14:tracePt t="8026" x="5883275" y="801688"/>
          <p14:tracePt t="8036" x="5757863" y="825500"/>
          <p14:tracePt t="8046" x="5657850" y="838200"/>
          <p14:tracePt t="8056" x="5570538" y="850900"/>
          <p14:tracePt t="8066" x="5519738" y="863600"/>
          <p14:tracePt t="8078" x="5445125" y="889000"/>
          <p14:tracePt t="8090" x="5394325" y="889000"/>
          <p14:tracePt t="8096" x="5357813" y="901700"/>
          <p14:tracePt t="8109" x="5307013" y="912813"/>
          <p14:tracePt t="8117" x="5281613" y="925513"/>
          <p14:tracePt t="8127" x="5245100" y="938213"/>
          <p14:tracePt t="8140" x="5219700" y="963613"/>
          <p14:tracePt t="8147" x="5181600" y="976313"/>
          <p14:tracePt t="8159" x="5145088" y="989013"/>
          <p14:tracePt t="8167" x="5106988" y="1014413"/>
          <p14:tracePt t="8179" x="5081588" y="1014413"/>
          <p14:tracePt t="8190" x="5057775" y="1025525"/>
          <p14:tracePt t="8198" x="5045075" y="1038225"/>
          <p14:tracePt t="8208" x="5006975" y="1038225"/>
          <p14:tracePt t="8218" x="4994275" y="1050925"/>
          <p14:tracePt t="8228" x="4968875" y="1050925"/>
          <p14:tracePt t="8241" x="4956175" y="1050925"/>
          <p14:tracePt t="8249" x="4919663" y="1050925"/>
          <p14:tracePt t="8260" x="4906963" y="1050925"/>
          <p14:tracePt t="8269" x="4881563" y="1050925"/>
          <p14:tracePt t="8279" x="4856163" y="1063625"/>
          <p14:tracePt t="8291" x="4806950" y="1076325"/>
          <p14:tracePt t="8299" x="4756150" y="1089025"/>
          <p14:tracePt t="8309" x="4719638" y="1101725"/>
          <p14:tracePt t="8325" x="4681538" y="1125538"/>
          <p14:tracePt t="8330" x="4630738" y="1138238"/>
          <p14:tracePt t="8340" x="4606925" y="1138238"/>
          <p14:tracePt t="8350" x="4581525" y="1150938"/>
          <p14:tracePt t="8360" x="4568825" y="1150938"/>
          <p14:tracePt t="8374" x="4556125" y="1163638"/>
          <p14:tracePt t="8391" x="4543425" y="1163638"/>
          <p14:tracePt t="8423" x="4530725" y="1163638"/>
          <p14:tracePt t="8441" x="4518025" y="1163638"/>
          <p14:tracePt t="8512" x="4543425" y="1163638"/>
          <p14:tracePt t="8523" x="4594225" y="1163638"/>
          <p14:tracePt t="8532" x="4694238" y="1150938"/>
          <p14:tracePt t="8542" x="4768850" y="1138238"/>
          <p14:tracePt t="8556" x="4856163" y="1125538"/>
          <p14:tracePt t="8563" x="4919663" y="1114425"/>
          <p14:tracePt t="8574" x="4994275" y="1101725"/>
          <p14:tracePt t="8583" x="5045075" y="1089025"/>
          <p14:tracePt t="8593" x="5106988" y="1076325"/>
          <p14:tracePt t="8606" x="5132388" y="1076325"/>
          <p14:tracePt t="8613" x="5157788" y="1076325"/>
          <p14:tracePt t="8625" x="5170488" y="1076325"/>
          <p14:tracePt t="8634" x="5194300" y="1063625"/>
          <p14:tracePt t="8656" x="5219700" y="1063625"/>
          <p14:tracePt t="8664" x="5232400" y="1063625"/>
          <p14:tracePt t="8674" x="5257800" y="1063625"/>
          <p14:tracePt t="8685" x="5270500" y="1063625"/>
          <p14:tracePt t="8707" x="5294313" y="1063625"/>
          <p14:tracePt t="8725" x="5307013" y="1063625"/>
          <p14:tracePt t="8739" x="5319713" y="1063625"/>
          <p14:tracePt t="8746" x="5332413" y="1063625"/>
          <p14:tracePt t="8776" x="5345113" y="1063625"/>
          <p14:tracePt t="8806" x="5357813" y="1063625"/>
          <p14:tracePt t="8857" x="5357813" y="1050925"/>
          <p14:tracePt t="8877" x="5357813" y="1038225"/>
          <p14:tracePt t="8908" x="5345113" y="1025525"/>
          <p14:tracePt t="8928" x="5319713" y="1001713"/>
          <p14:tracePt t="8939" x="5307013" y="989013"/>
          <p14:tracePt t="8948" x="5281613" y="963613"/>
          <p14:tracePt t="8958" x="5232400" y="925513"/>
          <p14:tracePt t="8969" x="5207000" y="901700"/>
          <p14:tracePt t="8978" x="5181600" y="889000"/>
          <p14:tracePt t="8990" x="5170488" y="876300"/>
          <p14:tracePt t="8999" x="5157788" y="863600"/>
          <p14:tracePt t="9009" x="5132388" y="850900"/>
          <p14:tracePt t="9029" x="5119688" y="838200"/>
          <p14:tracePt t="9041" x="5106988" y="801688"/>
          <p14:tracePt t="9050" x="5081588" y="776288"/>
          <p14:tracePt t="9060" x="5068888" y="738188"/>
          <p14:tracePt t="9073" x="5057775" y="725488"/>
          <p14:tracePt t="9080" x="5032375" y="688975"/>
          <p14:tracePt t="9101" x="5032375" y="676275"/>
          <p14:tracePt t="9111" x="5019675" y="676275"/>
          <p14:tracePt t="9123" x="5019675" y="663575"/>
          <p14:tracePt t="9131" x="5019675" y="650875"/>
          <p14:tracePt t="9151" x="5019675" y="638175"/>
          <p14:tracePt t="9162" x="5019675" y="625475"/>
          <p14:tracePt t="9173" x="5019675" y="612775"/>
          <p14:tracePt t="9181" x="5019675" y="576263"/>
          <p14:tracePt t="9191" x="5019675" y="538163"/>
          <p14:tracePt t="9202" x="5019675" y="500063"/>
          <p14:tracePt t="9212" x="5032375" y="463550"/>
          <p14:tracePt t="9223" x="5045075" y="450850"/>
          <p14:tracePt t="9233" x="5045075" y="438150"/>
          <p14:tracePt t="9242" x="5045075" y="425450"/>
          <p14:tracePt t="9263" x="5045075" y="412750"/>
          <p14:tracePt t="9293" x="5045075" y="400050"/>
          <p14:tracePt t="9305" x="5045075" y="387350"/>
          <p14:tracePt t="9313" x="5068888" y="387350"/>
          <p14:tracePt t="9322" x="5106988" y="363538"/>
          <p14:tracePt t="9334" x="5132388" y="350838"/>
          <p14:tracePt t="9344" x="5157788" y="338138"/>
          <p14:tracePt t="9356" x="5170488" y="325438"/>
          <p14:tracePt t="9365" x="5181600" y="325438"/>
          <p14:tracePt t="9374" x="5181600" y="312738"/>
          <p14:tracePt t="9395" x="5194300" y="312738"/>
          <p14:tracePt t="9414" x="5194300" y="300038"/>
          <p14:tracePt t="9425" x="5207000" y="300038"/>
          <p14:tracePt t="9445" x="5219700" y="300038"/>
          <p14:tracePt t="9455" x="5245100" y="300038"/>
          <p14:tracePt t="9466" x="5270500" y="300038"/>
          <p14:tracePt t="9475" x="5307013" y="312738"/>
          <p14:tracePt t="9489" x="5357813" y="338138"/>
          <p14:tracePt t="9496" x="5394325" y="350838"/>
          <p14:tracePt t="9506" x="5432425" y="363538"/>
          <p14:tracePt t="9516" x="5445125" y="363538"/>
          <p14:tracePt t="9527" x="5470525" y="374650"/>
          <p14:tracePt t="9540" x="5495925" y="387350"/>
          <p14:tracePt t="9547" x="5519738" y="400050"/>
          <p14:tracePt t="9567" x="5545138" y="400050"/>
          <p14:tracePt t="9577" x="5545138" y="412750"/>
          <p14:tracePt t="9588" x="5557838" y="412750"/>
          <p14:tracePt t="9597" x="5583238" y="425450"/>
          <p14:tracePt t="9607" x="5583238" y="438150"/>
          <p14:tracePt t="9618" x="5607050" y="450850"/>
          <p14:tracePt t="9639" x="5632450" y="476250"/>
          <p14:tracePt t="9670" x="5645150" y="500063"/>
          <p14:tracePt t="9688" x="5670550" y="525463"/>
          <p14:tracePt t="9698" x="5670550" y="538163"/>
          <p14:tracePt t="9708" x="5670550" y="563563"/>
          <p14:tracePt t="9722" x="5683250" y="588963"/>
          <p14:tracePt t="9729" x="5683250" y="612775"/>
          <p14:tracePt t="9740" x="5683250" y="625475"/>
          <p14:tracePt t="9749" x="5683250" y="650875"/>
          <p14:tracePt t="9759" x="5683250" y="663575"/>
          <p14:tracePt t="9772" x="5683250" y="676275"/>
          <p14:tracePt t="9780" x="5683250" y="688975"/>
          <p14:tracePt t="9790" x="5670550" y="688975"/>
          <p14:tracePt t="9800" x="5670550" y="700088"/>
          <p14:tracePt t="9810" x="5670550" y="712788"/>
          <p14:tracePt t="9830" x="5670550" y="725488"/>
          <p14:tracePt t="9840" x="5657850" y="725488"/>
          <p14:tracePt t="9853" x="5657850" y="738188"/>
          <p14:tracePt t="9861" x="5657850" y="750888"/>
          <p14:tracePt t="9872" x="5645150" y="763588"/>
          <p14:tracePt t="9882" x="5632450" y="763588"/>
          <p14:tracePt t="9891" x="5632450" y="776288"/>
          <p14:tracePt t="9905" x="5632450" y="788988"/>
          <p14:tracePt t="9912" x="5619750" y="801688"/>
          <p14:tracePt t="9932" x="5607050" y="812800"/>
          <p14:tracePt t="9953" x="5595938" y="838200"/>
          <p14:tracePt t="9962" x="5595938" y="850900"/>
          <p14:tracePt t="9972" x="5583238" y="876300"/>
          <p14:tracePt t="9983" x="5570538" y="901700"/>
          <p14:tracePt t="9992" x="5570538" y="938213"/>
          <p14:tracePt t="10006" x="5570538" y="976313"/>
          <p14:tracePt t="10013" x="5557838" y="1014413"/>
          <p14:tracePt t="10022" x="5545138" y="1038225"/>
          <p14:tracePt t="10037" x="5532438" y="1063625"/>
          <p14:tracePt t="10043" x="5532438" y="1076325"/>
          <p14:tracePt t="10056" x="5532438" y="1089025"/>
          <p14:tracePt t="10066" x="5519738" y="1101725"/>
          <p14:tracePt t="10074" x="5507038" y="1101725"/>
          <p14:tracePt t="10087" x="5507038" y="1114425"/>
          <p14:tracePt t="10104" x="5495925" y="1114425"/>
          <p14:tracePt t="10115" x="5495925" y="1125538"/>
          <p14:tracePt t="10137" x="5483225" y="1138238"/>
          <p14:tracePt t="10145" x="5470525" y="1150938"/>
          <p14:tracePt t="10156" x="5457825" y="1150938"/>
          <p14:tracePt t="10165" x="5432425" y="1150938"/>
          <p14:tracePt t="10175" x="5432425" y="1163638"/>
          <p14:tracePt t="10188" x="5419725" y="1163638"/>
          <p14:tracePt t="10195" x="5394325" y="1163638"/>
          <p14:tracePt t="10205" x="5383213" y="1163638"/>
          <p14:tracePt t="10216" x="5370513" y="1163638"/>
          <p14:tracePt t="10225" x="5357813" y="1163638"/>
          <p14:tracePt t="10238" x="5332413" y="1163638"/>
          <p14:tracePt t="10246" x="5307013" y="1163638"/>
          <p14:tracePt t="10256" x="5294313" y="1163638"/>
          <p14:tracePt t="10267" x="5257800" y="1163638"/>
          <p14:tracePt t="10276" x="5245100" y="1150938"/>
          <p14:tracePt t="10288" x="5232400" y="1138238"/>
          <p14:tracePt t="10297" x="5219700" y="1114425"/>
          <p14:tracePt t="10307" x="5207000" y="1114425"/>
          <p14:tracePt t="10320" x="5194300" y="1089025"/>
          <p14:tracePt t="10338" x="5181600" y="1076325"/>
          <p14:tracePt t="10347" x="5181600" y="1063625"/>
          <p14:tracePt t="10357" x="5170488" y="1050925"/>
          <p14:tracePt t="10379" x="5170488" y="1038225"/>
          <p14:tracePt t="10388" x="5157788" y="1038225"/>
          <p14:tracePt t="10399" x="5157788" y="1025525"/>
          <p14:tracePt t="10408" x="5157788" y="1014413"/>
          <p14:tracePt t="10421" x="5157788" y="1001713"/>
          <p14:tracePt t="10429" x="5157788" y="989013"/>
          <p14:tracePt t="10449" x="5157788" y="963613"/>
          <p14:tracePt t="10459" x="5157788" y="950913"/>
          <p14:tracePt t="10471" x="5145088" y="938213"/>
          <p14:tracePt t="10479" x="5145088" y="925513"/>
          <p14:tracePt t="10489" x="5145088" y="901700"/>
          <p14:tracePt t="10503" x="5145088" y="863600"/>
          <p14:tracePt t="10510" x="5145088" y="825500"/>
          <p14:tracePt t="10521" x="5145088" y="801688"/>
          <p14:tracePt t="10530" x="5145088" y="750888"/>
          <p14:tracePt t="10540" x="5145088" y="700088"/>
          <p14:tracePt t="10554" x="5145088" y="676275"/>
          <p14:tracePt t="10560" x="5145088" y="663575"/>
          <p14:tracePt t="10573" x="5145088" y="638175"/>
          <p14:tracePt t="10581" x="5145088" y="625475"/>
          <p14:tracePt t="10591" x="5145088" y="612775"/>
          <p14:tracePt t="10611" x="5145088" y="588963"/>
          <p14:tracePt t="10620" x="5145088" y="576263"/>
          <p14:tracePt t="10631" x="5145088" y="550863"/>
          <p14:tracePt t="10641" x="5145088" y="525463"/>
          <p14:tracePt t="10654" x="5145088" y="500063"/>
          <p14:tracePt t="10662" x="5145088" y="476250"/>
          <p14:tracePt t="10672" x="5145088" y="463550"/>
          <p14:tracePt t="10683" x="5145088" y="450850"/>
          <p14:tracePt t="10692" x="5145088" y="438150"/>
          <p14:tracePt t="10703" x="5145088" y="425450"/>
          <p14:tracePt t="10723" x="5145088" y="412750"/>
          <p14:tracePt t="10743" x="5145088" y="400050"/>
          <p14:tracePt t="10753" x="5145088" y="387350"/>
          <p14:tracePt t="10804" x="5145088" y="374650"/>
          <p14:tracePt t="10834" x="5157788" y="374650"/>
          <p14:tracePt t="10844" x="5170488" y="374650"/>
          <p14:tracePt t="10854" x="5170488" y="363538"/>
          <p14:tracePt t="10865" x="5181600" y="363538"/>
          <p14:tracePt t="10875" x="5194300" y="363538"/>
          <p14:tracePt t="10887" x="5219700" y="363538"/>
          <p14:tracePt t="10918" x="5294313" y="363538"/>
          <p14:tracePt t="10925" x="5370513" y="387350"/>
          <p14:tracePt t="10937" x="5419725" y="412750"/>
          <p14:tracePt t="10946" x="5483225" y="438150"/>
          <p14:tracePt t="10956" x="5557838" y="476250"/>
          <p14:tracePt t="10970" x="5632450" y="512763"/>
          <p14:tracePt t="10976" x="5695950" y="550863"/>
          <p14:tracePt t="10987" x="5757863" y="588963"/>
          <p14:tracePt t="10996" x="5821363" y="625475"/>
          <p14:tracePt t="11006" x="5845175" y="650875"/>
          <p14:tracePt t="11020" x="5883275" y="676275"/>
          <p14:tracePt t="11027" x="5895975" y="688975"/>
          <p14:tracePt t="11039" x="5908675" y="700088"/>
          <p14:tracePt t="11047" x="5932488" y="712788"/>
          <p14:tracePt t="11069" x="5932488" y="725488"/>
          <p14:tracePt t="11088" x="5932488" y="738188"/>
          <p14:tracePt t="11108" x="5932488" y="750888"/>
          <p14:tracePt t="11120" x="5932488" y="763588"/>
          <p14:tracePt t="11138" x="5932488" y="776288"/>
          <p14:tracePt t="11149" x="5932488" y="788988"/>
          <p14:tracePt t="11159" x="5932488" y="801688"/>
          <p14:tracePt t="11169" x="5932488" y="825500"/>
          <p14:tracePt t="11179" x="5932488" y="850900"/>
          <p14:tracePt t="11189" x="5921375" y="863600"/>
          <p14:tracePt t="11203" x="5908675" y="889000"/>
          <p14:tracePt t="11209" x="5883275" y="925513"/>
          <p14:tracePt t="11220" x="5883275" y="950913"/>
          <p14:tracePt t="11230" x="5857875" y="976313"/>
          <p14:tracePt t="11239" x="5845175" y="989013"/>
          <p14:tracePt t="11254" x="5832475" y="1001713"/>
          <p14:tracePt t="11260" x="5821363" y="1014413"/>
          <p14:tracePt t="11271" x="5808663" y="1038225"/>
          <p14:tracePt t="11281" x="5783263" y="1038225"/>
          <p14:tracePt t="11290" x="5757863" y="1050925"/>
          <p14:tracePt t="11303" x="5732463" y="1063625"/>
          <p14:tracePt t="11311" x="5719763" y="1063625"/>
          <p14:tracePt t="11321" x="5708650" y="1076325"/>
          <p14:tracePt t="11332" x="5695950" y="1089025"/>
          <p14:tracePt t="11341" x="5683250" y="1101725"/>
          <p14:tracePt t="11353" x="5657850" y="1114425"/>
          <p14:tracePt t="11372" x="5645150" y="1114425"/>
          <p14:tracePt t="11386" x="5619750" y="1114425"/>
          <p14:tracePt t="11392" x="5607050" y="1125538"/>
          <p14:tracePt t="11403" x="5595938" y="1125538"/>
          <p14:tracePt t="11412" x="5570538" y="1138238"/>
          <p14:tracePt t="11435" x="5545138" y="1138238"/>
          <p14:tracePt t="11453" x="5532438" y="1138238"/>
          <p14:tracePt t="11463" x="5519738" y="1138238"/>
          <p14:tracePt t="11485" x="5495925" y="1138238"/>
          <p14:tracePt t="11503" x="5470525" y="1138238"/>
          <p14:tracePt t="11523" x="5457825" y="1138238"/>
          <p14:tracePt t="11536" x="5445125" y="1125538"/>
          <p14:tracePt t="11544" x="5432425" y="1114425"/>
          <p14:tracePt t="11554" x="5407025" y="1101725"/>
          <p14:tracePt t="11565" x="5407025" y="1089025"/>
          <p14:tracePt t="11575" x="5383213" y="1063625"/>
          <p14:tracePt t="11587" x="5357813" y="1038225"/>
          <p14:tracePt t="11595" x="5345113" y="1014413"/>
          <p14:tracePt t="11604" x="5319713" y="976313"/>
          <p14:tracePt t="11620" x="5294313" y="912813"/>
          <p14:tracePt t="11625" x="5270500" y="876300"/>
          <p14:tracePt t="11636" x="5270500" y="850900"/>
          <p14:tracePt t="11645" x="5270500" y="825500"/>
          <p14:tracePt t="11655" x="5257800" y="812800"/>
          <p14:tracePt t="11668" x="5257800" y="801688"/>
          <p14:tracePt t="11686" x="5257800" y="788988"/>
          <p14:tracePt t="11719" x="5257800" y="763588"/>
          <p14:tracePt t="11726" x="5257800" y="725488"/>
          <p14:tracePt t="11736" x="5257800" y="688975"/>
          <p14:tracePt t="11747" x="5257800" y="676275"/>
          <p14:tracePt t="11757" x="5257800" y="650875"/>
          <p14:tracePt t="11769" x="5257800" y="638175"/>
          <p14:tracePt t="11777" x="5257800" y="625475"/>
          <p14:tracePt t="11798" x="5257800" y="612775"/>
          <p14:tracePt t="11819" x="5257800" y="600075"/>
          <p14:tracePt t="11858" x="5257800" y="588963"/>
          <p14:tracePt t="11869" x="5257800" y="576263"/>
          <p14:tracePt t="11878" x="5257800" y="563563"/>
          <p14:tracePt t="11888" x="5270500" y="563563"/>
          <p14:tracePt t="11902" x="5270500" y="550863"/>
          <p14:tracePt t="11920" x="5270500" y="538163"/>
          <p14:tracePt t="11980" x="5270500" y="525463"/>
          <p14:tracePt t="12001" x="5281613" y="525463"/>
          <p14:tracePt t="12021" x="5294313" y="512763"/>
          <p14:tracePt t="12031" x="5307013" y="512763"/>
          <p14:tracePt t="12051" x="5319713" y="512763"/>
          <p14:tracePt t="12092" x="5345113" y="512763"/>
          <p14:tracePt t="12112" x="5357813" y="512763"/>
          <p14:tracePt t="12122" x="5370513" y="512763"/>
          <p14:tracePt t="12134" x="5383213" y="512763"/>
          <p14:tracePt t="12142" x="5407025" y="512763"/>
          <p14:tracePt t="12152" x="5419725" y="525463"/>
          <p14:tracePt t="12162" x="5445125" y="525463"/>
          <p14:tracePt t="12173" x="5470525" y="538163"/>
          <p14:tracePt t="12186" x="5519738" y="576263"/>
          <p14:tracePt t="12192" x="5557838" y="638175"/>
          <p14:tracePt t="12204" x="5595938" y="676275"/>
          <p14:tracePt t="12213" x="5632450" y="738188"/>
          <p14:tracePt t="12223" x="5657850" y="776288"/>
          <p14:tracePt t="12236" x="5670550" y="812800"/>
          <p14:tracePt t="12244" x="5683250" y="850900"/>
          <p14:tracePt t="12253" x="5683250" y="876300"/>
          <p14:tracePt t="12264" x="5683250" y="889000"/>
          <p14:tracePt t="12274" x="5683250" y="901700"/>
          <p14:tracePt t="12285" x="5683250" y="925513"/>
          <p14:tracePt t="12304" x="5683250" y="938213"/>
          <p14:tracePt t="12317" x="5670550" y="950913"/>
          <p14:tracePt t="12324" x="5657850" y="963613"/>
          <p14:tracePt t="12336" x="5645150" y="963613"/>
          <p14:tracePt t="12345" x="5632450" y="963613"/>
          <p14:tracePt t="12355" x="5619750" y="963613"/>
          <p14:tracePt t="12368" x="5607050" y="963613"/>
          <p14:tracePt t="12375" x="5595938" y="963613"/>
          <p14:tracePt t="12385" x="5570538" y="963613"/>
          <p14:tracePt t="12396" x="5532438" y="938213"/>
          <p14:tracePt t="12406" x="5470525" y="925513"/>
          <p14:tracePt t="12418" x="5407025" y="863600"/>
          <p14:tracePt t="12426" x="5332413" y="801688"/>
          <p14:tracePt t="12436" x="5270500" y="738188"/>
          <p14:tracePt t="12447" x="5232400" y="676275"/>
          <p14:tracePt t="12457" x="5207000" y="650875"/>
          <p14:tracePt t="12468" x="5194300" y="625475"/>
          <p14:tracePt t="12477" x="5181600" y="612775"/>
          <p14:tracePt t="12486" x="5170488" y="600075"/>
          <p14:tracePt t="12507" x="5170488" y="588963"/>
          <p14:tracePt t="12537" x="5170488" y="576263"/>
          <p14:tracePt t="12558" x="5170488" y="550863"/>
          <p14:tracePt t="12568" x="5170488" y="538163"/>
          <p14:tracePt t="12588" x="5170488" y="525463"/>
          <p14:tracePt t="12600" x="5170488" y="512763"/>
          <p14:tracePt t="12628" x="5170488" y="500063"/>
          <p14:tracePt t="12680" x="5181600" y="500063"/>
          <p14:tracePt t="12690" x="5194300" y="512763"/>
          <p14:tracePt t="12701" x="5219700" y="512763"/>
          <p14:tracePt t="12710" x="5245100" y="525463"/>
          <p14:tracePt t="12720" x="5245100" y="538163"/>
          <p14:tracePt t="12731" x="5257800" y="538163"/>
          <p14:tracePt t="12754" x="5270500" y="538163"/>
          <p14:tracePt t="12771" x="5281613" y="538163"/>
          <p14:tracePt t="12801" x="5294313" y="538163"/>
          <p14:tracePt t="12862" x="5307013" y="550863"/>
          <p14:tracePt t="12892" x="5332413" y="550863"/>
          <p14:tracePt t="12902" x="5357813" y="576263"/>
          <p14:tracePt t="12913" x="5407025" y="600075"/>
          <p14:tracePt t="12923" x="5470525" y="625475"/>
          <p14:tracePt t="12934" x="5507038" y="663575"/>
          <p14:tracePt t="12944" x="5570538" y="700088"/>
          <p14:tracePt t="12953" x="5583238" y="712788"/>
          <p14:tracePt t="12968" x="5607050" y="725488"/>
          <p14:tracePt t="12973" x="5632450" y="750888"/>
          <p14:tracePt t="12997" x="5645150" y="776288"/>
          <p14:tracePt t="13004" x="5657850" y="812800"/>
          <p14:tracePt t="13017" x="5657850" y="825500"/>
          <p14:tracePt t="13024" x="5657850" y="850900"/>
          <p14:tracePt t="13035" x="5670550" y="876300"/>
          <p14:tracePt t="13044" x="5670550" y="912813"/>
          <p14:tracePt t="13054" x="5670550" y="938213"/>
          <p14:tracePt t="13068" x="5670550" y="963613"/>
          <p14:tracePt t="13075" x="5670550" y="976313"/>
          <p14:tracePt t="13085" x="5670550" y="989013"/>
          <p14:tracePt t="13096" x="5670550" y="1014413"/>
          <p14:tracePt t="13105" x="5670550" y="1025525"/>
          <p14:tracePt t="13117" x="5670550" y="1038225"/>
          <p14:tracePt t="13125" x="5657850" y="1063625"/>
          <p14:tracePt t="13137" x="5645150" y="1076325"/>
          <p14:tracePt t="13146" x="5619750" y="1114425"/>
          <p14:tracePt t="13156" x="5607050" y="1150938"/>
          <p14:tracePt t="13168" x="5595938" y="1176338"/>
          <p14:tracePt t="13176" x="5583238" y="1176338"/>
          <p14:tracePt t="13186" x="5583238" y="1201738"/>
          <p14:tracePt t="13200" x="5570538" y="1201738"/>
          <p14:tracePt t="13207" x="5570538" y="1214438"/>
          <p14:tracePt t="13227" x="5557838" y="1214438"/>
          <p14:tracePt t="13250" x="5545138" y="1227138"/>
          <p14:tracePt t="13267" x="5532438" y="1227138"/>
          <p14:tracePt t="13278" x="5519738" y="1227138"/>
          <p14:tracePt t="13287" x="5507038" y="1227138"/>
          <p14:tracePt t="13300" x="5495925" y="1238250"/>
          <p14:tracePt t="13318" x="5470525" y="1238250"/>
          <p14:tracePt t="13340" x="5457825" y="1238250"/>
          <p14:tracePt t="13351" x="5445125" y="1238250"/>
          <p14:tracePt t="13359" x="5419725" y="1238250"/>
          <p14:tracePt t="13369" x="5407025" y="1238250"/>
          <p14:tracePt t="13379" x="5383213" y="1238250"/>
          <p14:tracePt t="13389" x="5357813" y="1227138"/>
          <p14:tracePt t="13401" x="5332413" y="1201738"/>
          <p14:tracePt t="13409" x="5319713" y="1201738"/>
          <p14:tracePt t="13420" x="5307013" y="1189038"/>
          <p14:tracePt t="13433" x="5294313" y="1150938"/>
          <p14:tracePt t="13440" x="5270500" y="1125538"/>
          <p14:tracePt t="13451" x="5257800" y="1101725"/>
          <p14:tracePt t="13460" x="5232400" y="1076325"/>
          <p14:tracePt t="13470" x="5219700" y="1038225"/>
          <p14:tracePt t="13484" x="5219700" y="1014413"/>
          <p14:tracePt t="13491" x="5219700" y="989013"/>
          <p14:tracePt t="13500" x="5207000" y="976313"/>
          <p14:tracePt t="13511" x="5194300" y="950913"/>
          <p14:tracePt t="13521" x="5194300" y="938213"/>
          <p14:tracePt t="13534" x="5194300" y="925513"/>
          <p14:tracePt t="13541" x="5194300" y="912813"/>
          <p14:tracePt t="13552" x="5194300" y="889000"/>
          <p14:tracePt t="13562" x="5194300" y="850900"/>
          <p14:tracePt t="13571" x="5194300" y="838200"/>
          <p14:tracePt t="13585" x="5194300" y="801688"/>
          <p14:tracePt t="13592" x="5194300" y="788988"/>
          <p14:tracePt t="13602" x="5194300" y="763588"/>
          <p14:tracePt t="13615" x="5194300" y="750888"/>
          <p14:tracePt t="13633" x="5194300" y="712788"/>
          <p14:tracePt t="13643" x="5194300" y="688975"/>
          <p14:tracePt t="13652" x="5194300" y="676275"/>
          <p14:tracePt t="13667" x="5194300" y="650875"/>
          <p14:tracePt t="13684" x="5194300" y="625475"/>
          <p14:tracePt t="13694" x="5194300" y="612775"/>
          <p14:tracePt t="13703" x="5194300" y="576263"/>
          <p14:tracePt t="13716" x="5207000" y="550863"/>
          <p14:tracePt t="13727" x="5207000" y="538163"/>
          <p14:tracePt t="13733" x="5219700" y="500063"/>
          <p14:tracePt t="13744" x="5245100" y="463550"/>
          <p14:tracePt t="13754" x="5281613" y="425450"/>
          <p14:tracePt t="13768" x="5281613" y="400050"/>
          <p14:tracePt t="13774" x="5307013" y="363538"/>
          <p14:tracePt t="13788" x="5319713" y="350838"/>
          <p14:tracePt t="13795" x="5332413" y="325438"/>
          <p14:tracePt t="13805" x="5332413" y="312738"/>
          <p14:tracePt t="13825" x="5332413" y="300038"/>
          <p14:tracePt t="13865" x="5332413" y="287338"/>
          <p14:tracePt t="13886" x="5357813" y="287338"/>
          <p14:tracePt t="13899" x="5357813" y="274638"/>
          <p14:tracePt t="13906" x="5370513" y="274638"/>
          <p14:tracePt t="13927" x="5383213" y="274638"/>
          <p14:tracePt t="13948" x="5394325" y="274638"/>
          <p14:tracePt t="13978" x="5407025" y="274638"/>
          <p14:tracePt t="13999" x="5419725" y="274638"/>
          <p14:tracePt t="14028" x="5432425" y="274638"/>
          <p14:tracePt t="14038" x="5445125" y="287338"/>
          <p14:tracePt t="14058" x="5445125" y="300038"/>
          <p14:tracePt t="14068" x="5457825" y="312738"/>
          <p14:tracePt t="14082" x="5457825" y="325438"/>
          <p14:tracePt t="14089" x="5470525" y="338138"/>
          <p14:tracePt t="14100" x="5470525" y="350838"/>
          <p14:tracePt t="14110" x="5470525" y="363538"/>
          <p14:tracePt t="14119" x="5483225" y="387350"/>
          <p14:tracePt t="14133" x="5483225" y="412750"/>
          <p14:tracePt t="14140" x="5483225" y="463550"/>
          <p14:tracePt t="14150" x="5495925" y="512763"/>
          <p14:tracePt t="14160" x="5507038" y="563563"/>
          <p14:tracePt t="14170" x="5507038" y="588963"/>
          <p14:tracePt t="14183" x="5507038" y="625475"/>
          <p14:tracePt t="14190" x="5507038" y="650875"/>
          <p14:tracePt t="14200" x="5507038" y="663575"/>
          <p14:tracePt t="14220" x="5507038" y="688975"/>
          <p14:tracePt t="14241" x="5507038" y="712788"/>
          <p14:tracePt t="14251" x="5507038" y="738188"/>
          <p14:tracePt t="14262" x="5519738" y="776288"/>
          <p14:tracePt t="14271" x="5519738" y="812800"/>
          <p14:tracePt t="14283" x="5519738" y="850900"/>
          <p14:tracePt t="14292" x="5519738" y="876300"/>
          <p14:tracePt t="14301" x="5519738" y="889000"/>
          <p14:tracePt t="14316" x="5519738" y="901700"/>
          <p14:tracePt t="14322" x="5519738" y="925513"/>
          <p14:tracePt t="14333" x="5519738" y="950913"/>
          <p14:tracePt t="14342" x="5519738" y="989013"/>
          <p14:tracePt t="14352" x="5519738" y="1025525"/>
          <p14:tracePt t="14366" x="5519738" y="1050925"/>
          <p14:tracePt t="14373" x="5507038" y="1076325"/>
          <p14:tracePt t="14383" x="5507038" y="1101725"/>
          <p14:tracePt t="14393" x="5507038" y="1114425"/>
          <p14:tracePt t="14403" x="5507038" y="1125538"/>
          <p14:tracePt t="14415" x="5495925" y="1150938"/>
          <p14:tracePt t="14423" x="5495925" y="1163638"/>
          <p14:tracePt t="14433" x="5483225" y="1176338"/>
          <p14:tracePt t="14454" x="5470525" y="1189038"/>
          <p14:tracePt t="14466" x="5470525" y="1201738"/>
          <p14:tracePt t="14484" x="5445125" y="1214438"/>
          <p14:tracePt t="14505" x="5432425" y="1227138"/>
          <p14:tracePt t="14516" x="5419725" y="1227138"/>
          <p14:tracePt t="14534" x="5407025" y="1227138"/>
          <p14:tracePt t="14556" x="5394325" y="1227138"/>
          <p14:tracePt t="14576" x="5383213" y="1227138"/>
          <p14:tracePt t="14585" x="5370513" y="1227138"/>
          <p14:tracePt t="14598" x="5357813" y="1227138"/>
          <p14:tracePt t="14607" x="5345113" y="1201738"/>
          <p14:tracePt t="14615" x="5332413" y="1201738"/>
          <p14:tracePt t="14626" x="5319713" y="1176338"/>
          <p14:tracePt t="14636" x="5307013" y="1163638"/>
          <p14:tracePt t="14649" x="5281613" y="1138238"/>
          <p14:tracePt t="14657" x="5281613" y="1125538"/>
          <p14:tracePt t="14667" x="5281613" y="1114425"/>
          <p14:tracePt t="14677" x="5270500" y="1089025"/>
          <p14:tracePt t="14687" x="5257800" y="1076325"/>
          <p14:tracePt t="14699" x="5257800" y="1063625"/>
          <p14:tracePt t="14707" x="5257800" y="1038225"/>
          <p14:tracePt t="14717" x="5245100" y="1001713"/>
          <p14:tracePt t="14728" x="5232400" y="989013"/>
          <p14:tracePt t="14737" x="5219700" y="963613"/>
          <p14:tracePt t="14748" x="5219700" y="938213"/>
          <p14:tracePt t="14768" x="5219700" y="925513"/>
          <p14:tracePt t="14782" x="5219700" y="901700"/>
          <p14:tracePt t="14788" x="5219700" y="889000"/>
          <p14:tracePt t="14799" x="5219700" y="876300"/>
          <p14:tracePt t="14809" x="5219700" y="850900"/>
          <p14:tracePt t="14819" x="5219700" y="812800"/>
          <p14:tracePt t="14832" x="5219700" y="801688"/>
          <p14:tracePt t="14839" x="5219700" y="788988"/>
          <p14:tracePt t="14849" x="5219700" y="763588"/>
          <p14:tracePt t="14859" x="5219700" y="738188"/>
          <p14:tracePt t="14869" x="5219700" y="712788"/>
          <p14:tracePt t="14882" x="5219700" y="676275"/>
          <p14:tracePt t="14890" x="5257800" y="612775"/>
          <p14:tracePt t="14899" x="5270500" y="588963"/>
          <p14:tracePt t="14911" x="5281613" y="563563"/>
          <p14:tracePt t="14920" x="5294313" y="550863"/>
          <p14:tracePt t="14931" x="5307013" y="500063"/>
          <p14:tracePt t="14940" x="5332413" y="463550"/>
          <p14:tracePt t="14950" x="5345113" y="438150"/>
          <p14:tracePt t="14964" x="5357813" y="400050"/>
          <p14:tracePt t="14971" x="5394325" y="338138"/>
          <p14:tracePt t="14983" x="5419725" y="300038"/>
          <p14:tracePt t="14991" x="5445125" y="263525"/>
          <p14:tracePt t="15001" x="5445125" y="238125"/>
          <p14:tracePt t="15021" x="5457825" y="225425"/>
          <p14:tracePt t="15042" x="5457825" y="212725"/>
          <p14:tracePt t="15064" x="5457825" y="200025"/>
          <p14:tracePt t="15093" x="5470525" y="200025"/>
          <p14:tracePt t="15102" x="5483225" y="200025"/>
          <p14:tracePt t="15115" x="5519738" y="212725"/>
          <p14:tracePt t="15123" x="5545138" y="238125"/>
          <p14:tracePt t="15133" x="5595938" y="287338"/>
          <p14:tracePt t="15148" x="5632450" y="338138"/>
          <p14:tracePt t="15153" x="5645150" y="387350"/>
          <p14:tracePt t="15166" x="5657850" y="412750"/>
          <p14:tracePt t="15174" x="5670550" y="450850"/>
          <p14:tracePt t="15184" x="5670550" y="487363"/>
          <p14:tracePt t="15197" x="5670550" y="525463"/>
          <p14:tracePt t="15204" x="5670550" y="563563"/>
          <p14:tracePt t="15215" x="5670550" y="612775"/>
          <p14:tracePt t="15224" x="5670550" y="676275"/>
          <p14:tracePt t="15234" x="5670550" y="712788"/>
          <p14:tracePt t="15248" x="5670550" y="788988"/>
          <p14:tracePt t="15255" x="5670550" y="863600"/>
          <p14:tracePt t="15265" x="5645150" y="950913"/>
          <p14:tracePt t="15275" x="5619750" y="1014413"/>
          <p14:tracePt t="15286" x="5607050" y="1050925"/>
          <p14:tracePt t="15299" x="5595938" y="1089025"/>
          <p14:tracePt t="15305" x="5595938" y="1101725"/>
          <p14:tracePt t="15316" x="5595938" y="1114425"/>
          <p14:tracePt t="15326" x="5595938" y="1125538"/>
          <p14:tracePt t="15336" x="5595938" y="1138238"/>
          <p14:tracePt t="15356" x="5583238" y="1138238"/>
          <p14:tracePt t="15377" x="5570538" y="1138238"/>
          <p14:tracePt t="15387" x="5557838" y="1138238"/>
          <p14:tracePt t="15398" x="5545138" y="1138238"/>
          <p14:tracePt t="15407" x="5507038" y="1138238"/>
          <p14:tracePt t="15417" x="5495925" y="1114425"/>
          <p14:tracePt t="15431" x="5470525" y="1101725"/>
          <p14:tracePt t="15437" x="5445125" y="1076325"/>
          <p14:tracePt t="15448" x="5445125" y="1050925"/>
          <p14:tracePt t="15458" x="5419725" y="1038225"/>
          <p14:tracePt t="15467" x="5407025" y="1014413"/>
          <p14:tracePt t="15482" x="5394325" y="963613"/>
          <p14:tracePt t="15488" x="5394325" y="950913"/>
          <p14:tracePt t="15498" x="5383213" y="925513"/>
          <p14:tracePt t="15508" x="5370513" y="901700"/>
          <p14:tracePt t="15531" x="5370513" y="889000"/>
          <p14:tracePt t="15549" x="5357813" y="876300"/>
          <p14:tracePt t="15610" x="5357813" y="863600"/>
          <p14:tracePt t="15640" x="5357813" y="850900"/>
          <p14:tracePt t="15671" x="5357813" y="838200"/>
          <p14:tracePt t="15691" x="5345113" y="825500"/>
          <p14:tracePt t="15713" x="5332413" y="812800"/>
          <p14:tracePt t="15721" x="5332413" y="801688"/>
          <p14:tracePt t="15751" x="5332413" y="788988"/>
          <p14:tracePt t="15763" x="5319713" y="788988"/>
          <p14:tracePt t="15772" x="5319713" y="763588"/>
          <p14:tracePt t="15792" x="5307013" y="750888"/>
          <p14:tracePt t="15802" x="5307013" y="738188"/>
          <p14:tracePt t="15814" x="5307013" y="725488"/>
          <p14:tracePt t="15822" x="5294313" y="725488"/>
          <p14:tracePt t="15833" x="5281613" y="712788"/>
          <p14:tracePt t="15853" x="5281613" y="700088"/>
          <p14:tracePt t="15896" x="5281613" y="688975"/>
          <p14:tracePt t="15926" x="5281613" y="676275"/>
          <p14:tracePt t="15947" x="5281613" y="663575"/>
          <p14:tracePt t="15954" x="5270500" y="663575"/>
          <p14:tracePt t="15964" x="5270500" y="650875"/>
          <p14:tracePt t="15995" x="5270500" y="638175"/>
          <p14:tracePt t="16026" x="5257800" y="625475"/>
          <p14:tracePt t="16137" x="5245100" y="625475"/>
          <p14:tracePt t="16147" x="5232400" y="625475"/>
          <p14:tracePt t="16168" x="5219700" y="625475"/>
          <p14:tracePt t="16179" x="5207000" y="625475"/>
          <p14:tracePt t="16188" x="5194300" y="612775"/>
          <p14:tracePt t="16208" x="5181600" y="612775"/>
          <p14:tracePt t="16238" x="5170488" y="612775"/>
          <p14:tracePt t="16259" x="5170488" y="600075"/>
          <p14:tracePt t="16269" x="5157788" y="600075"/>
          <p14:tracePt t="16289" x="5145088" y="600075"/>
          <p14:tracePt t="16542" x="5145088" y="612775"/>
          <p14:tracePt t="16573" x="5145088" y="625475"/>
          <p14:tracePt t="16583" x="5145088" y="638175"/>
          <p14:tracePt t="16595" x="5145088" y="650875"/>
          <p14:tracePt t="16603" x="5145088" y="663575"/>
          <p14:tracePt t="16614" x="5145088" y="676275"/>
          <p14:tracePt t="16623" x="5145088" y="688975"/>
          <p14:tracePt t="16634" x="5145088" y="700088"/>
          <p14:tracePt t="16647" x="5145088" y="712788"/>
          <p14:tracePt t="16657" x="5145088" y="738188"/>
          <p14:tracePt t="16664" x="5145088" y="750888"/>
          <p14:tracePt t="16675" x="5145088" y="763588"/>
          <p14:tracePt t="16685" x="5145088" y="788988"/>
          <p14:tracePt t="16696" x="5145088" y="801688"/>
          <p14:tracePt t="16705" x="5145088" y="812800"/>
          <p14:tracePt t="16714" x="5145088" y="838200"/>
          <p14:tracePt t="16725" x="5145088" y="850900"/>
          <p14:tracePt t="16735" x="5145088" y="876300"/>
          <p14:tracePt t="16746" x="5145088" y="889000"/>
          <p14:tracePt t="16755" x="5157788" y="901700"/>
          <p14:tracePt t="16765" x="5157788" y="912813"/>
          <p14:tracePt t="16780" x="5170488" y="938213"/>
          <p14:tracePt t="16786" x="5170488" y="950913"/>
          <p14:tracePt t="16796" x="5170488" y="963613"/>
          <p14:tracePt t="16816" x="5170488" y="976313"/>
          <p14:tracePt t="16829" x="5170488" y="989013"/>
          <p14:tracePt t="16836" x="5170488" y="1001713"/>
          <p14:tracePt t="16848" x="5181600" y="1014413"/>
          <p14:tracePt t="16857" x="5181600" y="1025525"/>
          <p14:tracePt t="16867" x="5194300" y="1038225"/>
          <p14:tracePt t="16893" x="5194300" y="1050925"/>
          <p14:tracePt t="16901" x="5194300" y="1063625"/>
          <p14:tracePt t="16928" x="5207000" y="1063625"/>
          <p14:tracePt t="16938" x="5207000" y="1076325"/>
          <p14:tracePt t="16960" x="5207000" y="1089025"/>
          <p14:tracePt t="16969" x="5219700" y="1101725"/>
          <p14:tracePt t="16998" x="5232400" y="1114425"/>
          <p14:tracePt t="17029" x="5245100" y="1125538"/>
          <p14:tracePt t="17049" x="5257800" y="1125538"/>
          <p14:tracePt t="17090" x="5270500" y="1125538"/>
          <p14:tracePt t="17111" x="5294313" y="1125538"/>
          <p14:tracePt t="17130" x="5332413" y="1089025"/>
          <p14:tracePt t="17144" x="5345113" y="1076325"/>
          <p14:tracePt t="17151" x="5357813" y="1063625"/>
          <p14:tracePt t="17161" x="5370513" y="1050925"/>
          <p14:tracePt t="17171" x="5370513" y="1038225"/>
          <p14:tracePt t="17181" x="5383213" y="1014413"/>
          <p14:tracePt t="17191" x="5383213" y="989013"/>
          <p14:tracePt t="17202" x="5383213" y="976313"/>
          <p14:tracePt t="17213" x="5383213" y="963613"/>
          <p14:tracePt t="17221" x="5383213" y="950913"/>
          <p14:tracePt t="17232" x="5383213" y="925513"/>
          <p14:tracePt t="17245" x="5383213" y="912813"/>
          <p14:tracePt t="17252" x="5383213" y="876300"/>
          <p14:tracePt t="17262" x="5370513" y="850900"/>
          <p14:tracePt t="17272" x="5345113" y="801688"/>
          <p14:tracePt t="17282" x="5345113" y="788988"/>
          <p14:tracePt t="17295" x="5319713" y="763588"/>
          <p14:tracePt t="17303" x="5307013" y="738188"/>
          <p14:tracePt t="17313" x="5294313" y="712788"/>
          <p14:tracePt t="17323" x="5270500" y="688975"/>
          <p14:tracePt t="17334" x="5245100" y="663575"/>
          <p14:tracePt t="17346" x="5232400" y="638175"/>
          <p14:tracePt t="17353" x="5232400" y="625475"/>
          <p14:tracePt t="17363" x="5219700" y="612775"/>
          <p14:tracePt t="17374" x="5207000" y="600075"/>
          <p14:tracePt t="17384" x="5207000" y="588963"/>
          <p14:tracePt t="17405" x="5194300" y="576263"/>
          <p14:tracePt t="17414" x="5194300" y="550863"/>
          <p14:tracePt t="17428" x="5181600" y="550863"/>
          <p14:tracePt t="17435" x="5181600" y="525463"/>
          <p14:tracePt t="17446" x="5170488" y="512763"/>
          <p14:tracePt t="17455" x="5170488" y="500063"/>
          <p14:tracePt t="17465" x="5157788" y="487363"/>
          <p14:tracePt t="17485" x="5157788" y="476250"/>
          <p14:tracePt t="17496" x="5157788" y="463550"/>
          <p14:tracePt t="17546" x="5157788" y="450850"/>
          <p14:tracePt t="17597" x="5157788" y="438150"/>
          <p14:tracePt t="17648" x="5170488" y="438150"/>
          <p14:tracePt t="17678" x="5194300" y="438150"/>
          <p14:tracePt t="17698" x="5207000" y="438150"/>
          <p14:tracePt t="17710" x="5219700" y="438150"/>
          <p14:tracePt t="17719" x="5232400" y="438150"/>
          <p14:tracePt t="17729" x="5245100" y="438150"/>
          <p14:tracePt t="17739" x="5257800" y="438150"/>
          <p14:tracePt t="17750" x="5270500" y="438150"/>
          <p14:tracePt t="17761" x="5294313" y="438150"/>
          <p14:tracePt t="17779" x="5307013" y="450850"/>
          <p14:tracePt t="17790" x="5345113" y="476250"/>
          <p14:tracePt t="17799" x="5345113" y="487363"/>
          <p14:tracePt t="17812" x="5370513" y="500063"/>
          <p14:tracePt t="17820" x="5370513" y="525463"/>
          <p14:tracePt t="17841" x="5383213" y="550863"/>
          <p14:tracePt t="17850" x="5394325" y="550863"/>
          <p14:tracePt t="17862" x="5394325" y="563563"/>
          <p14:tracePt t="17877" x="5407025" y="576263"/>
          <p14:tracePt t="17880" x="5407025" y="588963"/>
          <p14:tracePt t="17896" x="5407025" y="600075"/>
          <p14:tracePt t="17901" x="5419725" y="612775"/>
          <p14:tracePt t="17912" x="5432425" y="625475"/>
          <p14:tracePt t="17931" x="5432425" y="638175"/>
          <p14:tracePt t="17945" x="5432425" y="663575"/>
          <p14:tracePt t="17952" x="5432425" y="676275"/>
          <p14:tracePt t="17962" x="5432425" y="688975"/>
          <p14:tracePt t="17972" x="5432425" y="700088"/>
          <p14:tracePt t="17993" x="5432425" y="712788"/>
          <p14:tracePt t="18012" x="5432425" y="725488"/>
          <p14:tracePt t="18024" x="5432425" y="738188"/>
          <p14:tracePt t="18043" x="5432425" y="750888"/>
          <p14:tracePt t="18055" x="5432425" y="763588"/>
          <p14:tracePt t="18063" x="5432425" y="776288"/>
          <p14:tracePt t="18073" x="5432425" y="801688"/>
          <p14:tracePt t="18083" x="5432425" y="825500"/>
          <p14:tracePt t="18095" x="5432425" y="838200"/>
          <p14:tracePt t="18104" x="5432425" y="850900"/>
          <p14:tracePt t="18114" x="5432425" y="863600"/>
          <p14:tracePt t="18127" x="5432425" y="876300"/>
          <p14:tracePt t="18144" x="5432425" y="901700"/>
          <p14:tracePt t="18155" x="5432425" y="912813"/>
          <p14:tracePt t="18164" x="5432425" y="925513"/>
          <p14:tracePt t="18185" x="5432425" y="938213"/>
          <p14:tracePt t="18195" x="5432425" y="963613"/>
          <p14:tracePt t="18216" x="5432425" y="976313"/>
          <p14:tracePt t="18236" x="5432425" y="989013"/>
          <p14:tracePt t="18256" x="5445125" y="1001713"/>
          <p14:tracePt t="18266" x="5445125" y="1014413"/>
          <p14:tracePt t="18286" x="5457825" y="1014413"/>
          <p14:tracePt t="18296" x="5457825" y="1025525"/>
          <p14:tracePt t="18317" x="5457825" y="1038225"/>
          <p14:tracePt t="18327" x="5470525" y="1038225"/>
          <p14:tracePt t="18337" x="5483225" y="1038225"/>
          <p14:tracePt t="18377" x="5495925" y="1038225"/>
          <p14:tracePt t="18397" x="5507038" y="1038225"/>
          <p14:tracePt t="18409" x="5519738" y="1038225"/>
          <p14:tracePt t="18418" x="5532438" y="1025525"/>
          <p14:tracePt t="18428" x="5545138" y="1025525"/>
          <p14:tracePt t="18439" x="5545138" y="1014413"/>
          <p14:tracePt t="18448" x="5545138" y="1001713"/>
          <p14:tracePt t="18460" x="5545138" y="989013"/>
          <p14:tracePt t="18469" x="5545138" y="976313"/>
          <p14:tracePt t="18479" x="5545138" y="950913"/>
          <p14:tracePt t="18490" x="5545138" y="938213"/>
          <p14:tracePt t="18499" x="5545138" y="912813"/>
          <p14:tracePt t="18511" x="5545138" y="901700"/>
          <p14:tracePt t="18520" x="5545138" y="863600"/>
          <p14:tracePt t="18530" x="5532438" y="838200"/>
          <p14:tracePt t="18540" x="5519738" y="825500"/>
          <p14:tracePt t="18550" x="5507038" y="801688"/>
          <p14:tracePt t="18560" x="5483225" y="788988"/>
          <p14:tracePt t="18570" x="5483225" y="776288"/>
          <p14:tracePt t="18580" x="5457825" y="750888"/>
          <p14:tracePt t="18595" x="5445125" y="738188"/>
          <p14:tracePt t="18600" x="5419725" y="700088"/>
          <p14:tracePt t="18612" x="5419725" y="663575"/>
          <p14:tracePt t="18621" x="5394325" y="638175"/>
          <p14:tracePt t="18631" x="5383213" y="625475"/>
          <p14:tracePt t="18644" x="5370513" y="600075"/>
          <p14:tracePt t="18651" x="5357813" y="588963"/>
          <p14:tracePt t="18662" x="5357813" y="576263"/>
          <p14:tracePt t="18672" x="5345113" y="563563"/>
          <p14:tracePt t="18694" x="5345113" y="538163"/>
          <p14:tracePt t="18703" x="5332413" y="538163"/>
          <p14:tracePt t="18712" x="5332413" y="512763"/>
          <p14:tracePt t="18727" x="5332413" y="500063"/>
          <p14:tracePt t="18732" x="5332413" y="476250"/>
          <p14:tracePt t="18752" x="5332413" y="463550"/>
          <p14:tracePt t="18772" x="5332413" y="450850"/>
          <p14:tracePt t="18782" x="5332413" y="438150"/>
          <p14:tracePt t="18824" x="5332413" y="425450"/>
          <p14:tracePt t="18856" x="5332413" y="400050"/>
          <p14:tracePt t="18864" x="5332413" y="387350"/>
          <p14:tracePt t="18877" x="5332413" y="374650"/>
          <p14:tracePt t="18894" x="5345113" y="363538"/>
          <p14:tracePt t="18915" x="5345113" y="350838"/>
          <p14:tracePt t="19016" x="5357813" y="350838"/>
          <p14:tracePt t="19047" x="5370513" y="350838"/>
          <p14:tracePt t="19067" x="5394325" y="350838"/>
          <p14:tracePt t="19077" x="5394325" y="363538"/>
          <p14:tracePt t="19087" x="5419725" y="374650"/>
          <p14:tracePt t="19099" x="5432425" y="374650"/>
          <p14:tracePt t="19109" x="5432425" y="387350"/>
          <p14:tracePt t="19118" x="5457825" y="400050"/>
          <p14:tracePt t="19128" x="5470525" y="412750"/>
          <p14:tracePt t="19139" x="5507038" y="438150"/>
          <p14:tracePt t="19148" x="5532438" y="463550"/>
          <p14:tracePt t="19160" x="5545138" y="476250"/>
          <p14:tracePt t="19169" x="5545138" y="500063"/>
          <p14:tracePt t="19178" x="5557838" y="500063"/>
          <p14:tracePt t="19192" x="5557838" y="512763"/>
          <p14:tracePt t="19199" x="5557838" y="525463"/>
          <p14:tracePt t="19210" x="5557838" y="538163"/>
          <p14:tracePt t="19219" x="5557838" y="550863"/>
          <p14:tracePt t="19229" x="5557838" y="563563"/>
          <p14:tracePt t="19243" x="5557838" y="576263"/>
          <p14:tracePt t="19259" x="5557838" y="588963"/>
          <p14:tracePt t="19270" x="5557838" y="600075"/>
          <p14:tracePt t="19280" x="5557838" y="625475"/>
          <p14:tracePt t="19293" x="5557838" y="650875"/>
          <p14:tracePt t="19300" x="5557838" y="676275"/>
          <p14:tracePt t="19310" x="5545138" y="688975"/>
          <p14:tracePt t="19321" x="5545138" y="700088"/>
          <p14:tracePt t="19331" x="5545138" y="712788"/>
          <p14:tracePt t="19344" x="5532438" y="712788"/>
          <p14:tracePt t="19351" x="5532438" y="725488"/>
          <p14:tracePt t="19381" x="5532438" y="750888"/>
          <p14:tracePt t="19392" x="5519738" y="763588"/>
          <p14:tracePt t="19401" x="5507038" y="776288"/>
          <p14:tracePt t="19424" x="5495925" y="801688"/>
          <p14:tracePt t="19432" x="5483225" y="825500"/>
          <p14:tracePt t="19443" x="5483225" y="850900"/>
          <p14:tracePt t="19452" x="5470525" y="863600"/>
          <p14:tracePt t="19462" x="5457825" y="876300"/>
          <p14:tracePt t="19476" x="5457825" y="889000"/>
          <p14:tracePt t="19483" x="5457825" y="901700"/>
          <p14:tracePt t="19493" x="5457825" y="925513"/>
          <p14:tracePt t="19503" x="5457825" y="938213"/>
          <p14:tracePt t="19513" x="5457825" y="950913"/>
          <p14:tracePt t="19526" x="5457825" y="963613"/>
          <p14:tracePt t="19533" x="5457825" y="976313"/>
          <p14:tracePt t="19543" x="5457825" y="989013"/>
          <p14:tracePt t="19564" x="5457825" y="1001713"/>
          <p14:tracePt t="19576" x="5457825" y="1014413"/>
          <p14:tracePt t="19594" x="5483225" y="1050925"/>
          <p14:tracePt t="19605" x="5507038" y="1050925"/>
          <p14:tracePt t="19614" x="5519738" y="1076325"/>
          <p14:tracePt t="19626" x="5532438" y="1076325"/>
          <p14:tracePt t="19635" x="5532438" y="1089025"/>
          <p14:tracePt t="19644" x="5557838" y="1089025"/>
          <p14:tracePt t="19659" x="5570538" y="1089025"/>
          <p14:tracePt t="19665" x="5583238" y="1101725"/>
          <p14:tracePt t="19676" x="5595938" y="1101725"/>
          <p14:tracePt t="19686" x="5595938" y="1114425"/>
          <p14:tracePt t="19716" x="5607050" y="1114425"/>
          <p14:tracePt t="19737" x="5619750" y="1114425"/>
          <p14:tracePt t="19746" x="5619750" y="1101725"/>
          <p14:tracePt t="19759" x="5632450" y="1076325"/>
          <p14:tracePt t="19766" x="5632450" y="1038225"/>
          <p14:tracePt t="19777" x="5632450" y="1001713"/>
          <p14:tracePt t="19787" x="5632450" y="963613"/>
          <p14:tracePt t="19797" x="5632450" y="938213"/>
          <p14:tracePt t="19809" x="5619750" y="912813"/>
          <p14:tracePt t="19817" x="5619750" y="889000"/>
          <p14:tracePt t="19830" x="5607050" y="863600"/>
          <p14:tracePt t="19838" x="5595938" y="825500"/>
          <p14:tracePt t="19848" x="5570538" y="763588"/>
          <p14:tracePt t="19859" x="5570538" y="725488"/>
          <p14:tracePt t="19868" x="5545138" y="688975"/>
          <p14:tracePt t="19878" x="5532438" y="663575"/>
          <p14:tracePt t="19893" x="5532438" y="650875"/>
          <p14:tracePt t="19909" x="5532438" y="638175"/>
          <p14:tracePt t="19919" x="5532438" y="625475"/>
          <p14:tracePt t="19928" x="5519738" y="612775"/>
          <p14:tracePt t="19943" x="5519738" y="600075"/>
          <p14:tracePt t="19949" x="5519738" y="588963"/>
          <p14:tracePt t="19970" x="5519738" y="563563"/>
          <p14:tracePt t="19979" x="5519738" y="550863"/>
          <p14:tracePt t="19992" x="5519738" y="538163"/>
          <p14:tracePt t="20010" x="5519738" y="525463"/>
          <p14:tracePt t="20030" x="5519738" y="512763"/>
          <p14:tracePt t="20042" x="5519738" y="487363"/>
          <p14:tracePt t="20050" x="5519738" y="476250"/>
          <p14:tracePt t="20060" x="5519738" y="463550"/>
          <p14:tracePt t="20074" x="5519738" y="438150"/>
          <p14:tracePt t="20081" x="5519738" y="412750"/>
          <p14:tracePt t="20091" x="5519738" y="400050"/>
          <p14:tracePt t="20101" x="5519738" y="387350"/>
          <p14:tracePt t="20111" x="5519738" y="374650"/>
          <p14:tracePt t="20143" x="5519738" y="363538"/>
          <p14:tracePt t="20162" x="5519738" y="350838"/>
          <p14:tracePt t="20174" x="5519738" y="338138"/>
          <p14:tracePt t="20223" x="5519738" y="325438"/>
          <p14:tracePt t="20274" x="5519738" y="312738"/>
          <p14:tracePt t="20283" x="5532438" y="312738"/>
          <p14:tracePt t="20314" x="5545138" y="312738"/>
          <p14:tracePt t="20334" x="5557838" y="312738"/>
          <p14:tracePt t="20344" x="5570538" y="312738"/>
          <p14:tracePt t="20358" x="5583238" y="312738"/>
          <p14:tracePt t="20375" x="5607050" y="312738"/>
          <p14:tracePt t="20385" x="5619750" y="312738"/>
          <p14:tracePt t="20395" x="5632450" y="312738"/>
          <p14:tracePt t="20407" x="5645150" y="325438"/>
          <p14:tracePt t="20415" x="5657850" y="325438"/>
          <p14:tracePt t="20426" x="5670550" y="338138"/>
          <p14:tracePt t="20436" x="5695950" y="350838"/>
          <p14:tracePt t="20446" x="5695950" y="363538"/>
          <p14:tracePt t="20466" x="5708650" y="374650"/>
          <p14:tracePt t="20476" x="5719763" y="412750"/>
          <p14:tracePt t="20487" x="5719763" y="438150"/>
          <p14:tracePt t="20497" x="5719763" y="463550"/>
          <p14:tracePt t="20508" x="5719763" y="500063"/>
          <p14:tracePt t="20517" x="5719763" y="525463"/>
          <p14:tracePt t="20527" x="5708650" y="550863"/>
          <p14:tracePt t="20540" x="5695950" y="563563"/>
          <p14:tracePt t="20547" x="5683250" y="576263"/>
          <p14:tracePt t="20561" x="5670550" y="588963"/>
          <p14:tracePt t="20567" x="5657850" y="600075"/>
          <p14:tracePt t="20590" x="5632450" y="612775"/>
          <p14:tracePt t="20598" x="5607050" y="625475"/>
          <p14:tracePt t="20608" x="5583238" y="650875"/>
          <p14:tracePt t="20618" x="5545138" y="663575"/>
          <p14:tracePt t="20628" x="5495925" y="688975"/>
          <p14:tracePt t="20643" x="5457825" y="712788"/>
          <p14:tracePt t="20649" x="5445125" y="725488"/>
          <p14:tracePt t="20660" x="5407025" y="738188"/>
          <p14:tracePt t="20669" x="5407025" y="750888"/>
          <p14:tracePt t="20679" x="5394325" y="750888"/>
          <p14:tracePt t="20691" x="5370513" y="750888"/>
          <p14:tracePt t="20709" x="5370513" y="763588"/>
          <p14:tracePt t="20730" x="5357813" y="763588"/>
          <p14:tracePt t="20750" x="5357813" y="776288"/>
          <p14:tracePt t="20760" x="5345113" y="776288"/>
          <p14:tracePt t="20774" x="5332413" y="776288"/>
          <p14:tracePt t="20781" x="5332413" y="788988"/>
          <p14:tracePt t="20791" x="5332413" y="801688"/>
          <p14:tracePt t="20807" x="5319713" y="801688"/>
          <p14:tracePt t="20810" x="5307013" y="801688"/>
          <p14:tracePt t="20824" x="5294313" y="812800"/>
          <p14:tracePt t="20831" x="5281613" y="812800"/>
          <p14:tracePt t="20841" x="5270500" y="812800"/>
          <p14:tracePt t="20852" x="5257800" y="812800"/>
          <p14:tracePt t="20861" x="5245100" y="812800"/>
          <p14:tracePt t="20874" x="5232400" y="812800"/>
          <p14:tracePt t="20889" x="5207000" y="812800"/>
          <p14:tracePt t="20893" x="5170488" y="812800"/>
          <p14:tracePt t="20903" x="5145088" y="788988"/>
          <p14:tracePt t="20912" x="5119688" y="750888"/>
          <p14:tracePt t="20924" x="5094288" y="738188"/>
          <p14:tracePt t="20932" x="5068888" y="712788"/>
          <p14:tracePt t="20942" x="5057775" y="700088"/>
          <p14:tracePt t="20957" x="5045075" y="688975"/>
          <p14:tracePt t="20963" x="5045075" y="676275"/>
          <p14:tracePt t="20975" x="5032375" y="663575"/>
          <p14:tracePt t="20993" x="5032375" y="650875"/>
          <p14:tracePt t="21006" x="5032375" y="638175"/>
          <p14:tracePt t="21014" x="5032375" y="612775"/>
          <p14:tracePt t="21024" x="5094288" y="576263"/>
          <p14:tracePt t="21034" x="5145088" y="538163"/>
          <p14:tracePt t="21044" x="5219700" y="512763"/>
          <p14:tracePt t="21058" x="5307013" y="487363"/>
          <p14:tracePt t="21064" x="5383213" y="463550"/>
          <p14:tracePt t="21075" x="5419725" y="450850"/>
          <p14:tracePt t="21085" x="5457825" y="438150"/>
          <p14:tracePt t="21095" x="5483225" y="438150"/>
          <p14:tracePt t="21107" x="5495925" y="438150"/>
          <p14:tracePt t="21125" x="5507038" y="438150"/>
          <p14:tracePt t="21186" x="5495925" y="438150"/>
          <p14:tracePt t="21196" x="5470525" y="450850"/>
          <p14:tracePt t="21216" x="5445125" y="450850"/>
          <p14:tracePt t="21226" x="5445125" y="463550"/>
          <p14:tracePt t="21239" x="5432425" y="463550"/>
          <p14:tracePt t="21247" x="5432425" y="476250"/>
          <p14:tracePt t="21257" x="5419725" y="476250"/>
          <p14:tracePt t="21389" x="5407025" y="476250"/>
          <p14:tracePt t="21399" x="5357813" y="487363"/>
          <p14:tracePt t="21408" x="5307013" y="525463"/>
          <p14:tracePt t="21422" x="5270500" y="550863"/>
          <p14:tracePt t="21429" x="5232400" y="550863"/>
          <p14:tracePt t="21441" x="5219700" y="550863"/>
          <p14:tracePt t="21450" x="5207000" y="563563"/>
          <p14:tracePt t="21490" x="5245100" y="563563"/>
          <p14:tracePt t="21500" x="5294313" y="550863"/>
          <p14:tracePt t="21510" x="5332413" y="550863"/>
          <p14:tracePt t="21522" x="5383213" y="550863"/>
          <p14:tracePt t="21530" x="5445125" y="538163"/>
          <p14:tracePt t="21542" x="5457825" y="538163"/>
          <p14:tracePt t="21551" x="5470525" y="525463"/>
          <p14:tracePt t="21561" x="5495925" y="525463"/>
          <p14:tracePt t="21581" x="5507038" y="525463"/>
          <p14:tracePt t="21602" x="5507038" y="550863"/>
          <p14:tracePt t="21611" x="5507038" y="563563"/>
          <p14:tracePt t="21623" x="5507038" y="588963"/>
          <p14:tracePt t="21632" x="5483225" y="612775"/>
          <p14:tracePt t="21642" x="5457825" y="625475"/>
          <p14:tracePt t="21657" x="5457825" y="638175"/>
          <p14:tracePt t="21662" x="5432425" y="638175"/>
          <p14:tracePt t="21673" x="5432425" y="650875"/>
          <p14:tracePt t="21683" x="5419725" y="650875"/>
          <p14:tracePt t="21692" x="5407025" y="650875"/>
          <p14:tracePt t="21707" x="5394325" y="650875"/>
          <p14:tracePt t="21713" x="5383213" y="650875"/>
          <p14:tracePt t="21723" x="5370513" y="650875"/>
          <p14:tracePt t="21734" x="5357813" y="650875"/>
          <p14:tracePt t="21743" x="5345113" y="650875"/>
          <p14:tracePt t="21763" x="5319713" y="650875"/>
          <p14:tracePt t="21785" x="5307013" y="650875"/>
          <p14:tracePt t="21794" x="5281613" y="650875"/>
          <p14:tracePt t="21807" x="5270500" y="638175"/>
          <p14:tracePt t="21814" x="5257800" y="638175"/>
          <p14:tracePt t="21824" x="5232400" y="612775"/>
          <p14:tracePt t="21835" x="5207000" y="563563"/>
          <p14:tracePt t="21845" x="5170488" y="525463"/>
          <p14:tracePt t="21856" x="5145088" y="476250"/>
          <p14:tracePt t="21865" x="5145088" y="450850"/>
          <p14:tracePt t="21875" x="5132388" y="438150"/>
          <p14:tracePt t="21890" x="5119688" y="425450"/>
          <p14:tracePt t="21895" x="5119688" y="400050"/>
          <p14:tracePt t="21920" x="5119688" y="387350"/>
          <p14:tracePt t="21926" x="5119688" y="374650"/>
          <p14:tracePt t="21946" x="5119688" y="363538"/>
          <p14:tracePt t="21956" x="5119688" y="338138"/>
          <p14:tracePt t="21966" x="5119688" y="325438"/>
          <p14:tracePt t="21976" x="5119688" y="312738"/>
          <p14:tracePt t="21989" x="5119688" y="274638"/>
          <p14:tracePt t="22007" x="5119688" y="263525"/>
          <p14:tracePt t="22027" x="5119688" y="250825"/>
          <p14:tracePt t="22069" x="5119688" y="238125"/>
          <p14:tracePt t="22098" x="5132388" y="238125"/>
          <p14:tracePt t="22108" x="5145088" y="238125"/>
          <p14:tracePt t="22121" x="5181600" y="238125"/>
          <p14:tracePt t="22128" x="5207000" y="238125"/>
          <p14:tracePt t="22139" x="5245100" y="238125"/>
          <p14:tracePt t="22149" x="5257800" y="238125"/>
          <p14:tracePt t="22159" x="5307013" y="238125"/>
          <p14:tracePt t="22172" x="5332413" y="250825"/>
          <p14:tracePt t="22179" x="5383213" y="263525"/>
          <p14:tracePt t="22189" x="5445125" y="300038"/>
          <p14:tracePt t="22200" x="5507038" y="338138"/>
          <p14:tracePt t="22210" x="5557838" y="374650"/>
          <p14:tracePt t="22223" x="5607050" y="400050"/>
          <p14:tracePt t="22230" x="5619750" y="425450"/>
          <p14:tracePt t="22241" x="5657850" y="463550"/>
          <p14:tracePt t="22251" x="5670550" y="476250"/>
          <p14:tracePt t="22260" x="5683250" y="500063"/>
          <p14:tracePt t="22273" x="5683250" y="512763"/>
          <p14:tracePt t="22280" x="5695950" y="525463"/>
          <p14:tracePt t="22290" x="5708650" y="550863"/>
          <p14:tracePt t="22311" x="5708650" y="588963"/>
          <p14:tracePt t="22322" x="5708650" y="600075"/>
          <p14:tracePt t="22331" x="5708650" y="638175"/>
          <p14:tracePt t="22341" x="5719763" y="676275"/>
          <p14:tracePt t="22354" x="5719763" y="763588"/>
          <p14:tracePt t="22361" x="5719763" y="850900"/>
          <p14:tracePt t="22372" x="5719763" y="901700"/>
          <p14:tracePt t="22382" x="5719763" y="950913"/>
          <p14:tracePt t="22392" x="5708650" y="976313"/>
          <p14:tracePt t="22405" x="5683250" y="1001713"/>
          <p14:tracePt t="22413" x="5670550" y="1025525"/>
          <p14:tracePt t="22423" x="5657850" y="1050925"/>
          <p14:tracePt t="22433" x="5619750" y="1076325"/>
          <p14:tracePt t="22443" x="5595938" y="1089025"/>
          <p14:tracePt t="22455" x="5557838" y="1101725"/>
          <p14:tracePt t="22463" x="5532438" y="1101725"/>
          <p14:tracePt t="22473" x="5470525" y="1101725"/>
          <p14:tracePt t="22484" x="5407025" y="1101725"/>
          <p14:tracePt t="22493" x="5370513" y="1089025"/>
          <p14:tracePt t="22505" x="5294313" y="1038225"/>
          <p14:tracePt t="22517" x="5257800" y="1014413"/>
          <p14:tracePt t="22524" x="5194300" y="976313"/>
          <p14:tracePt t="22537" x="5157788" y="925513"/>
          <p14:tracePt t="22544" x="5119688" y="901700"/>
          <p14:tracePt t="22555" x="5106988" y="863600"/>
          <p14:tracePt t="22564" x="5081588" y="825500"/>
          <p14:tracePt t="22575" x="5057775" y="776288"/>
          <p14:tracePt t="22589" x="5045075" y="738188"/>
          <p14:tracePt t="22595" x="5045075" y="712788"/>
          <p14:tracePt t="22606" x="5032375" y="688975"/>
          <p14:tracePt t="22615" x="5032375" y="638175"/>
          <p14:tracePt t="22625" x="5032375" y="600075"/>
          <p14:tracePt t="22639" x="5032375" y="576263"/>
          <p14:tracePt t="22645" x="5032375" y="563563"/>
          <p14:tracePt t="22657" x="5032375" y="538163"/>
          <p14:tracePt t="22676" x="5032375" y="525463"/>
          <p14:tracePt t="22717" x="5032375" y="512763"/>
          <p14:tracePt t="22879" x="5045075" y="512763"/>
          <p14:tracePt t="22909" x="5057775" y="512763"/>
          <p14:tracePt t="22920" x="5057775" y="525463"/>
          <p14:tracePt t="22939" x="5068888" y="525463"/>
          <p14:tracePt t="22960" x="5094288" y="525463"/>
          <p14:tracePt t="22970" x="5106988" y="525463"/>
          <p14:tracePt t="22980" x="5119688" y="538163"/>
          <p14:tracePt t="22990" x="5132388" y="538163"/>
          <p14:tracePt t="23004" x="5145088" y="550863"/>
          <p14:tracePt t="23021" x="5170488" y="550863"/>
          <p14:tracePt t="23031" x="5170488" y="563563"/>
          <p14:tracePt t="23040" x="5181600" y="563563"/>
          <p14:tracePt t="23054" x="5207000" y="576263"/>
          <p14:tracePt t="23061" x="5207000" y="588963"/>
          <p14:tracePt t="23071" x="5219700" y="588963"/>
          <p14:tracePt t="23081" x="5232400" y="612775"/>
          <p14:tracePt t="23092" x="5245100" y="612775"/>
          <p14:tracePt t="23105" x="5270500" y="650875"/>
          <p14:tracePt t="23112" x="5307013" y="688975"/>
          <p14:tracePt t="23122" x="5319713" y="738188"/>
          <p14:tracePt t="23132" x="5357813" y="763588"/>
          <p14:tracePt t="23142" x="5370513" y="788988"/>
          <p14:tracePt t="23154" x="5383213" y="812800"/>
          <p14:tracePt t="23162" x="5394325" y="825500"/>
          <p14:tracePt t="23174" x="5419725" y="850900"/>
          <p14:tracePt t="23193" x="5432425" y="863600"/>
          <p14:tracePt t="23214" x="5445125" y="876300"/>
          <p14:tracePt t="23223" x="5457825" y="876300"/>
          <p14:tracePt t="23234" x="5470525" y="889000"/>
          <p14:tracePt t="23244" x="5483225" y="901700"/>
          <p14:tracePt t="23255" x="5507038" y="912813"/>
          <p14:tracePt t="23264" x="5532438" y="938213"/>
          <p14:tracePt t="23274" x="5619750" y="1001713"/>
          <p14:tracePt t="23288" x="5657850" y="1038225"/>
          <p14:tracePt t="23295" x="5695950" y="1089025"/>
          <p14:tracePt t="23306" x="5732463" y="1125538"/>
          <p14:tracePt t="23314" x="5770563" y="1176338"/>
          <p14:tracePt t="23325" x="5795963" y="1214438"/>
          <p14:tracePt t="23338" x="5795963" y="1263650"/>
          <p14:tracePt t="23345" x="5808663" y="1289050"/>
          <p14:tracePt t="23355" x="5808663" y="1327150"/>
          <p14:tracePt t="23366" x="5808663" y="1350963"/>
          <p14:tracePt t="23375" x="5808663" y="1363663"/>
          <p14:tracePt t="23388" x="5808663" y="1376363"/>
          <p14:tracePt t="23396" x="5795963" y="1389063"/>
          <p14:tracePt t="23406" x="5795963" y="1401763"/>
          <p14:tracePt t="23417" x="5770563" y="1401763"/>
          <p14:tracePt t="23437" x="5757863" y="1401763"/>
          <p14:tracePt t="23456" x="5745163" y="1401763"/>
          <p14:tracePt t="23470" x="5732463" y="1401763"/>
          <p14:tracePt t="23670" x="5732463" y="1389063"/>
          <p14:tracePt t="23680" x="5719763" y="1389063"/>
          <p14:tracePt t="23689" x="5708650" y="1376363"/>
          <p14:tracePt t="23703" x="5695950" y="1376363"/>
          <p14:tracePt t="23710" x="5670550" y="1376363"/>
          <p14:tracePt t="23721" x="5645150" y="1363663"/>
          <p14:tracePt t="23736" x="5619750" y="1339850"/>
          <p14:tracePt t="23740" x="5607050" y="1339850"/>
          <p14:tracePt t="23754" x="5570538" y="1314450"/>
          <p14:tracePt t="23771" x="5557838" y="1289050"/>
          <p14:tracePt t="23782" x="5532438" y="1276350"/>
          <p14:tracePt t="23791" x="5532438" y="1263650"/>
          <p14:tracePt t="23804" x="5507038" y="1250950"/>
          <p14:tracePt t="23821" x="5495925" y="1238250"/>
          <p14:tracePt t="23832" x="5495925" y="1227138"/>
          <p14:tracePt t="23853" x="5483225" y="1227138"/>
          <p14:tracePt t="23863" x="5470525" y="1227138"/>
          <p14:tracePt t="23872" x="5470525" y="1214438"/>
          <p14:tracePt t="23913" x="5470525" y="1201738"/>
          <p14:tracePt t="23936" x="5470525" y="1189038"/>
          <p14:tracePt t="23954" x="5470525" y="1176338"/>
          <p14:tracePt t="23973" x="5470525" y="1163638"/>
          <p14:tracePt t="23994" x="5470525" y="1150938"/>
          <p14:tracePt t="24014" x="5470525" y="1138238"/>
          <p14:tracePt t="24045" x="5470525" y="1125538"/>
          <p14:tracePt t="24054" x="5470525" y="1114425"/>
          <p14:tracePt t="24085" x="5470525" y="1101725"/>
          <p14:tracePt t="24135" x="5470525" y="1089025"/>
          <p14:tracePt t="24157" x="5470525" y="1076325"/>
          <p14:tracePt t="24169" x="5470525" y="1063625"/>
          <p14:tracePt t="24176" x="5483225" y="1063625"/>
          <p14:tracePt t="24188" x="5483225" y="1050925"/>
          <p14:tracePt t="24220" x="5483225" y="1038225"/>
          <p14:tracePt t="24237" x="5495925" y="1038225"/>
          <p14:tracePt t="24256" x="5495925" y="1025525"/>
          <p14:tracePt t="24276" x="5507038" y="1014413"/>
          <p14:tracePt t="24298" x="5519738" y="1014413"/>
          <p14:tracePt t="24308" x="5532438" y="1001713"/>
          <p14:tracePt t="24319" x="5545138" y="1001713"/>
          <p14:tracePt t="24338" x="5570538" y="1001713"/>
          <p14:tracePt t="24351" x="5570538" y="989013"/>
          <p14:tracePt t="24359" x="5583238" y="989013"/>
          <p14:tracePt t="24370" x="5595938" y="989013"/>
          <p14:tracePt t="24379" x="5607050" y="989013"/>
          <p14:tracePt t="24389" x="5619750" y="976313"/>
          <p14:tracePt t="24403" x="5632450" y="976313"/>
          <p14:tracePt t="24409" x="5645150" y="963613"/>
          <p14:tracePt t="24420" x="5657850" y="963613"/>
          <p14:tracePt t="24429" x="5670550" y="963613"/>
          <p14:tracePt t="24440" x="5683250" y="963613"/>
          <p14:tracePt t="24452" x="5695950" y="950913"/>
          <p14:tracePt t="24460" x="5708650" y="950913"/>
          <p14:tracePt t="24471" x="5719763" y="950913"/>
          <p14:tracePt t="24490" x="5745163" y="950913"/>
          <p14:tracePt t="24511" x="5757863" y="950913"/>
          <p14:tracePt t="24521" x="5770563" y="950913"/>
          <p14:tracePt t="24532" x="5783263" y="950913"/>
          <p14:tracePt t="24541" x="5795963" y="950913"/>
          <p14:tracePt t="24552" x="5808663" y="950913"/>
          <p14:tracePt t="24571" x="5832475" y="950913"/>
          <p14:tracePt t="24592" x="5845175" y="950913"/>
          <p14:tracePt t="24602" x="5857875" y="950913"/>
          <p14:tracePt t="24612" x="5870575" y="950913"/>
          <p14:tracePt t="24622" x="5883275" y="950913"/>
          <p14:tracePt t="24635" x="5895975" y="950913"/>
          <p14:tracePt t="24642" x="5908675" y="950913"/>
          <p14:tracePt t="24664" x="5921375" y="950913"/>
          <p14:tracePt t="24703" x="5932488" y="950913"/>
          <p14:tracePt t="24765" x="5895975" y="976313"/>
          <p14:tracePt t="24774" x="5883275" y="989013"/>
          <p14:tracePt t="24785" x="5857875" y="1001713"/>
          <p14:tracePt t="24795" x="5808663" y="1014413"/>
          <p14:tracePt t="24804" x="5770563" y="1025525"/>
          <p14:tracePt t="24820" x="5745163" y="1050925"/>
          <p14:tracePt t="24825" x="5719763" y="1050925"/>
          <p14:tracePt t="24837" x="5708650" y="1050925"/>
          <p14:tracePt t="24845" x="5683250" y="1050925"/>
          <p14:tracePt t="24868" x="5670550" y="1050925"/>
          <p14:tracePt t="24886" x="5657850" y="1050925"/>
          <p14:tracePt t="24896" x="5645150" y="1050925"/>
          <p14:tracePt t="24906" x="5632450" y="1050925"/>
          <p14:tracePt t="24919" x="5619750" y="1050925"/>
          <p14:tracePt t="24936" x="5607050" y="1050925"/>
          <p14:tracePt t="24968" x="5595938" y="1050925"/>
          <p14:tracePt t="25007" x="5583238" y="1050925"/>
          <p14:tracePt t="25160" x="5619750" y="1050925"/>
          <p14:tracePt t="25169" x="5657850" y="1050925"/>
          <p14:tracePt t="25181" x="5732463" y="1050925"/>
          <p14:tracePt t="25190" x="5795963" y="1063625"/>
          <p14:tracePt t="25201" x="5857875" y="1076325"/>
          <p14:tracePt t="25210" x="5921375" y="1089025"/>
          <p14:tracePt t="25220" x="5957888" y="1089025"/>
          <p14:tracePt t="25231" x="5983288" y="1101725"/>
          <p14:tracePt t="25240" x="5995988" y="1101725"/>
          <p14:tracePt t="25252" x="6008688" y="1114425"/>
          <p14:tracePt t="25284" x="6008688" y="1125538"/>
          <p14:tracePt t="25301" x="6008688" y="1138238"/>
          <p14:tracePt t="25322" x="6008688" y="1150938"/>
          <p14:tracePt t="25334" x="6008688" y="1163638"/>
          <p14:tracePt t="25343" x="5995988" y="1163638"/>
          <p14:tracePt t="25351" x="5983288" y="1176338"/>
          <p14:tracePt t="25362" x="5957888" y="1176338"/>
          <p14:tracePt t="25372" x="5945188" y="1176338"/>
          <p14:tracePt t="25385" x="5932488" y="1176338"/>
          <p14:tracePt t="25393" x="5921375" y="1176338"/>
          <p14:tracePt t="25402" x="5895975" y="1176338"/>
          <p14:tracePt t="25413" x="5870575" y="1176338"/>
          <p14:tracePt t="25423" x="5857875" y="1176338"/>
          <p14:tracePt t="25434" x="5832475" y="1176338"/>
          <p14:tracePt t="25447" x="5808663" y="1176338"/>
          <p14:tracePt t="25453" x="5795963" y="1176338"/>
          <p14:tracePt t="25464" x="5783263" y="1176338"/>
          <p14:tracePt t="25474" x="5770563" y="1176338"/>
          <p14:tracePt t="25494" x="5745163" y="1176338"/>
          <p14:tracePt t="25504" x="5719763" y="1176338"/>
          <p14:tracePt t="25518" x="5719763" y="1163638"/>
          <p14:tracePt t="25525" x="5695950" y="1150938"/>
          <p14:tracePt t="25545" x="5695950" y="1138238"/>
          <p14:tracePt t="25554" x="5683250" y="1138238"/>
          <p14:tracePt t="25569" x="5683250" y="1125538"/>
          <p14:tracePt t="25585" x="5670550" y="1125538"/>
          <p14:tracePt t="25595" x="5670550" y="1114425"/>
          <p14:tracePt t="25646" x="5670550" y="1101725"/>
          <p14:tracePt t="25697" x="5657850" y="1101725"/>
          <p14:tracePt t="25981" x="5670550" y="1101725"/>
          <p14:tracePt t="26011" x="5695950" y="1101725"/>
          <p14:tracePt t="26022" x="5708650" y="1101725"/>
          <p14:tracePt t="26034" x="5732463" y="1101725"/>
          <p14:tracePt t="26052" x="5757863" y="1101725"/>
          <p14:tracePt t="26062" x="5770563" y="1114425"/>
          <p14:tracePt t="26072" x="5795963" y="1114425"/>
          <p14:tracePt t="26084" x="5808663" y="1114425"/>
          <p14:tracePt t="26092" x="5832475" y="1114425"/>
          <p14:tracePt t="26102" x="5832475" y="1125538"/>
          <p14:tracePt t="26113" x="5845175" y="1125538"/>
          <p14:tracePt t="26123" x="5857875" y="1125538"/>
          <p14:tracePt t="26134" x="5870575" y="1125538"/>
          <p14:tracePt t="26143" x="5870575" y="1138238"/>
          <p14:tracePt t="26154" x="5883275" y="1138238"/>
          <p14:tracePt t="26166" x="5883275" y="1150938"/>
          <p14:tracePt t="26184" x="5895975" y="1163638"/>
          <p14:tracePt t="26193" x="5908675" y="1176338"/>
          <p14:tracePt t="26203" x="5921375" y="1189038"/>
          <p14:tracePt t="26218" x="5921375" y="1214438"/>
          <p14:tracePt t="26225" x="5932488" y="1227138"/>
          <p14:tracePt t="26234" x="5945188" y="1238250"/>
          <p14:tracePt t="26244" x="5945188" y="1250950"/>
          <p14:tracePt t="26274" x="5945188" y="1263650"/>
          <p14:tracePt t="26305" x="5945188" y="1276350"/>
          <p14:tracePt t="26325" x="5957888" y="1276350"/>
          <p14:tracePt t="26346" x="5970588" y="1276350"/>
          <p14:tracePt t="26356" x="5983288" y="1276350"/>
          <p14:tracePt t="26376" x="6008688" y="1276350"/>
          <p14:tracePt t="26386" x="6008688" y="1263650"/>
          <p14:tracePt t="26399" x="6021388" y="1263650"/>
          <p14:tracePt t="26420" x="6034088" y="1263650"/>
          <p14:tracePt t="26427" x="6034088" y="1250950"/>
          <p14:tracePt t="26449" x="6045200" y="1250950"/>
          <p14:tracePt t="26457" x="6057900" y="1238250"/>
          <p14:tracePt t="26467" x="6070600" y="1227138"/>
          <p14:tracePt t="26477" x="6083300" y="1214438"/>
          <p14:tracePt t="26488" x="6096000" y="1214438"/>
          <p14:tracePt t="26501" x="6108700" y="1201738"/>
          <p14:tracePt t="26507" x="6121400" y="1189038"/>
          <p14:tracePt t="26528" x="6134100" y="1189038"/>
          <p14:tracePt t="26549" x="6146800" y="1189038"/>
          <p14:tracePt t="26558" x="6146800" y="1176338"/>
          <p14:tracePt t="26579" x="6157913" y="1163638"/>
          <p14:tracePt t="26700" x="6170613" y="1163638"/>
          <p14:tracePt t="26712" x="6170613" y="1150938"/>
          <p14:tracePt t="26732" x="6170613" y="1138238"/>
          <p14:tracePt t="26741" x="6170613" y="1125538"/>
          <p14:tracePt t="26751" x="6170613" y="1114425"/>
          <p14:tracePt t="26761" x="6170613" y="1101725"/>
          <p14:tracePt t="26782" x="6170613" y="1076325"/>
          <p14:tracePt t="26801" x="6170613" y="1063625"/>
          <p14:tracePt t="26815" x="6157913" y="1063625"/>
          <p14:tracePt t="26822" x="6146800" y="1038225"/>
          <p14:tracePt t="26834" x="6108700" y="1038225"/>
          <p14:tracePt t="26843" x="6096000" y="1014413"/>
          <p14:tracePt t="26852" x="6083300" y="1001713"/>
          <p14:tracePt t="26866" x="6057900" y="1001713"/>
          <p14:tracePt t="26873" x="6057900" y="989013"/>
          <p14:tracePt t="26884" x="6034088" y="976313"/>
          <p14:tracePt t="26893" x="6008688" y="963613"/>
          <p14:tracePt t="26903" x="5983288" y="950913"/>
          <p14:tracePt t="26916" x="5983288" y="938213"/>
          <p14:tracePt t="26923" x="5957888" y="925513"/>
          <p14:tracePt t="26935" x="5945188" y="925513"/>
          <p14:tracePt t="26943" x="5932488" y="912813"/>
          <p14:tracePt t="26953" x="5921375" y="912813"/>
          <p14:tracePt t="26967" x="5908675" y="901700"/>
          <p14:tracePt t="26974" x="5883275" y="889000"/>
          <p14:tracePt t="26985" x="5870575" y="889000"/>
          <p14:tracePt t="26994" x="5857875" y="889000"/>
          <p14:tracePt t="27005" x="5845175" y="876300"/>
          <p14:tracePt t="27016" x="5832475" y="876300"/>
          <p14:tracePt t="27025" x="5821363" y="863600"/>
          <p14:tracePt t="27035" x="5808663" y="863600"/>
          <p14:tracePt t="27045" x="5795963" y="863600"/>
          <p14:tracePt t="27055" x="5783263" y="863600"/>
          <p14:tracePt t="27066" x="5770563" y="863600"/>
          <p14:tracePt t="27075" x="5757863" y="863600"/>
          <p14:tracePt t="27085" x="5745163" y="863600"/>
          <p14:tracePt t="27098" x="5732463" y="863600"/>
          <p14:tracePt t="27105" x="5719763" y="876300"/>
          <p14:tracePt t="27126" x="5708650" y="876300"/>
          <p14:tracePt t="27156" x="5695950" y="889000"/>
          <p14:tracePt t="27166" x="5683250" y="889000"/>
          <p14:tracePt t="27177" x="5670550" y="901700"/>
          <p14:tracePt t="27187" x="5645150" y="912813"/>
          <p14:tracePt t="27199" x="5619750" y="950913"/>
          <p14:tracePt t="27207" x="5607050" y="950913"/>
          <p14:tracePt t="27217" x="5595938" y="976313"/>
          <p14:tracePt t="27228" x="5583238" y="976313"/>
          <p14:tracePt t="27237" x="5570538" y="989013"/>
          <p14:tracePt t="27258" x="5557838" y="1001713"/>
          <p14:tracePt t="27267" x="5557838" y="1014413"/>
          <p14:tracePt t="27288" x="5545138" y="1014413"/>
          <p14:tracePt t="27299" x="5545138" y="1025525"/>
          <p14:tracePt t="27309" x="5532438" y="1025525"/>
          <p14:tracePt t="27330" x="5532438" y="1038225"/>
          <p14:tracePt t="27359" x="5532438" y="1050925"/>
          <p14:tracePt t="27369" x="5532438" y="1063625"/>
          <p14:tracePt t="27383" x="5532438" y="1076325"/>
          <p14:tracePt t="27401" x="5532438" y="1089025"/>
          <p14:tracePt t="27410" x="5532438" y="1101725"/>
          <p14:tracePt t="27420" x="5532438" y="1114425"/>
          <p14:tracePt t="27433" x="5545138" y="1125538"/>
          <p14:tracePt t="27440" x="5545138" y="1163638"/>
          <p14:tracePt t="27450" x="5557838" y="1176338"/>
          <p14:tracePt t="27461" x="5595938" y="1238250"/>
          <p14:tracePt t="27470" x="5607050" y="1263650"/>
          <p14:tracePt t="27483" x="5657850" y="1314450"/>
          <p14:tracePt t="27491" x="5719763" y="1376363"/>
          <p14:tracePt t="27501" x="5770563" y="1427163"/>
          <p14:tracePt t="27516" x="5795963" y="1450975"/>
          <p14:tracePt t="27521" x="5821363" y="1463675"/>
          <p14:tracePt t="27533" x="5832475" y="1476375"/>
          <p14:tracePt t="27542" x="5845175" y="1476375"/>
          <p14:tracePt t="27564" x="5870575" y="1476375"/>
          <p14:tracePt t="27572" x="5895975" y="1476375"/>
          <p14:tracePt t="27584" x="5921375" y="1476375"/>
          <p14:tracePt t="27593" x="5932488" y="1476375"/>
          <p14:tracePt t="27602" x="5957888" y="1476375"/>
          <p14:tracePt t="27615" x="5970588" y="1476375"/>
          <p14:tracePt t="27622" x="5983288" y="1476375"/>
          <p14:tracePt t="27632" x="5995988" y="1463675"/>
          <p14:tracePt t="27644" x="6008688" y="1463675"/>
          <p14:tracePt t="27665" x="6021388" y="1463675"/>
          <p14:tracePt t="27673" x="6034088" y="1450975"/>
          <p14:tracePt t="27703" x="6045200" y="1439863"/>
          <p14:tracePt t="27714" x="6057900" y="1439863"/>
          <p14:tracePt t="27724" x="6070600" y="1414463"/>
          <p14:tracePt t="27734" x="6083300" y="1401763"/>
          <p14:tracePt t="27748" x="6083300" y="1376363"/>
          <p14:tracePt t="27754" x="6096000" y="1350963"/>
          <p14:tracePt t="27766" x="6096000" y="1339850"/>
          <p14:tracePt t="27774" x="6108700" y="1327150"/>
          <p14:tracePt t="27785" x="6121400" y="1314450"/>
          <p14:tracePt t="27798" x="6121400" y="1301750"/>
          <p14:tracePt t="27805" x="6121400" y="1289050"/>
          <p14:tracePt t="27825" x="6121400" y="1276350"/>
          <p14:tracePt t="27846" x="6121400" y="1250950"/>
          <p14:tracePt t="27856" x="6121400" y="1238250"/>
          <p14:tracePt t="27866" x="6121400" y="1227138"/>
          <p14:tracePt t="27877" x="6121400" y="1214438"/>
          <p14:tracePt t="27906" x="6121400" y="1201738"/>
          <p14:tracePt t="27916" x="6121400" y="1189038"/>
          <p14:tracePt t="27937" x="6121400" y="1176338"/>
          <p14:tracePt t="27948" x="6121400" y="1163638"/>
          <p14:tracePt t="27979" x="6121400" y="1150938"/>
          <p14:tracePt t="27983" x="6121400" y="1138238"/>
          <p14:tracePt t="27999" x="6108700" y="1125538"/>
          <p14:tracePt t="28008" x="6096000" y="1125538"/>
          <p14:tracePt t="28018" x="6096000" y="1114425"/>
          <p14:tracePt t="28038" x="6083300" y="1101725"/>
          <p14:tracePt t="28048" x="6057900" y="1089025"/>
          <p14:tracePt t="28059" x="6045200" y="1089025"/>
          <p14:tracePt t="28068" x="6034088" y="1076325"/>
          <p14:tracePt t="28082" x="6021388" y="1076325"/>
          <p14:tracePt t="28089" x="6008688" y="1063625"/>
          <p14:tracePt t="28130" x="5995988" y="1063625"/>
          <p14:tracePt t="28151" x="5983288" y="1063625"/>
          <p14:tracePt t="28160" x="5957888" y="1050925"/>
          <p14:tracePt t="28170" x="5945188" y="1050925"/>
          <p14:tracePt t="28181" x="5932488" y="1050925"/>
          <p14:tracePt t="28190" x="5921375" y="1050925"/>
          <p14:tracePt t="28200" x="5895975" y="1050925"/>
          <p14:tracePt t="28214" x="5883275" y="1050925"/>
          <p14:tracePt t="28220" x="5857875" y="1050925"/>
          <p14:tracePt t="28231" x="5845175" y="1050925"/>
          <p14:tracePt t="28241" x="5832475" y="1050925"/>
          <p14:tracePt t="28251" x="5821363" y="1050925"/>
          <p14:tracePt t="28282" x="5808663" y="1050925"/>
          <p14:tracePt t="28302" x="5795963" y="1050925"/>
          <p14:tracePt t="28314" x="5783263" y="1050925"/>
          <p14:tracePt t="28322" x="5757863" y="1050925"/>
          <p14:tracePt t="28332" x="5745163" y="1050925"/>
          <p14:tracePt t="28342" x="5732463" y="1050925"/>
          <p14:tracePt t="28352" x="5719763" y="1050925"/>
          <p14:tracePt t="28364" x="5708650" y="1050925"/>
          <p14:tracePt t="28377" x="5695950" y="1050925"/>
          <p14:tracePt t="28393" x="5683250" y="1050925"/>
          <p14:tracePt t="28423" x="5670550" y="1050925"/>
          <p14:tracePt t="28445" x="5657850" y="1063625"/>
          <p14:tracePt t="28464" x="5657850" y="1076325"/>
          <p14:tracePt t="28525" x="5657850" y="1089025"/>
          <p14:tracePt t="28535" x="5657850" y="1101725"/>
          <p14:tracePt t="28547" x="5657850" y="1114425"/>
          <p14:tracePt t="28555" x="5657850" y="1125538"/>
          <p14:tracePt t="28566" x="5657850" y="1138238"/>
          <p14:tracePt t="28576" x="5657850" y="1150938"/>
          <p14:tracePt t="28597" x="5657850" y="1163638"/>
          <p14:tracePt t="28606" x="5657850" y="1176338"/>
          <p14:tracePt t="28618" x="5657850" y="1189038"/>
          <p14:tracePt t="28626" x="5670550" y="1201738"/>
          <p14:tracePt t="28636" x="5670550" y="1214438"/>
          <p14:tracePt t="28647" x="5683250" y="1238250"/>
          <p14:tracePt t="28657" x="5708650" y="1250950"/>
          <p14:tracePt t="28667" x="5708650" y="1263650"/>
          <p14:tracePt t="28681" x="5732463" y="1276350"/>
          <p14:tracePt t="28687" x="5757863" y="1301750"/>
          <p14:tracePt t="28698" x="5770563" y="1314450"/>
          <p14:tracePt t="28707" x="5783263" y="1314450"/>
          <p14:tracePt t="28717" x="5795963" y="1327150"/>
          <p14:tracePt t="28730" x="5832475" y="1339850"/>
          <p14:tracePt t="28738" x="5845175" y="1339850"/>
          <p14:tracePt t="28748" x="5870575" y="1339850"/>
          <p14:tracePt t="28758" x="5883275" y="1339850"/>
          <p14:tracePt t="28768" x="5921375" y="1339850"/>
          <p14:tracePt t="28781" x="5932488" y="1339850"/>
          <p14:tracePt t="28788" x="5945188" y="1339850"/>
          <p14:tracePt t="28799" x="5957888" y="1339850"/>
          <p14:tracePt t="28809" x="5995988" y="1339850"/>
          <p14:tracePt t="28819" x="6021388" y="1339850"/>
          <p14:tracePt t="28830" x="6045200" y="1339850"/>
          <p14:tracePt t="28839" x="6057900" y="1339850"/>
          <p14:tracePt t="28849" x="6096000" y="1314450"/>
          <p14:tracePt t="28863" x="6134100" y="1301750"/>
          <p14:tracePt t="28869" x="6157913" y="1289050"/>
          <p14:tracePt t="28890" x="6183313" y="1289050"/>
          <p14:tracePt t="28903" x="6196013" y="1276350"/>
          <p14:tracePt t="28915" x="6208713" y="1263650"/>
          <p14:tracePt t="28920" x="6221413" y="1250950"/>
          <p14:tracePt t="28931" x="6234113" y="1250950"/>
          <p14:tracePt t="28940" x="6234113" y="1238250"/>
          <p14:tracePt t="28950" x="6246813" y="1227138"/>
          <p14:tracePt t="28964" x="6246813" y="1214438"/>
          <p14:tracePt t="28981" x="6246813" y="1201738"/>
          <p14:tracePt t="28991" x="6246813" y="1189038"/>
          <p14:tracePt t="29013" x="6246813" y="1163638"/>
          <p14:tracePt t="29021" x="6246813" y="1150938"/>
          <p14:tracePt t="29032" x="6234113" y="1138238"/>
          <p14:tracePt t="29042" x="6221413" y="1114425"/>
          <p14:tracePt t="29051" x="6208713" y="1101725"/>
          <p14:tracePt t="29063" x="6196013" y="1089025"/>
          <p14:tracePt t="29072" x="6196013" y="1076325"/>
          <p14:tracePt t="29082" x="6183313" y="1063625"/>
          <p14:tracePt t="29097" x="6157913" y="1050925"/>
          <p14:tracePt t="29102" x="6157913" y="1038225"/>
          <p14:tracePt t="29114" x="6146800" y="1025525"/>
          <p14:tracePt t="29123" x="6146800" y="1014413"/>
          <p14:tracePt t="29145" x="6134100" y="1001713"/>
          <p14:tracePt t="29155" x="6121400" y="1001713"/>
          <p14:tracePt t="29164" x="6121400" y="989013"/>
          <p14:tracePt t="29173" x="6108700" y="976313"/>
          <p14:tracePt t="29183" x="6083300" y="976313"/>
          <p14:tracePt t="29197" x="6070600" y="963613"/>
          <p14:tracePt t="29205" x="6045200" y="950913"/>
          <p14:tracePt t="29218" x="6021388" y="950913"/>
          <p14:tracePt t="29224" x="5995988" y="950913"/>
          <p14:tracePt t="29235" x="5983288" y="938213"/>
          <p14:tracePt t="29247" x="5945188" y="938213"/>
          <p14:tracePt t="29254" x="5921375" y="938213"/>
          <p14:tracePt t="29264" x="5895975" y="938213"/>
          <p14:tracePt t="29273" x="5870575" y="938213"/>
          <p14:tracePt t="29294" x="5857875" y="938213"/>
          <p14:tracePt t="29304" x="5845175" y="938213"/>
          <p14:tracePt t="29314" x="5832475" y="938213"/>
          <p14:tracePt t="29327" x="5821363" y="938213"/>
          <p14:tracePt t="29335" x="5808663" y="938213"/>
          <p14:tracePt t="29349" x="5795963" y="938213"/>
          <p14:tracePt t="29356" x="5770563" y="938213"/>
          <p14:tracePt t="29366" x="5757863" y="938213"/>
          <p14:tracePt t="29379" x="5732463" y="938213"/>
          <p14:tracePt t="29387" x="5719763" y="938213"/>
          <p14:tracePt t="29397" x="5708650" y="938213"/>
          <p14:tracePt t="29417" x="5695950" y="950913"/>
          <p14:tracePt t="29429" x="5683250" y="950913"/>
          <p14:tracePt t="29448" x="5683250" y="963613"/>
          <p14:tracePt t="29458" x="5670550" y="963613"/>
          <p14:tracePt t="29479" x="5657850" y="976313"/>
          <p14:tracePt t="29488" x="5645150" y="976313"/>
          <p14:tracePt t="29497" x="5632450" y="1001713"/>
          <p14:tracePt t="29509" x="5607050" y="1025525"/>
          <p14:tracePt t="29530" x="5595938" y="1050925"/>
          <p14:tracePt t="29539" x="5583238" y="1050925"/>
          <p14:tracePt t="29548" x="5583238" y="1063625"/>
          <p14:tracePt t="29562" x="5583238" y="1076325"/>
          <p14:tracePt t="29569" x="5570538" y="1089025"/>
          <p14:tracePt t="29580" x="5570538" y="1114425"/>
          <p14:tracePt t="29592" x="5570538" y="1138238"/>
          <p14:tracePt t="29612" x="5570538" y="1163638"/>
          <p14:tracePt t="29619" x="5570538" y="1189038"/>
          <p14:tracePt t="29629" x="5570538" y="1214438"/>
          <p14:tracePt t="29641" x="5570538" y="1250950"/>
          <p14:tracePt t="29650" x="5570538" y="1301750"/>
          <p14:tracePt t="29663" x="5570538" y="1339850"/>
          <p14:tracePt t="29670" x="5570538" y="1376363"/>
          <p14:tracePt t="29680" x="5570538" y="1389063"/>
          <p14:tracePt t="29691" x="5570538" y="1414463"/>
          <p14:tracePt t="29700" x="5583238" y="1427163"/>
          <p14:tracePt t="29714" x="5595938" y="1450975"/>
          <p14:tracePt t="29721" x="5607050" y="1463675"/>
          <p14:tracePt t="29730" x="5607050" y="1489075"/>
          <p14:tracePt t="29744" x="5619750" y="1514475"/>
          <p14:tracePt t="29750" x="5645150" y="1539875"/>
          <p14:tracePt t="29761" x="5657850" y="1552575"/>
          <p14:tracePt t="29771" x="5670550" y="1563688"/>
          <p14:tracePt t="29780" x="5695950" y="1576388"/>
          <p14:tracePt t="29802" x="5719763" y="1576388"/>
          <p14:tracePt t="29813" x="5732463" y="1576388"/>
          <p14:tracePt t="29822" x="5757863" y="1576388"/>
          <p14:tracePt t="29832" x="5783263" y="1576388"/>
          <p14:tracePt t="29846" x="5808663" y="1552575"/>
          <p14:tracePt t="29852" x="5832475" y="1539875"/>
          <p14:tracePt t="29863" x="5857875" y="1527175"/>
          <p14:tracePt t="29873" x="5883275" y="1501775"/>
          <p14:tracePt t="29883" x="5883275" y="1489075"/>
          <p14:tracePt t="29896" x="5908675" y="1476375"/>
          <p14:tracePt t="29905" x="5908675" y="1463675"/>
          <p14:tracePt t="29924" x="5921375" y="1450975"/>
          <p14:tracePt t="29946" x="5921375" y="1439863"/>
          <p14:tracePt t="29954" x="5932488" y="1427163"/>
          <p14:tracePt t="29964" x="5932488" y="1414463"/>
          <p14:tracePt t="29974" x="5932488" y="1401763"/>
          <p14:tracePt t="30005" x="5932488" y="1389063"/>
          <p14:tracePt t="30015" x="5932488" y="1376363"/>
          <p14:tracePt t="30035" x="5932488" y="1363663"/>
          <p14:tracePt t="30055" x="5932488" y="1350963"/>
          <p14:tracePt t="30065" x="5932488" y="1339850"/>
          <p14:tracePt t="30078" x="5908675" y="1314450"/>
          <p14:tracePt t="30086" x="5908675" y="1301750"/>
          <p14:tracePt t="30096" x="5883275" y="1289050"/>
          <p14:tracePt t="30106" x="5883275" y="1276350"/>
          <p14:tracePt t="30116" x="5857875" y="1276350"/>
          <p14:tracePt t="30136" x="5857875" y="1263650"/>
          <p14:tracePt t="30146" x="5845175" y="1263650"/>
          <p14:tracePt t="30278" x="5845175" y="1250950"/>
          <p14:tracePt t="30400" x="5832475" y="1238250"/>
          <p14:tracePt t="30421" x="5821363" y="1227138"/>
          <p14:tracePt t="30430" x="5795963" y="1214438"/>
          <p14:tracePt t="30441" x="5783263" y="1176338"/>
          <p14:tracePt t="30450" x="5745163" y="1138238"/>
          <p14:tracePt t="30462" x="5670550" y="1063625"/>
          <p14:tracePt t="30471" x="5632450" y="1001713"/>
          <p14:tracePt t="30481" x="5570538" y="938213"/>
          <p14:tracePt t="30496" x="5532438" y="889000"/>
          <p14:tracePt t="30501" x="5483225" y="825500"/>
          <p14:tracePt t="30513" x="5445125" y="776288"/>
          <p14:tracePt t="30523" x="5432425" y="750888"/>
          <p14:tracePt t="30531" x="5419725" y="738188"/>
          <p14:tracePt t="30545" x="5407025" y="712788"/>
          <p14:tracePt t="30552" x="5394325" y="688975"/>
          <p14:tracePt t="30563" x="5383213" y="650875"/>
          <p14:tracePt t="30577" x="5383213" y="638175"/>
          <p14:tracePt t="30582" x="5383213" y="612775"/>
          <p14:tracePt t="30602" x="5383213" y="600075"/>
          <p14:tracePt t="30612" x="5383213" y="576263"/>
          <p14:tracePt t="30623" x="5383213" y="563563"/>
          <p14:tracePt t="30633" x="5383213" y="550863"/>
          <p14:tracePt t="30645" x="5383213" y="538163"/>
          <p14:tracePt t="30663" x="5383213" y="525463"/>
          <p14:tracePt t="30694" x="5383213" y="512763"/>
          <p14:tracePt t="30765" x="5370513" y="500063"/>
          <p14:tracePt t="30795" x="5357813" y="500063"/>
          <p14:tracePt t="30816" x="5345113" y="487363"/>
          <p14:tracePt t="30846" x="5332413" y="487363"/>
          <p14:tracePt t="30866" x="5332413" y="476250"/>
          <p14:tracePt t="30877" x="5307013" y="476250"/>
          <p14:tracePt t="30886" x="5307013" y="463550"/>
          <p14:tracePt t="30896" x="5294313" y="463550"/>
          <p14:tracePt t="30910" x="5281613" y="463550"/>
          <p14:tracePt t="30917" x="5270500" y="463550"/>
          <p14:tracePt t="30929" x="5257800" y="450850"/>
          <p14:tracePt t="30939" x="5245100" y="450850"/>
          <p14:tracePt t="30948" x="5232400" y="450850"/>
          <p14:tracePt t="30961" x="5219700" y="450850"/>
          <p14:tracePt t="30967" x="5219700" y="438150"/>
          <p14:tracePt t="30988" x="5207000" y="438150"/>
          <p14:tracePt t="30997" x="5194300" y="425450"/>
          <p14:tracePt t="31028" x="5181600" y="425450"/>
          <p14:tracePt t="31089" x="5181600" y="412750"/>
          <p14:tracePt t="31464" x="5170488" y="412750"/>
          <p14:tracePt t="31505" x="5157788" y="412750"/>
          <p14:tracePt t="31525" x="5145088" y="412750"/>
          <p14:tracePt t="31547" x="5132388" y="412750"/>
          <p14:tracePt t="31556" x="5132388" y="400050"/>
          <p14:tracePt t="31576" x="5119688" y="387350"/>
          <p14:tracePt t="31586" x="5106988" y="374650"/>
          <p14:tracePt t="31596" x="5094288" y="374650"/>
          <p14:tracePt t="31609" x="5081588" y="363538"/>
          <p14:tracePt t="31616" x="5068888" y="363538"/>
          <p14:tracePt t="31627" x="5057775" y="350838"/>
          <p14:tracePt t="31637" x="5032375" y="325438"/>
          <p14:tracePt t="31646" x="5019675" y="312738"/>
          <p14:tracePt t="31659" x="4994275" y="250825"/>
          <p14:tracePt t="31667" x="4956175" y="212725"/>
          <p14:tracePt t="31678" x="4919663" y="150813"/>
          <p14:tracePt t="31687" x="4906963" y="112713"/>
          <p14:tracePt t="31697" x="4906963" y="87313"/>
          <p14:tracePt t="31711" x="4894263" y="50800"/>
          <p14:tracePt t="31728" x="4894263" y="38100"/>
          <p14:tracePt t="31748" x="4894263" y="25400"/>
          <p14:tracePt t="31839" x="4894263" y="12700"/>
          <p14:tracePt t="31859" x="4894263" y="0"/>
          <p14:tracePt t="31890" x="4906963" y="0"/>
          <p14:tracePt t="31930" x="4919663" y="0"/>
          <p14:tracePt t="31942" x="4932363" y="0"/>
          <p14:tracePt t="31960" x="4956175" y="0"/>
          <p14:tracePt t="31972" x="4968875" y="0"/>
          <p14:tracePt t="31981" x="4994275" y="0"/>
          <p14:tracePt t="31993" x="5032375" y="0"/>
          <p14:tracePt t="32002" x="5081588" y="25400"/>
          <p14:tracePt t="32011" x="5106988" y="38100"/>
          <p14:tracePt t="32022" x="5145088" y="50800"/>
          <p14:tracePt t="32032" x="5170488" y="74613"/>
          <p14:tracePt t="32043" x="5194300" y="87313"/>
          <p14:tracePt t="32052" x="5207000" y="100013"/>
          <p14:tracePt t="32062" x="5219700" y="112713"/>
          <p14:tracePt t="32076" x="5232400" y="125413"/>
          <p14:tracePt t="32083" x="5245100" y="138113"/>
          <p14:tracePt t="32094" x="5257800" y="138113"/>
          <p14:tracePt t="32103" x="5270500" y="150813"/>
          <p14:tracePt t="32113" x="5281613" y="150813"/>
          <p14:tracePt t="32126" x="5294313" y="161925"/>
          <p14:tracePt t="32133" x="5294313" y="174625"/>
          <p14:tracePt t="32154" x="5307013" y="174625"/>
          <p14:tracePt t="32163" x="5307013" y="187325"/>
          <p14:tracePt t="32184" x="5319713" y="200025"/>
          <p14:tracePt t="32205" x="5319713" y="212725"/>
          <p14:tracePt t="32214" x="5332413" y="212725"/>
          <p14:tracePt t="32226" x="5345113" y="225425"/>
          <p14:tracePt t="32244" x="5345113" y="238125"/>
          <p14:tracePt t="32278" x="5345113" y="250825"/>
          <p14:tracePt t="32285" x="5345113" y="263525"/>
          <p14:tracePt t="32295" x="5345113" y="274638"/>
          <p14:tracePt t="32316" x="5332413" y="287338"/>
          <p14:tracePt t="32326" x="5307013" y="300038"/>
          <p14:tracePt t="32336" x="5307013" y="312738"/>
          <p14:tracePt t="32346" x="5294313" y="312738"/>
          <p14:tracePt t="32360" x="5281613" y="312738"/>
          <p14:tracePt t="32366" x="5270500" y="325438"/>
          <p14:tracePt t="32377" x="5257800" y="338138"/>
          <p14:tracePt t="32387" x="5245100" y="338138"/>
          <p14:tracePt t="32397" x="5232400" y="338138"/>
          <p14:tracePt t="32409" x="5219700" y="338138"/>
          <p14:tracePt t="32417" x="5207000" y="350838"/>
          <p14:tracePt t="32427" x="5194300" y="350838"/>
          <p14:tracePt t="32438" x="5181600" y="350838"/>
          <p14:tracePt t="32447" x="5170488" y="350838"/>
          <p14:tracePt t="32459" x="5157788" y="350838"/>
          <p14:tracePt t="32477" x="5132388" y="350838"/>
          <p14:tracePt t="32498" x="5106988" y="350838"/>
          <p14:tracePt t="32508" x="5094288" y="350838"/>
          <p14:tracePt t="32524" x="5057775" y="350838"/>
          <p14:tracePt t="32528" x="5045075" y="350838"/>
          <p14:tracePt t="32542" x="5032375" y="350838"/>
          <p14:tracePt t="32549" x="5019675" y="350838"/>
          <p14:tracePt t="32560" x="5006975" y="338138"/>
          <p14:tracePt t="32571" x="4994275" y="338138"/>
          <p14:tracePt t="32579" x="4981575" y="325438"/>
          <p14:tracePt t="32610" x="4968875" y="312738"/>
          <p14:tracePt t="32630" x="4956175" y="312738"/>
          <p14:tracePt t="32642" x="4956175" y="300038"/>
          <p14:tracePt t="32650" x="4956175" y="287338"/>
          <p14:tracePt t="32674" x="4956175" y="274638"/>
          <p14:tracePt t="32691" x="4956175" y="263525"/>
          <p14:tracePt t="32701" x="4956175" y="250825"/>
          <p14:tracePt t="32711" x="4968875" y="250825"/>
          <p14:tracePt t="32732" x="4968875" y="238125"/>
          <p14:tracePt t="32742" x="4981575" y="238125"/>
          <p14:tracePt t="32751" x="4994275" y="225425"/>
          <p14:tracePt t="32773" x="5006975" y="225425"/>
          <p14:tracePt t="32782" x="5006975" y="212725"/>
          <p14:tracePt t="32803" x="5019675" y="212725"/>
          <p14:tracePt t="32812" x="5019675" y="200025"/>
          <p14:tracePt t="32834" x="5032375" y="200025"/>
          <p14:tracePt t="32864" x="5045075" y="200025"/>
          <p14:tracePt t="32883" x="5057775" y="200025"/>
          <p14:tracePt t="32914" x="5068888" y="212725"/>
          <p14:tracePt t="32944" x="5081588" y="212725"/>
          <p14:tracePt t="32958" x="5081588" y="225425"/>
          <p14:tracePt t="33005" x="5081588" y="238125"/>
          <p14:tracePt t="33462" x="5094288" y="238125"/>
          <p14:tracePt t="33481" x="5106988" y="238125"/>
          <p14:tracePt t="33522" x="5119688" y="238125"/>
          <p14:tracePt t="33553" x="5132388" y="238125"/>
          <p14:tracePt t="33593" x="5145088" y="238125"/>
          <p14:tracePt t="33644" x="5145088" y="250825"/>
          <p14:tracePt t="33705" x="5145088" y="263525"/>
          <p14:tracePt t="34080" x="5145088" y="274638"/>
          <p14:tracePt t="34100" x="5145088" y="287338"/>
          <p14:tracePt t="34110" x="5170488" y="300038"/>
          <p14:tracePt t="34123" x="5194300" y="325438"/>
          <p14:tracePt t="34131" x="5219700" y="363538"/>
          <p14:tracePt t="34141" x="5245100" y="387350"/>
          <p14:tracePt t="34150" x="5281613" y="450850"/>
          <p14:tracePt t="34161" x="5319713" y="525463"/>
          <p14:tracePt t="34173" x="5357813" y="588963"/>
          <p14:tracePt t="34181" x="5383213" y="650875"/>
          <p14:tracePt t="34192" x="5419725" y="712788"/>
          <p14:tracePt t="34201" x="5457825" y="788988"/>
          <p14:tracePt t="34211" x="5495925" y="863600"/>
          <p14:tracePt t="34224" x="5532438" y="950913"/>
          <p14:tracePt t="34235" x="5570538" y="1038225"/>
          <p14:tracePt t="34243" x="5607050" y="1125538"/>
          <p14:tracePt t="34252" x="5645150" y="1201738"/>
          <p14:tracePt t="34264" x="5657850" y="1276350"/>
          <p14:tracePt t="34276" x="5670550" y="1301750"/>
          <p14:tracePt t="34282" x="5683250" y="1327150"/>
          <p14:tracePt t="34293" x="5695950" y="1339850"/>
          <p14:tracePt t="34307" x="5695950" y="1363663"/>
          <p14:tracePt t="34312" x="5695950" y="1376363"/>
          <p14:tracePt t="34324" x="5695950" y="1414463"/>
          <p14:tracePt t="34333" x="5695950" y="1439863"/>
          <p14:tracePt t="34343" x="5695950" y="1476375"/>
          <p14:tracePt t="34364" x="5695950" y="1489075"/>
          <p14:tracePt t="34394" x="5695950" y="1501775"/>
          <p14:tracePt t="34566" x="5683250" y="1501775"/>
          <p14:tracePt t="34576" x="5670550" y="1501775"/>
          <p14:tracePt t="34589" x="5632450" y="1501775"/>
          <p14:tracePt t="34606" x="5619750" y="1501775"/>
          <p14:tracePt t="34617" x="5607050" y="1501775"/>
          <p14:tracePt t="34657" x="5595938" y="1501775"/>
          <p14:tracePt t="34668" x="5583238" y="1501775"/>
          <p14:tracePt t="34698" x="5583238" y="1489075"/>
          <p14:tracePt t="34810" x="5583238" y="1476375"/>
          <p14:tracePt t="34822" x="5595938" y="1476375"/>
          <p14:tracePt t="34830" x="5607050" y="1476375"/>
          <p14:tracePt t="34840" x="5632450" y="1463675"/>
          <p14:tracePt t="34850" x="5645150" y="1463675"/>
          <p14:tracePt t="34860" x="5657850" y="1463675"/>
          <p14:tracePt t="34873" x="5670550" y="1463675"/>
          <p14:tracePt t="34880" x="5683250" y="1463675"/>
          <p14:tracePt t="34890" x="5695950" y="1463675"/>
          <p14:tracePt t="34905" x="5708650" y="1463675"/>
          <p14:tracePt t="34911" x="5719763" y="1463675"/>
          <p14:tracePt t="34924" x="5732463" y="1463675"/>
          <p14:tracePt t="34941" x="5757863" y="1463675"/>
          <p14:tracePt t="34972" x="5770563" y="1463675"/>
          <p14:tracePt t="35013" x="5783263" y="1463675"/>
          <p14:tracePt t="35043" x="5795963" y="1463675"/>
          <p14:tracePt t="35063" x="5808663" y="1463675"/>
          <p14:tracePt t="35113" x="5821363" y="1463675"/>
          <p14:tracePt t="35144" x="5832475" y="1463675"/>
          <p14:tracePt t="35185" x="5845175" y="1450975"/>
          <p14:tracePt t="35215" x="5857875" y="1450975"/>
          <p14:tracePt t="35225" x="5870575" y="1450975"/>
          <p14:tracePt t="35245" x="5883275" y="1439863"/>
          <p14:tracePt t="35255" x="5895975" y="1439863"/>
          <p14:tracePt t="35265" x="5908675" y="1427163"/>
          <p14:tracePt t="35275" x="5921375" y="1427163"/>
          <p14:tracePt t="35289" x="5932488" y="1427163"/>
          <p14:tracePt t="35307" x="5945188" y="1414463"/>
          <p14:tracePt t="35337" x="5957888" y="1414463"/>
          <p14:tracePt t="35488" x="5945188" y="1414463"/>
          <p14:tracePt t="35508" x="5932488" y="1427163"/>
          <p14:tracePt t="35539" x="5921375" y="1427163"/>
          <p14:tracePt t="35570" x="5908675" y="1427163"/>
          <p14:tracePt t="35610" x="5895975" y="1427163"/>
          <p14:tracePt t="35622" x="5883275" y="1427163"/>
          <p14:tracePt t="35640" x="5870575" y="1427163"/>
          <p14:tracePt t="35661" x="5857875" y="1427163"/>
          <p14:tracePt t="35681" x="5845175" y="1427163"/>
          <p14:tracePt t="35704" x="5832475" y="1427163"/>
          <p14:tracePt t="35732" x="5821363" y="1427163"/>
          <p14:tracePt t="35753" x="5795963" y="1427163"/>
          <p14:tracePt t="35772" x="5783263" y="1427163"/>
          <p14:tracePt t="35782" x="5770563" y="1427163"/>
          <p14:tracePt t="35793" x="5757863" y="1427163"/>
          <p14:tracePt t="35804" x="5745163" y="1427163"/>
          <p14:tracePt t="35813" x="5732463" y="1427163"/>
          <p14:tracePt t="35833" x="5708650" y="1427163"/>
          <p14:tracePt t="35843" x="5695950" y="1427163"/>
          <p14:tracePt t="35854" x="5683250" y="1427163"/>
          <p14:tracePt t="35864" x="5670550" y="1414463"/>
          <p14:tracePt t="35886" x="5657850" y="1401763"/>
          <p14:tracePt t="35889" x="5632450" y="1389063"/>
          <p14:tracePt t="35894" x="5607050" y="1376363"/>
          <p14:tracePt t="35905" x="5570538" y="1350963"/>
          <p14:tracePt t="35914" x="5545138" y="1339850"/>
          <p14:tracePt t="35925" x="5507038" y="1327150"/>
          <p14:tracePt t="35944" x="5495925" y="1314450"/>
          <p14:tracePt t="35956" x="5483225" y="1301750"/>
          <p14:tracePt t="35975" x="5470525" y="1301750"/>
          <p14:tracePt t="35988" x="5470525" y="1289050"/>
          <p14:tracePt t="35995" x="5457825" y="1276350"/>
          <p14:tracePt t="36005" x="5432425" y="1263650"/>
          <p14:tracePt t="36016" x="5419725" y="1238250"/>
          <p14:tracePt t="36025" x="5394325" y="1227138"/>
          <p14:tracePt t="36039" x="5383213" y="1214438"/>
          <p14:tracePt t="36046" x="5370513" y="1201738"/>
          <p14:tracePt t="36066" x="5357813" y="1189038"/>
          <p14:tracePt t="36087" x="5357813" y="1176338"/>
          <p14:tracePt t="36147" x="5357813" y="1163638"/>
          <p14:tracePt t="36158" x="5357813" y="1150938"/>
          <p14:tracePt t="36170" x="5357813" y="1138238"/>
          <p14:tracePt t="36198" x="5357813" y="1125538"/>
          <p14:tracePt t="36259" x="5357813" y="1114425"/>
          <p14:tracePt t="36421" x="5370513" y="1138238"/>
          <p14:tracePt t="36436" x="5383213" y="1138238"/>
          <p14:tracePt t="36441" x="5394325" y="1150938"/>
          <p14:tracePt t="36454" x="5407025" y="1163638"/>
          <p14:tracePt t="36461" x="5419725" y="1176338"/>
          <p14:tracePt t="36472" x="5419725" y="1189038"/>
          <p14:tracePt t="36482" x="5432425" y="1189038"/>
          <p14:tracePt t="36491" x="5432425" y="1201738"/>
          <p14:tracePt t="36504" x="5432425" y="1214438"/>
          <p14:tracePt t="36512" x="5445125" y="1227138"/>
          <p14:tracePt t="36522" x="5445125" y="1238250"/>
          <p14:tracePt t="36532" x="5457825" y="1250950"/>
          <p14:tracePt t="36542" x="5483225" y="1263650"/>
          <p14:tracePt t="36554" x="5495925" y="1289050"/>
          <p14:tracePt t="36563" x="5507038" y="1289050"/>
          <p14:tracePt t="36574" x="5507038" y="1301750"/>
          <p14:tracePt t="36586" x="5519738" y="1314450"/>
          <p14:tracePt t="36593" x="5519738" y="1327150"/>
          <p14:tracePt t="36614" x="5532438" y="1339850"/>
          <p14:tracePt t="36644" x="5545138" y="1350963"/>
          <p14:tracePt t="36653" x="5557838" y="1350963"/>
          <p14:tracePt t="36685" x="5570538" y="1363663"/>
          <p14:tracePt t="36694" x="5583238" y="1363663"/>
          <p14:tracePt t="36705" x="5583238" y="1376363"/>
          <p14:tracePt t="36725" x="5595938" y="1376363"/>
          <p14:tracePt t="36745" x="5607050" y="1376363"/>
          <p14:tracePt t="36776" x="5619750" y="1376363"/>
          <p14:tracePt t="37019" x="5619750" y="1389063"/>
          <p14:tracePt t="38256" x="5645150" y="1389063"/>
          <p14:tracePt t="38268" x="5657850" y="1389063"/>
          <p14:tracePt t="38276" x="5683250" y="1389063"/>
          <p14:tracePt t="38285" x="5719763" y="1389063"/>
          <p14:tracePt t="38297" x="5783263" y="1414463"/>
          <p14:tracePt t="38306" x="5808663" y="1414463"/>
          <p14:tracePt t="38318" x="5845175" y="1427163"/>
          <p14:tracePt t="38327" x="5857875" y="1427163"/>
          <p14:tracePt t="38336" x="5883275" y="1439863"/>
          <p14:tracePt t="38347" x="5895975" y="1439863"/>
          <p14:tracePt t="38357" x="5908675" y="1439863"/>
          <p14:tracePt t="38368" x="5921375" y="1439863"/>
          <p14:tracePt t="38399" x="5932488" y="1439863"/>
          <p14:tracePt t="38429" x="5945188" y="1439863"/>
          <p14:tracePt t="38450" x="5957888" y="1439863"/>
          <p14:tracePt t="38458" x="5970588" y="1427163"/>
          <p14:tracePt t="38468" x="5983288" y="1427163"/>
          <p14:tracePt t="38478" x="5995988" y="1414463"/>
          <p14:tracePt t="38489" x="6008688" y="1401763"/>
          <p14:tracePt t="38502" x="6021388" y="1401763"/>
          <p14:tracePt t="38509" x="6034088" y="1389063"/>
          <p14:tracePt t="38519" x="6057900" y="1376363"/>
          <p14:tracePt t="38530" x="6070600" y="1376363"/>
          <p14:tracePt t="38539" x="6083300" y="1363663"/>
          <p14:tracePt t="38559" x="6096000" y="1350963"/>
          <p14:tracePt t="38569" x="6096000" y="1339850"/>
          <p14:tracePt t="38590" x="6121400" y="1327150"/>
          <p14:tracePt t="38601" x="6121400" y="1314450"/>
          <p14:tracePt t="38611" x="6134100" y="1301750"/>
          <p14:tracePt t="38620" x="6134100" y="1289050"/>
          <p14:tracePt t="38635" x="6146800" y="1276350"/>
          <p14:tracePt t="38641" x="6146800" y="1263650"/>
          <p14:tracePt t="38651" x="6157913" y="1238250"/>
          <p14:tracePt t="38661" x="6157913" y="1227138"/>
          <p14:tracePt t="38671" x="6157913" y="1214438"/>
          <p14:tracePt t="38685" x="6157913" y="1201738"/>
          <p14:tracePt t="38691" x="6157913" y="1189038"/>
          <p14:tracePt t="38712" x="6157913" y="1163638"/>
          <p14:tracePt t="38734" x="6157913" y="1150938"/>
          <p14:tracePt t="38742" x="6157913" y="1138238"/>
          <p14:tracePt t="38752" x="6146800" y="1125538"/>
          <p14:tracePt t="38763" x="6146800" y="1114425"/>
          <p14:tracePt t="38785" x="6121400" y="1101725"/>
          <p14:tracePt t="38793" x="6108700" y="1089025"/>
          <p14:tracePt t="38802" x="6096000" y="1089025"/>
          <p14:tracePt t="38817" x="6070600" y="1063625"/>
          <p14:tracePt t="38823" x="6045200" y="1050925"/>
          <p14:tracePt t="38834" x="6021388" y="1038225"/>
          <p14:tracePt t="38844" x="5995988" y="1025525"/>
          <p14:tracePt t="38853" x="5957888" y="1014413"/>
          <p14:tracePt t="38867" x="5932488" y="1001713"/>
          <p14:tracePt t="38873" x="5895975" y="989013"/>
          <p14:tracePt t="38887" x="5883275" y="976313"/>
          <p14:tracePt t="38894" x="5857875" y="976313"/>
          <p14:tracePt t="38904" x="5845175" y="976313"/>
          <p14:tracePt t="38918" x="5832475" y="963613"/>
          <p14:tracePt t="38924" x="5821363" y="963613"/>
          <p14:tracePt t="38935" x="5808663" y="963613"/>
          <p14:tracePt t="38955" x="5783263" y="950913"/>
          <p14:tracePt t="38968" x="5757863" y="950913"/>
          <p14:tracePt t="38975" x="5732463" y="938213"/>
          <p14:tracePt t="38986" x="5708650" y="938213"/>
          <p14:tracePt t="38996" x="5670550" y="938213"/>
          <p14:tracePt t="39005" x="5657850" y="938213"/>
          <p14:tracePt t="39017" x="5632450" y="938213"/>
          <p14:tracePt t="39026" x="5619750" y="938213"/>
          <p14:tracePt t="39036" x="5607050" y="938213"/>
          <p14:tracePt t="39050" x="5595938" y="938213"/>
          <p14:tracePt t="39056" x="5583238" y="938213"/>
          <p14:tracePt t="39077" x="5570538" y="938213"/>
          <p14:tracePt t="39099" x="5557838" y="938213"/>
          <p14:tracePt t="39107" x="5545138" y="938213"/>
          <p14:tracePt t="39118" x="5532438" y="938213"/>
          <p14:tracePt t="39128" x="5519738" y="950913"/>
          <p14:tracePt t="39137" x="5507038" y="963613"/>
          <p14:tracePt t="39150" x="5495925" y="989013"/>
          <p14:tracePt t="39157" x="5470525" y="1014413"/>
          <p14:tracePt t="39169" x="5470525" y="1038225"/>
          <p14:tracePt t="39178" x="5457825" y="1063625"/>
          <p14:tracePt t="39188" x="5457825" y="1089025"/>
          <p14:tracePt t="39200" x="5445125" y="1101725"/>
          <p14:tracePt t="39209" x="5445125" y="1114425"/>
          <p14:tracePt t="39218" x="5445125" y="1125538"/>
          <p14:tracePt t="39229" x="5445125" y="1138238"/>
          <p14:tracePt t="39239" x="5445125" y="1150938"/>
          <p14:tracePt t="39250" x="5445125" y="1163638"/>
          <p14:tracePt t="39269" x="5445125" y="1189038"/>
          <p14:tracePt t="39284" x="5445125" y="1227138"/>
          <p14:tracePt t="39289" x="5470525" y="1289050"/>
          <p14:tracePt t="39300" x="5470525" y="1314450"/>
          <p14:tracePt t="39310" x="5470525" y="1327150"/>
          <p14:tracePt t="39320" x="5483225" y="1350963"/>
          <p14:tracePt t="39334" x="5495925" y="1363663"/>
          <p14:tracePt t="39340" x="5495925" y="1376363"/>
          <p14:tracePt t="39351" x="5495925" y="1389063"/>
          <p14:tracePt t="39363" x="5507038" y="1401763"/>
          <p14:tracePt t="39384" x="5519738" y="1414463"/>
          <p14:tracePt t="39400" x="5532438" y="1414463"/>
          <p14:tracePt t="39412" x="5545138" y="1427163"/>
          <p14:tracePt t="39421" x="5557838" y="1439863"/>
          <p14:tracePt t="39435" x="5570538" y="1450975"/>
          <p14:tracePt t="39441" x="5583238" y="1450975"/>
          <p14:tracePt t="39451" x="5607050" y="1450975"/>
          <p14:tracePt t="39462" x="5619750" y="1463675"/>
          <p14:tracePt t="39472" x="5670550" y="1463675"/>
          <p14:tracePt t="39483" x="5719763" y="1463675"/>
          <p14:tracePt t="39492" x="5795963" y="1463675"/>
          <p14:tracePt t="39503" x="5832475" y="1463675"/>
          <p14:tracePt t="39516" x="5883275" y="1463675"/>
          <p14:tracePt t="39522" x="5908675" y="1463675"/>
          <p14:tracePt t="39534" x="5932488" y="1450975"/>
          <p14:tracePt t="39542" x="5945188" y="1450975"/>
          <p14:tracePt t="39552" x="5957888" y="1450975"/>
          <p14:tracePt t="39567" x="5970588" y="1450975"/>
          <p14:tracePt t="39573" x="5983288" y="1439863"/>
          <p14:tracePt t="39585" x="5995988" y="1439863"/>
          <p14:tracePt t="39593" x="6008688" y="1427163"/>
          <p14:tracePt t="39604" x="6034088" y="1414463"/>
          <p14:tracePt t="39617" x="6045200" y="1401763"/>
          <p14:tracePt t="39624" x="6057900" y="1389063"/>
          <p14:tracePt t="39636" x="6057900" y="1376363"/>
          <p14:tracePt t="39655" x="6070600" y="1363663"/>
          <p14:tracePt t="39667" x="6070600" y="1350963"/>
          <p14:tracePt t="39705" x="6070600" y="1339850"/>
          <p14:tracePt t="39776" x="6057900" y="1339850"/>
          <p14:tracePt t="39786" x="6045200" y="1339850"/>
          <p14:tracePt t="39799" x="6034088" y="1339850"/>
          <p14:tracePt t="39806" x="6008688" y="1339850"/>
          <p14:tracePt t="39816" x="5983288" y="1350963"/>
          <p14:tracePt t="39826" x="5970588" y="1363663"/>
          <p14:tracePt t="39836" x="5957888" y="1376363"/>
          <p14:tracePt t="39867" x="5945188" y="1376363"/>
          <p14:tracePt t="39877" x="5932488" y="1376363"/>
          <p14:tracePt t="39899" x="5932488" y="1389063"/>
          <p14:tracePt t="39907" x="5921375" y="1389063"/>
          <p14:tracePt t="39928" x="5908675" y="1389063"/>
          <p14:tracePt t="39938" x="5908675" y="1401763"/>
          <p14:tracePt t="39949" x="5895975" y="1401763"/>
          <p14:tracePt t="39959" x="5883275" y="1401763"/>
          <p14:tracePt t="39981" x="5870575" y="1401763"/>
          <p14:tracePt t="39988" x="5857875" y="1401763"/>
          <p14:tracePt t="39999" x="5845175" y="1401763"/>
          <p14:tracePt t="40019" x="5832475" y="1401763"/>
          <p14:tracePt t="40033" x="5821363" y="1401763"/>
          <p14:tracePt t="40039" x="5808663" y="1401763"/>
          <p14:tracePt t="40070" x="5795963" y="1401763"/>
          <p14:tracePt t="40110" x="5783263" y="1401763"/>
          <p14:tracePt t="40141" x="5770563" y="1401763"/>
          <p14:tracePt t="40181" x="5757863" y="1401763"/>
          <p14:tracePt t="43253" x="5757863" y="1389063"/>
          <p14:tracePt t="43265" x="5757863" y="1376363"/>
          <p14:tracePt t="43283" x="5770563" y="1350963"/>
          <p14:tracePt t="43294" x="5808663" y="1327150"/>
          <p14:tracePt t="43303" x="5883275" y="1289050"/>
          <p14:tracePt t="43314" x="5957888" y="1263650"/>
          <p14:tracePt t="43324" x="6034088" y="1250950"/>
          <p14:tracePt t="43335" x="6146800" y="1238250"/>
          <p14:tracePt t="43346" x="6246813" y="1238250"/>
          <p14:tracePt t="43354" x="6321425" y="1238250"/>
          <p14:tracePt t="43364" x="6396038" y="1238250"/>
          <p14:tracePt t="43378" x="6472238" y="1289050"/>
          <p14:tracePt t="43384" x="6584950" y="1350963"/>
          <p14:tracePt t="43396" x="6708775" y="1463675"/>
          <p14:tracePt t="43405" x="6834188" y="1589088"/>
          <p14:tracePt t="43414" x="6921500" y="1701800"/>
          <p14:tracePt t="43429" x="7010400" y="1827213"/>
          <p14:tracePt t="43436" x="7059613" y="1914525"/>
          <p14:tracePt t="43446" x="7097713" y="2027238"/>
          <p14:tracePt t="43456" x="7123113" y="2089150"/>
          <p14:tracePt t="43466" x="7134225" y="2152650"/>
          <p14:tracePt t="43478" x="7134225" y="2190750"/>
          <p14:tracePt t="43486" x="7134225" y="2227263"/>
          <p14:tracePt t="43496" x="7134225" y="2252663"/>
          <p14:tracePt t="43506" x="7134225" y="2265363"/>
          <p14:tracePt t="43516" x="7134225" y="2278063"/>
          <p14:tracePt t="43547" x="7134225" y="2290763"/>
          <p14:tracePt t="43577" x="7134225" y="2303463"/>
          <p14:tracePt t="43587" x="7134225" y="2314575"/>
          <p14:tracePt t="43597" x="7159625" y="2352675"/>
          <p14:tracePt t="43611" x="7185025" y="2365375"/>
          <p14:tracePt t="43617" x="7210425" y="2403475"/>
          <p14:tracePt t="43628" x="7246938" y="2403475"/>
          <p14:tracePt t="43638" x="7272338" y="2414588"/>
          <p14:tracePt t="43648" x="7285038" y="2414588"/>
          <p14:tracePt t="43662" x="7297738" y="2427288"/>
          <p14:tracePt t="43679" x="7310438" y="2427288"/>
          <p14:tracePt t="43729" x="7310438" y="2439988"/>
          <p14:tracePt t="43739" x="7297738" y="2452688"/>
          <p14:tracePt t="43749" x="7272338" y="2478088"/>
          <p14:tracePt t="43761" x="7210425" y="2527300"/>
          <p14:tracePt t="43770" x="7110413" y="2640013"/>
          <p14:tracePt t="43780" x="6997700" y="2765425"/>
          <p14:tracePt t="43793" x="6897688" y="2878138"/>
          <p14:tracePt t="43800" x="6846888" y="2941638"/>
          <p14:tracePt t="43811" x="6784975" y="3003550"/>
          <p14:tracePt t="43820" x="6746875" y="3028950"/>
          <p14:tracePt t="43844" x="6734175" y="3041650"/>
          <p14:tracePt t="43851" x="6734175" y="3054350"/>
          <p14:tracePt t="43962" x="6734175" y="3041650"/>
          <p14:tracePt t="44003" x="6734175" y="3028950"/>
          <p14:tracePt t="44023" x="6746875" y="3028950"/>
          <p14:tracePt t="44033" x="6746875" y="3016250"/>
          <p14:tracePt t="44045" x="6759575" y="3003550"/>
          <p14:tracePt t="44053" x="6759575" y="2978150"/>
          <p14:tracePt t="44063" x="6772275" y="2952750"/>
          <p14:tracePt t="44077" x="6784975" y="2916238"/>
          <p14:tracePt t="44084" x="6784975" y="2878138"/>
          <p14:tracePt t="44095" x="6797675" y="2840038"/>
          <p14:tracePt t="44104" x="6808788" y="2816225"/>
          <p14:tracePt t="44117" x="6808788" y="2803525"/>
          <p14:tracePt t="44128" x="6808788" y="2778125"/>
          <p14:tracePt t="44134" x="6821488" y="2778125"/>
          <p14:tracePt t="44146" x="6834188" y="2765425"/>
          <p14:tracePt t="44155" x="6846888" y="2740025"/>
          <p14:tracePt t="44165" x="6884988" y="2728913"/>
          <p14:tracePt t="44178" x="6946900" y="2690813"/>
          <p14:tracePt t="44185" x="6985000" y="2652713"/>
          <p14:tracePt t="44196" x="7034213" y="2640013"/>
          <p14:tracePt t="44206" x="7059613" y="2616200"/>
          <p14:tracePt t="44216" x="7085013" y="2603500"/>
          <p14:tracePt t="44228" x="7097713" y="2603500"/>
          <p14:tracePt t="44239" x="7123113" y="2590800"/>
          <p14:tracePt t="44266" x="7134225" y="2578100"/>
          <p14:tracePt t="44287" x="7146925" y="2578100"/>
          <p14:tracePt t="44309" x="7146925" y="2565400"/>
          <p14:tracePt t="44317" x="7159625" y="2565400"/>
          <p14:tracePt t="44327" x="7185025" y="2565400"/>
          <p14:tracePt t="44337" x="7197725" y="2552700"/>
          <p14:tracePt t="44347" x="7210425" y="2540000"/>
          <p14:tracePt t="44361" x="7223125" y="2540000"/>
          <p14:tracePt t="44389" x="7235825" y="2540000"/>
          <p14:tracePt t="44398" x="7246938" y="2527300"/>
          <p14:tracePt t="44418" x="7246938" y="2516188"/>
          <p14:tracePt t="44428" x="7259638" y="2503488"/>
          <p14:tracePt t="44439" x="7259638" y="2490788"/>
          <p14:tracePt t="44460" x="7259638" y="2465388"/>
          <p14:tracePt t="44479" x="7259638" y="2452688"/>
          <p14:tracePt t="44500" x="7246938" y="2439988"/>
          <p14:tracePt t="44510" x="7235825" y="2439988"/>
          <p14:tracePt t="44520" x="7235825" y="2427288"/>
          <p14:tracePt t="44530" x="7235825" y="2414588"/>
          <p14:tracePt t="44543" x="7223125" y="2414588"/>
          <p14:tracePt t="44550" x="7223125" y="2403475"/>
          <p14:tracePt t="44561" x="7197725" y="2403475"/>
          <p14:tracePt t="44571" x="7185025" y="2403475"/>
          <p14:tracePt t="44580" x="7159625" y="2390775"/>
          <p14:tracePt t="44593" x="7146925" y="2378075"/>
          <p14:tracePt t="44601" x="7110413" y="2378075"/>
          <p14:tracePt t="44621" x="7097713" y="2365375"/>
          <p14:tracePt t="44631" x="7085013" y="2365375"/>
          <p14:tracePt t="44644" x="7072313" y="2352675"/>
          <p14:tracePt t="44651" x="7059613" y="2352675"/>
          <p14:tracePt t="44672" x="7046913" y="2352675"/>
          <p14:tracePt t="44682" x="7034213" y="2339975"/>
          <p14:tracePt t="44693" x="7021513" y="2339975"/>
          <p14:tracePt t="44712" x="6997700" y="2339975"/>
          <p14:tracePt t="44725" x="6997700" y="2327275"/>
          <p14:tracePt t="44733" x="6985000" y="2327275"/>
          <p14:tracePt t="44743" x="6972300" y="2314575"/>
          <p14:tracePt t="44763" x="6946900" y="2314575"/>
          <p14:tracePt t="44777" x="6946900" y="2303463"/>
          <p14:tracePt t="44793" x="6934200" y="2290763"/>
          <p14:tracePt t="44803" x="6934200" y="2278063"/>
          <p14:tracePt t="44814" x="6910388" y="2265363"/>
          <p14:tracePt t="44827" x="6897688" y="2252663"/>
          <p14:tracePt t="44834" x="6884988" y="2239963"/>
          <p14:tracePt t="44845" x="6872288" y="2227263"/>
          <p14:tracePt t="44855" x="6859588" y="2201863"/>
          <p14:tracePt t="44864" x="6859588" y="2190750"/>
          <p14:tracePt t="44877" x="6846888" y="2190750"/>
          <p14:tracePt t="44890" x="6834188" y="2178050"/>
          <p14:tracePt t="44896" x="6834188" y="2165350"/>
          <p14:tracePt t="44915" x="6834188" y="2152650"/>
          <p14:tracePt t="44966" x="6834188" y="2139950"/>
          <p14:tracePt t="44986" x="6834188" y="2127250"/>
          <p14:tracePt t="45017" x="6834188" y="2114550"/>
          <p14:tracePt t="45037" x="6834188" y="2101850"/>
          <p14:tracePt t="45077" x="6834188" y="2089150"/>
          <p14:tracePt t="45100" x="6859588" y="2078038"/>
          <p14:tracePt t="45108" x="6872288" y="2065338"/>
          <p14:tracePt t="45118" x="6897688" y="2065338"/>
          <p14:tracePt t="45128" x="6910388" y="2052638"/>
          <p14:tracePt t="45141" x="6921500" y="2039938"/>
          <p14:tracePt t="45168" x="6934200" y="2039938"/>
          <p14:tracePt t="45191" x="6934200" y="2027238"/>
          <p14:tracePt t="45199" x="6946900" y="2027238"/>
          <p14:tracePt t="45220" x="6972300" y="2027238"/>
          <p14:tracePt t="45229" x="6985000" y="2027238"/>
          <p14:tracePt t="45250" x="7010400" y="2027238"/>
          <p14:tracePt t="45271" x="7034213" y="2027238"/>
          <p14:tracePt t="45280" x="7059613" y="2027238"/>
          <p14:tracePt t="45292" x="7072313" y="2027238"/>
          <p14:tracePt t="45301" x="7072313" y="2039938"/>
          <p14:tracePt t="45310" x="7097713" y="2039938"/>
          <p14:tracePt t="45321" x="7110413" y="2052638"/>
          <p14:tracePt t="45331" x="7123113" y="2052638"/>
          <p14:tracePt t="45343" x="7134225" y="2065338"/>
          <p14:tracePt t="45351" x="7146925" y="2078038"/>
          <p14:tracePt t="45361" x="7159625" y="2078038"/>
          <p14:tracePt t="45376" x="7172325" y="2089150"/>
          <p14:tracePt t="45392" x="7172325" y="2101850"/>
          <p14:tracePt t="45402" x="7185025" y="2101850"/>
          <p14:tracePt t="45412" x="7197725" y="2127250"/>
          <p14:tracePt t="45425" x="7210425" y="2152650"/>
          <p14:tracePt t="45432" x="7210425" y="2165350"/>
          <p14:tracePt t="45443" x="7223125" y="2201863"/>
          <p14:tracePt t="45452" x="7223125" y="2227263"/>
          <p14:tracePt t="45462" x="7235825" y="2252663"/>
          <p14:tracePt t="45476" x="7246938" y="2265363"/>
          <p14:tracePt t="45484" x="7246938" y="2278063"/>
          <p14:tracePt t="45494" x="7246938" y="2314575"/>
          <p14:tracePt t="45504" x="7259638" y="2327275"/>
          <p14:tracePt t="45513" x="7272338" y="2339975"/>
          <p14:tracePt t="45526" x="7285038" y="2378075"/>
          <p14:tracePt t="45534" x="7285038" y="2427288"/>
          <p14:tracePt t="45544" x="7285038" y="2465388"/>
          <p14:tracePt t="45554" x="7285038" y="2490788"/>
          <p14:tracePt t="45564" x="7285038" y="2516188"/>
          <p14:tracePt t="45584" x="7285038" y="2540000"/>
          <p14:tracePt t="45607" x="7272338" y="2540000"/>
          <p14:tracePt t="45615" x="7272338" y="2552700"/>
          <p14:tracePt t="45645" x="7259638" y="2552700"/>
          <p14:tracePt t="45666" x="7246938" y="2565400"/>
          <p14:tracePt t="45675" x="7235825" y="2565400"/>
          <p14:tracePt t="45685" x="7223125" y="2578100"/>
          <p14:tracePt t="45696" x="7210425" y="2578100"/>
          <p14:tracePt t="45716" x="7172325" y="2578100"/>
          <p14:tracePt t="45726" x="7146925" y="2578100"/>
          <p14:tracePt t="45736" x="7110413" y="2552700"/>
          <p14:tracePt t="45746" x="7072313" y="2527300"/>
          <p14:tracePt t="45759" x="7046913" y="2478088"/>
          <p14:tracePt t="45767" x="7010400" y="2452688"/>
          <p14:tracePt t="45778" x="6997700" y="2414588"/>
          <p14:tracePt t="45788" x="6985000" y="2390775"/>
          <p14:tracePt t="45797" x="6972300" y="2378075"/>
          <p14:tracePt t="45809" x="6972300" y="2365375"/>
          <p14:tracePt t="45817" x="6959600" y="2339975"/>
          <p14:tracePt t="45840" x="6946900" y="2327275"/>
          <p14:tracePt t="45848" x="6946900" y="2303463"/>
          <p14:tracePt t="45858" x="6946900" y="2278063"/>
          <p14:tracePt t="45868" x="6946900" y="2265363"/>
          <p14:tracePt t="45878" x="6946900" y="2239963"/>
          <p14:tracePt t="45892" x="6946900" y="2214563"/>
          <p14:tracePt t="45898" x="6946900" y="2190750"/>
          <p14:tracePt t="45910" x="6946900" y="2165350"/>
          <p14:tracePt t="45919" x="6946900" y="2152650"/>
          <p14:tracePt t="45929" x="6946900" y="2139950"/>
          <p14:tracePt t="45941" x="6959600" y="2114550"/>
          <p14:tracePt t="45959" x="6959600" y="2101850"/>
          <p14:tracePt t="45971" x="6959600" y="2089150"/>
          <p14:tracePt t="45980" x="6972300" y="2065338"/>
          <p14:tracePt t="45992" x="6985000" y="2065338"/>
          <p14:tracePt t="46000" x="6997700" y="2052638"/>
          <p14:tracePt t="46010" x="7010400" y="2027238"/>
          <p14:tracePt t="46021" x="7021513" y="2014538"/>
          <p14:tracePt t="46030" x="7034213" y="2001838"/>
          <p14:tracePt t="46041" x="7046913" y="2001838"/>
          <p14:tracePt t="46051" x="7059613" y="2001838"/>
          <p14:tracePt t="46060" x="7072313" y="1989138"/>
          <p14:tracePt t="46076" x="7085013" y="1989138"/>
          <p14:tracePt t="46081" x="7085013" y="1978025"/>
          <p14:tracePt t="46092" x="7097713" y="1978025"/>
          <p14:tracePt t="46101" x="7110413" y="1978025"/>
          <p14:tracePt t="46112" x="7123113" y="1978025"/>
          <p14:tracePt t="46124" x="7134225" y="1978025"/>
          <p14:tracePt t="46132" x="7146925" y="1978025"/>
          <p14:tracePt t="46142" x="7172325" y="1978025"/>
          <p14:tracePt t="46152" x="7185025" y="1989138"/>
          <p14:tracePt t="46162" x="7210425" y="2014538"/>
          <p14:tracePt t="46174" x="7223125" y="2027238"/>
          <p14:tracePt t="46182" x="7235825" y="2052638"/>
          <p14:tracePt t="46195" x="7259638" y="2065338"/>
          <p14:tracePt t="46204" x="7272338" y="2089150"/>
          <p14:tracePt t="46213" x="7272338" y="2101850"/>
          <p14:tracePt t="46225" x="7297738" y="2114550"/>
          <p14:tracePt t="46233" x="7297738" y="2139950"/>
          <p14:tracePt t="46243" x="7310438" y="2152650"/>
          <p14:tracePt t="46253" x="7323138" y="2178050"/>
          <p14:tracePt t="46264" x="7323138" y="2201863"/>
          <p14:tracePt t="46274" x="7335838" y="2239963"/>
          <p14:tracePt t="46284" x="7348538" y="2252663"/>
          <p14:tracePt t="46294" x="7348538" y="2278063"/>
          <p14:tracePt t="46309" x="7348538" y="2303463"/>
          <p14:tracePt t="46314" x="7348538" y="2339975"/>
          <p14:tracePt t="46324" x="7348538" y="2390775"/>
          <p14:tracePt t="46335" x="7348538" y="2452688"/>
          <p14:tracePt t="46344" x="7335838" y="2490788"/>
          <p14:tracePt t="46358" x="7323138" y="2516188"/>
          <p14:tracePt t="46366" x="7310438" y="2540000"/>
          <p14:tracePt t="46376" x="7297738" y="2552700"/>
          <p14:tracePt t="46385" x="7297738" y="2578100"/>
          <p14:tracePt t="46395" x="7272338" y="2590800"/>
          <p14:tracePt t="46416" x="7272338" y="2603500"/>
          <p14:tracePt t="46426" x="7259638" y="2603500"/>
          <p14:tracePt t="46436" x="7259638" y="2616200"/>
          <p14:tracePt t="46457" x="7246938" y="2627313"/>
          <p14:tracePt t="46467" x="7235825" y="2640013"/>
          <p14:tracePt t="46489" x="7223125" y="2652713"/>
          <p14:tracePt t="46497" x="7210425" y="2652713"/>
          <p14:tracePt t="46508" x="7185025" y="2652713"/>
          <p14:tracePt t="46517" x="7172325" y="2665413"/>
          <p14:tracePt t="46527" x="7134225" y="2665413"/>
          <p14:tracePt t="46540" x="7110413" y="2665413"/>
          <p14:tracePt t="46547" x="7085013" y="2665413"/>
          <p14:tracePt t="46558" x="7072313" y="2665413"/>
          <p14:tracePt t="46568" x="7046913" y="2665413"/>
          <p14:tracePt t="46577" x="7034213" y="2665413"/>
          <p14:tracePt t="46590" x="7021513" y="2652713"/>
          <p14:tracePt t="46598" x="7010400" y="2640013"/>
          <p14:tracePt t="46608" x="6997700" y="2616200"/>
          <p14:tracePt t="46619" x="6972300" y="2552700"/>
          <p14:tracePt t="46629" x="6959600" y="2516188"/>
          <p14:tracePt t="46641" x="6946900" y="2478088"/>
          <p14:tracePt t="46649" x="6934200" y="2452688"/>
          <p14:tracePt t="46659" x="6921500" y="2414588"/>
          <p14:tracePt t="46669" x="6921500" y="2390775"/>
          <p14:tracePt t="46679" x="6921500" y="2365375"/>
          <p14:tracePt t="46691" x="6910388" y="2352675"/>
          <p14:tracePt t="46699" x="6910388" y="2339975"/>
          <p14:tracePt t="46710" x="6910388" y="2314575"/>
          <p14:tracePt t="46730" x="6910388" y="2290763"/>
          <p14:tracePt t="46741" x="6910388" y="2265363"/>
          <p14:tracePt t="46752" x="6910388" y="2227263"/>
          <p14:tracePt t="46760" x="6910388" y="2190750"/>
          <p14:tracePt t="46773" x="6910388" y="2152650"/>
          <p14:tracePt t="46780" x="6910388" y="2139950"/>
          <p14:tracePt t="46791" x="6921500" y="2114550"/>
          <p14:tracePt t="46801" x="6921500" y="2089150"/>
          <p14:tracePt t="46823" x="6921500" y="2078038"/>
          <p14:tracePt t="46841" x="6921500" y="2065338"/>
          <p14:tracePt t="46882" x="6921500" y="2052638"/>
          <p14:tracePt t="46912" x="6934200" y="2039938"/>
          <p14:tracePt t="46943" x="6946900" y="2039938"/>
          <p14:tracePt t="46973" x="6959600" y="2039938"/>
          <p14:tracePt t="46993" x="6972300" y="2039938"/>
          <p14:tracePt t="47007" x="6985000" y="2039938"/>
          <p14:tracePt t="47014" x="7010400" y="2039938"/>
          <p14:tracePt t="47024" x="7021513" y="2039938"/>
          <p14:tracePt t="47034" x="7034213" y="2039938"/>
          <p14:tracePt t="47048" x="7046913" y="2039938"/>
          <p14:tracePt t="47057" x="7059613" y="2039938"/>
          <p14:tracePt t="47064" x="7072313" y="2039938"/>
          <p14:tracePt t="47074" x="7085013" y="2039938"/>
          <p14:tracePt t="47086" x="7097713" y="2039938"/>
          <p14:tracePt t="47095" x="7110413" y="2039938"/>
          <p14:tracePt t="47107" x="7110413" y="2052638"/>
          <p14:tracePt t="47115" x="7134225" y="2052638"/>
          <p14:tracePt t="47136" x="7146925" y="2052638"/>
          <p14:tracePt t="47146" x="7159625" y="2065338"/>
          <p14:tracePt t="47157" x="7172325" y="2065338"/>
          <p14:tracePt t="47169" x="7185025" y="2065338"/>
          <p14:tracePt t="47176" x="7197725" y="2078038"/>
          <p14:tracePt t="47189" x="7210425" y="2089150"/>
          <p14:tracePt t="47196" x="7223125" y="2089150"/>
          <p14:tracePt t="47208" x="7235825" y="2114550"/>
          <p14:tracePt t="47216" x="7246938" y="2114550"/>
          <p14:tracePt t="47226" x="7272338" y="2127250"/>
          <p14:tracePt t="47240" x="7297738" y="2165350"/>
          <p14:tracePt t="47247" x="7310438" y="2165350"/>
          <p14:tracePt t="47257" x="7310438" y="2190750"/>
          <p14:tracePt t="47267" x="7323138" y="2190750"/>
          <p14:tracePt t="47289" x="7323138" y="2201863"/>
          <p14:tracePt t="47308" x="7323138" y="2227263"/>
          <p14:tracePt t="47328" x="7323138" y="2239963"/>
          <p14:tracePt t="47340" x="7323138" y="2265363"/>
          <p14:tracePt t="47358" x="7323138" y="2278063"/>
          <p14:tracePt t="47372" x="7323138" y="2303463"/>
          <p14:tracePt t="47378" x="7323138" y="2339975"/>
          <p14:tracePt t="47389" x="7323138" y="2365375"/>
          <p14:tracePt t="47399" x="7323138" y="2403475"/>
          <p14:tracePt t="47409" x="7323138" y="2414588"/>
          <p14:tracePt t="47422" x="7310438" y="2439988"/>
          <p14:tracePt t="47429" x="7297738" y="2478088"/>
          <p14:tracePt t="47440" x="7285038" y="2490788"/>
          <p14:tracePt t="47450" x="7272338" y="2503488"/>
          <p14:tracePt t="47459" x="7272338" y="2516188"/>
          <p14:tracePt t="47473" x="7259638" y="2516188"/>
          <p14:tracePt t="47490" x="7246938" y="2527300"/>
          <p14:tracePt t="47500" x="7235825" y="2540000"/>
          <p14:tracePt t="47511" x="7223125" y="2540000"/>
          <p14:tracePt t="47523" x="7210425" y="2540000"/>
          <p14:tracePt t="47531" x="7185025" y="2552700"/>
          <p14:tracePt t="47541" x="7172325" y="2552700"/>
          <p14:tracePt t="47551" x="7146925" y="2552700"/>
          <p14:tracePt t="47561" x="7134225" y="2552700"/>
          <p14:tracePt t="47573" x="7123113" y="2552700"/>
          <p14:tracePt t="47581" x="7110413" y="2552700"/>
          <p14:tracePt t="47591" x="7097713" y="2552700"/>
          <p14:tracePt t="47605" x="7085013" y="2552700"/>
          <p14:tracePt t="47612" x="7085013" y="2540000"/>
          <p14:tracePt t="47622" x="7059613" y="2540000"/>
          <p14:tracePt t="47633" x="7059613" y="2527300"/>
          <p14:tracePt t="47642" x="7034213" y="2516188"/>
          <p14:tracePt t="47656" x="7010400" y="2478088"/>
          <p14:tracePt t="47662" x="7010400" y="2465388"/>
          <p14:tracePt t="47674" x="6985000" y="2439988"/>
          <p14:tracePt t="47683" x="6972300" y="2414588"/>
          <p14:tracePt t="47693" x="6972300" y="2403475"/>
          <p14:tracePt t="47706" x="6972300" y="2378075"/>
          <p14:tracePt t="47713" x="6972300" y="2365375"/>
          <p14:tracePt t="47723" x="6972300" y="2352675"/>
          <p14:tracePt t="47734" x="6972300" y="2339975"/>
          <p14:tracePt t="47744" x="6972300" y="2327275"/>
          <p14:tracePt t="47764" x="6972300" y="2303463"/>
          <p14:tracePt t="47774" x="6972300" y="2278063"/>
          <p14:tracePt t="47784" x="6972300" y="2239963"/>
          <p14:tracePt t="47794" x="6972300" y="2227263"/>
          <p14:tracePt t="47805" x="6985000" y="2214563"/>
          <p14:tracePt t="47815" x="6985000" y="2190750"/>
          <p14:tracePt t="47825" x="6985000" y="2178050"/>
          <p14:tracePt t="47838" x="7010400" y="2152650"/>
          <p14:tracePt t="47845" x="7021513" y="2127250"/>
          <p14:tracePt t="47856" x="7021513" y="2114550"/>
          <p14:tracePt t="47888" x="7034213" y="2101850"/>
          <p14:tracePt t="47891" x="7034213" y="2089150"/>
          <p14:tracePt t="47906" x="7034213" y="2078038"/>
          <p14:tracePt t="47916" x="7046913" y="2078038"/>
          <p14:tracePt t="47927" x="7059613" y="2065338"/>
          <p14:tracePt t="47939" x="7072313" y="2065338"/>
          <p14:tracePt t="47946" x="7072313" y="2052638"/>
          <p14:tracePt t="47957" x="7085013" y="2052638"/>
          <p14:tracePt t="47967" x="7097713" y="2039938"/>
          <p14:tracePt t="47977" x="7110413" y="2039938"/>
          <p14:tracePt t="47997" x="7134225" y="2039938"/>
          <p14:tracePt t="48028" x="7146925" y="2039938"/>
          <p14:tracePt t="48038" x="7159625" y="2039938"/>
          <p14:tracePt t="48048" x="7172325" y="2039938"/>
          <p14:tracePt t="48058" x="7185025" y="2052638"/>
          <p14:tracePt t="48072" x="7197725" y="2052638"/>
          <p14:tracePt t="48078" x="7210425" y="2065338"/>
          <p14:tracePt t="48089" x="7223125" y="2078038"/>
          <p14:tracePt t="48098" x="7235825" y="2089150"/>
          <p14:tracePt t="48109" x="7235825" y="2101850"/>
          <p14:tracePt t="48122" x="7246938" y="2114550"/>
          <p14:tracePt t="48139" x="7259638" y="2114550"/>
          <p14:tracePt t="48150" x="7259638" y="2127250"/>
          <p14:tracePt t="48172" x="7259638" y="2139950"/>
          <p14:tracePt t="48230" x="7259638" y="2152650"/>
          <p14:tracePt t="48251" x="7259638" y="2165350"/>
          <p14:tracePt t="48312" x="7259638" y="2178050"/>
          <p14:tracePt t="48382" x="7259638" y="2190750"/>
          <p14:tracePt t="48404" x="7259638" y="2214563"/>
          <p14:tracePt t="48413" x="7272338" y="2239963"/>
          <p14:tracePt t="48423" x="7285038" y="2239963"/>
          <p14:tracePt t="48434" x="7285038" y="2265363"/>
          <p14:tracePt t="48443" x="7297738" y="2278063"/>
          <p14:tracePt t="48455" x="7297738" y="2290763"/>
          <p14:tracePt t="48463" x="7297738" y="2314575"/>
          <p14:tracePt t="48474" x="7297738" y="2339975"/>
          <p14:tracePt t="48493" x="7297738" y="2365375"/>
          <p14:tracePt t="48504" x="7297738" y="2378075"/>
          <p14:tracePt t="48524" x="7297738" y="2403475"/>
          <p14:tracePt t="48537" x="7297738" y="2414588"/>
          <p14:tracePt t="48544" x="7297738" y="2427288"/>
          <p14:tracePt t="48555" x="7297738" y="2439988"/>
          <p14:tracePt t="48565" x="7285038" y="2465388"/>
          <p14:tracePt t="48575" x="7272338" y="2478088"/>
          <p14:tracePt t="48588" x="7259638" y="2490788"/>
          <p14:tracePt t="48595" x="7246938" y="2490788"/>
          <p14:tracePt t="48606" x="7235825" y="2503488"/>
          <p14:tracePt t="48625" x="7210425" y="2503488"/>
          <p14:tracePt t="48646" x="7197725" y="2503488"/>
          <p14:tracePt t="48656" x="7185025" y="2503488"/>
          <p14:tracePt t="48676" x="7185025" y="2490788"/>
          <p14:tracePt t="48687" x="7185025" y="2465388"/>
          <p14:tracePt t="48697" x="7185025" y="2439988"/>
          <p14:tracePt t="48707" x="7185025" y="2414588"/>
          <p14:tracePt t="48717" x="7185025" y="2403475"/>
          <p14:tracePt t="48738" x="7185025" y="2390775"/>
          <p14:tracePt t="48758" x="7185025" y="2378075"/>
          <p14:tracePt t="50339" x="7172325" y="2378075"/>
          <p14:tracePt t="50512" x="7172325" y="2390775"/>
          <p14:tracePt t="50521" x="7197725" y="2414588"/>
          <p14:tracePt t="50532" x="7223125" y="2427288"/>
          <p14:tracePt t="50541" x="7259638" y="2465388"/>
          <p14:tracePt t="50553" x="7285038" y="2503488"/>
          <p14:tracePt t="50562" x="7323138" y="2552700"/>
          <p14:tracePt t="50572" x="7359650" y="2603500"/>
          <p14:tracePt t="50586" x="7397750" y="2665413"/>
          <p14:tracePt t="50592" x="7435850" y="2728913"/>
          <p14:tracePt t="50603" x="7485063" y="2790825"/>
          <p14:tracePt t="50614" x="7535863" y="2828925"/>
          <p14:tracePt t="50622" x="7585075" y="2878138"/>
          <p14:tracePt t="50636" x="7623175" y="2916238"/>
          <p14:tracePt t="50643" x="7673975" y="2952750"/>
          <p14:tracePt t="50654" x="7685088" y="3016250"/>
          <p14:tracePt t="50663" x="7723188" y="3041650"/>
          <p14:tracePt t="50673" x="7735888" y="3078163"/>
          <p14:tracePt t="50687" x="7748588" y="3103563"/>
          <p14:tracePt t="50693" x="7761288" y="3141663"/>
          <p14:tracePt t="50703" x="7761288" y="3165475"/>
          <p14:tracePt t="50714" x="7773988" y="3203575"/>
          <p14:tracePt t="50724" x="7773988" y="3216275"/>
          <p14:tracePt t="50736" x="7773988" y="3241675"/>
          <p14:tracePt t="50744" x="7773988" y="3254375"/>
          <p14:tracePt t="50754" x="7773988" y="3267075"/>
          <p14:tracePt t="50768" x="7773988" y="3278188"/>
          <p14:tracePt t="50806" x="7773988" y="3290888"/>
          <p14:tracePt t="51353" x="7773988" y="3278188"/>
          <p14:tracePt t="51383" x="7773988" y="3267075"/>
          <p14:tracePt t="51393" x="7773988" y="3254375"/>
          <p14:tracePt t="51413" x="7761288" y="3241675"/>
          <p14:tracePt t="51433" x="7748588" y="3216275"/>
          <p14:tracePt t="51444" x="7735888" y="3216275"/>
          <p14:tracePt t="51454" x="7723188" y="3203575"/>
          <p14:tracePt t="51466" x="7710488" y="3178175"/>
          <p14:tracePt t="51474" x="7697788" y="3165475"/>
          <p14:tracePt t="51486" x="7685088" y="3141663"/>
          <p14:tracePt t="51494" x="7673975" y="3128963"/>
          <p14:tracePt t="51504" x="7673975" y="3116263"/>
          <p14:tracePt t="51519" x="7661275" y="3103563"/>
          <p14:tracePt t="51535" x="7648575" y="3090863"/>
          <p14:tracePt t="51546" x="7635875" y="3078163"/>
          <p14:tracePt t="51568" x="7635875" y="3065463"/>
          <p14:tracePt t="51575" x="7623175" y="3065463"/>
          <p14:tracePt t="51596" x="7623175" y="3054350"/>
          <p14:tracePt t="51606" x="7610475" y="3054350"/>
          <p14:tracePt t="51636" x="7610475" y="3041650"/>
          <p14:tracePt t="51656" x="7610475" y="3028950"/>
          <p14:tracePt t="51667" x="7610475" y="3016250"/>
          <p14:tracePt t="51717" x="7610475" y="3003550"/>
          <p14:tracePt t="51809" x="7635875" y="3003550"/>
          <p14:tracePt t="51829" x="7648575" y="3003550"/>
          <p14:tracePt t="51839" x="7661275" y="3003550"/>
          <p14:tracePt t="51849" x="7673975" y="3003550"/>
          <p14:tracePt t="51870" x="7685088" y="3003550"/>
          <p14:tracePt t="51890" x="7710488" y="3003550"/>
          <p14:tracePt t="51900" x="7723188" y="3003550"/>
          <p14:tracePt t="51910" x="7748588" y="3016250"/>
          <p14:tracePt t="51920" x="7797800" y="3028950"/>
          <p14:tracePt t="51935" x="7835900" y="3054350"/>
          <p14:tracePt t="51940" x="7874000" y="3065463"/>
          <p14:tracePt t="51952" x="7886700" y="3065463"/>
          <p14:tracePt t="51961" x="7910513" y="3090863"/>
          <p14:tracePt t="51972" x="7935913" y="3103563"/>
          <p14:tracePt t="51984" x="7948613" y="3103563"/>
          <p14:tracePt t="51991" x="7961313" y="3116263"/>
          <p14:tracePt t="52002" x="7974013" y="3116263"/>
          <p14:tracePt t="52021" x="7999413" y="3128963"/>
          <p14:tracePt t="52054" x="8010525" y="3141663"/>
          <p14:tracePt t="52062" x="8023225" y="3165475"/>
          <p14:tracePt t="52073" x="8035925" y="3178175"/>
          <p14:tracePt t="52085" x="8035925" y="3216275"/>
          <p14:tracePt t="52092" x="8035925" y="3241675"/>
          <p14:tracePt t="52102" x="8035925" y="3267075"/>
          <p14:tracePt t="52116" x="8035925" y="3290888"/>
          <p14:tracePt t="52123" x="8035925" y="3316288"/>
          <p14:tracePt t="52143" x="8035925" y="3328988"/>
          <p14:tracePt t="52166" x="8035925" y="3341688"/>
          <p14:tracePt t="52177" x="8010525" y="3354388"/>
          <p14:tracePt t="52184" x="7986713" y="3367088"/>
          <p14:tracePt t="52194" x="7986713" y="3378200"/>
          <p14:tracePt t="52204" x="7961313" y="3378200"/>
          <p14:tracePt t="52217" x="7935913" y="3378200"/>
          <p14:tracePt t="52225" x="7897813" y="3378200"/>
          <p14:tracePt t="52234" x="7874000" y="3378200"/>
          <p14:tracePt t="52245" x="7835900" y="3378200"/>
          <p14:tracePt t="52255" x="7797800" y="3378200"/>
          <p14:tracePt t="52267" x="7761288" y="3354388"/>
          <p14:tracePt t="52275" x="7723188" y="3328988"/>
          <p14:tracePt t="52285" x="7697788" y="3303588"/>
          <p14:tracePt t="52296" x="7673975" y="3290888"/>
          <p14:tracePt t="52305" x="7648575" y="3267075"/>
          <p14:tracePt t="52316" x="7623175" y="3228975"/>
          <p14:tracePt t="52326" x="7610475" y="3203575"/>
          <p14:tracePt t="52335" x="7597775" y="3190875"/>
          <p14:tracePt t="52350" x="7572375" y="3141663"/>
          <p14:tracePt t="52356" x="7548563" y="3116263"/>
          <p14:tracePt t="52368" x="7535863" y="3090863"/>
          <p14:tracePt t="52376" x="7523163" y="3065463"/>
          <p14:tracePt t="52387" x="7497763" y="3041650"/>
          <p14:tracePt t="52407" x="7497763" y="3028950"/>
          <p14:tracePt t="52417" x="7485063" y="3016250"/>
          <p14:tracePt t="52427" x="7485063" y="3003550"/>
          <p14:tracePt t="52449" x="7472363" y="2990850"/>
          <p14:tracePt t="52458" x="7472363" y="2978150"/>
          <p14:tracePt t="52468" x="7472363" y="2965450"/>
          <p14:tracePt t="52479" x="7472363" y="2941638"/>
          <p14:tracePt t="52499" x="7472363" y="2928938"/>
          <p14:tracePt t="52508" x="7472363" y="2916238"/>
          <p14:tracePt t="52539" x="7472363" y="2903538"/>
          <p14:tracePt t="52549" x="7472363" y="2890838"/>
          <p14:tracePt t="52589" x="7472363" y="2878138"/>
          <p14:tracePt t="52599" x="7472363" y="2865438"/>
          <p14:tracePt t="52620" x="7472363" y="2852738"/>
          <p14:tracePt t="52640" x="7472363" y="2840038"/>
          <p14:tracePt t="52661" x="7472363" y="2828925"/>
          <p14:tracePt t="52682" x="7472363" y="2816225"/>
          <p14:tracePt t="52690" x="7472363" y="2803525"/>
          <p14:tracePt t="52700" x="7510463" y="2778125"/>
          <p14:tracePt t="52711" x="7548563" y="2765425"/>
          <p14:tracePt t="52721" x="7572375" y="2740025"/>
          <p14:tracePt t="52733" x="7597775" y="2728913"/>
          <p14:tracePt t="52741" x="7623175" y="2716213"/>
          <p14:tracePt t="52751" x="7635875" y="2703513"/>
          <p14:tracePt t="52762" x="7661275" y="2690813"/>
          <p14:tracePt t="52783" x="7673975" y="2678113"/>
          <p14:tracePt t="52792" x="7685088" y="2678113"/>
          <p14:tracePt t="52802" x="7697788" y="2678113"/>
          <p14:tracePt t="52816" x="7710488" y="2665413"/>
          <p14:tracePt t="52822" x="7723188" y="2665413"/>
          <p14:tracePt t="52853" x="7735888" y="2665413"/>
          <p14:tracePt t="52865" x="7748588" y="2652713"/>
          <p14:tracePt t="52873" x="7761288" y="2652713"/>
          <p14:tracePt t="52885" x="7773988" y="2652713"/>
          <p14:tracePt t="52894" x="7797800" y="2652713"/>
          <p14:tracePt t="52903" x="7823200" y="2652713"/>
          <p14:tracePt t="52916" x="7835900" y="2652713"/>
          <p14:tracePt t="52924" x="7848600" y="2652713"/>
          <p14:tracePt t="52934" x="7874000" y="2652713"/>
          <p14:tracePt t="52945" x="7897813" y="2652713"/>
          <p14:tracePt t="52955" x="7910513" y="2652713"/>
          <p14:tracePt t="52975" x="7935913" y="2652713"/>
          <p14:tracePt t="52984" x="7935913" y="2665413"/>
          <p14:tracePt t="52995" x="7948613" y="2665413"/>
          <p14:tracePt t="53005" x="7961313" y="2665413"/>
          <p14:tracePt t="53016" x="7974013" y="2678113"/>
          <p14:tracePt t="53028" x="8023225" y="2703513"/>
          <p14:tracePt t="53035" x="8048625" y="2740025"/>
          <p14:tracePt t="53048" x="8110538" y="2790825"/>
          <p14:tracePt t="53056" x="8148638" y="2828925"/>
          <p14:tracePt t="53067" x="8186738" y="2878138"/>
          <p14:tracePt t="53076" x="8212138" y="2903538"/>
          <p14:tracePt t="53086" x="8248650" y="2952750"/>
          <p14:tracePt t="53100" x="8261350" y="2978150"/>
          <p14:tracePt t="53107" x="8274050" y="3003550"/>
          <p14:tracePt t="53117" x="8286750" y="3016250"/>
          <p14:tracePt t="53127" x="8286750" y="3028950"/>
          <p14:tracePt t="53136" x="8299450" y="3028950"/>
          <p14:tracePt t="53157" x="8299450" y="3041650"/>
          <p14:tracePt t="53167" x="8299450" y="3054350"/>
          <p14:tracePt t="53177" x="8299450" y="3065463"/>
          <p14:tracePt t="53187" x="8312150" y="3103563"/>
          <p14:tracePt t="53200" x="8312150" y="3128963"/>
          <p14:tracePt t="53208" x="8312150" y="3178175"/>
          <p14:tracePt t="53218" x="8312150" y="3228975"/>
          <p14:tracePt t="53232" x="8299450" y="3267075"/>
          <p14:tracePt t="53238" x="8286750" y="3341688"/>
          <p14:tracePt t="53250" x="8248650" y="3378200"/>
          <p14:tracePt t="53259" x="8223250" y="3416300"/>
          <p14:tracePt t="53269" x="8212138" y="3441700"/>
          <p14:tracePt t="53282" x="8199438" y="3454400"/>
          <p14:tracePt t="53289" x="8174038" y="3479800"/>
          <p14:tracePt t="53299" x="8174038" y="3490913"/>
          <p14:tracePt t="53309" x="8148638" y="3503613"/>
          <p14:tracePt t="53319" x="8123238" y="3503613"/>
          <p14:tracePt t="53333" x="8123238" y="3516313"/>
          <p14:tracePt t="53339" x="8099425" y="3529013"/>
          <p14:tracePt t="53360" x="8086725" y="3529013"/>
          <p14:tracePt t="53370" x="8048625" y="3541713"/>
          <p14:tracePt t="53382" x="8023225" y="3554413"/>
          <p14:tracePt t="53391" x="8010525" y="3554413"/>
          <p14:tracePt t="53400" x="7986713" y="3554413"/>
          <p14:tracePt t="53411" x="7961313" y="3554413"/>
          <p14:tracePt t="53420" x="7910513" y="3554413"/>
          <p14:tracePt t="53433" x="7848600" y="3554413"/>
          <p14:tracePt t="53441" x="7810500" y="3529013"/>
          <p14:tracePt t="53451" x="7773988" y="3503613"/>
          <p14:tracePt t="53465" x="7748588" y="3490913"/>
          <p14:tracePt t="53471" x="7723188" y="3467100"/>
          <p14:tracePt t="53482" x="7710488" y="3454400"/>
          <p14:tracePt t="53491" x="7685088" y="3441700"/>
          <p14:tracePt t="53501" x="7685088" y="3429000"/>
          <p14:tracePt t="53515" x="7673975" y="3416300"/>
          <p14:tracePt t="53522" x="7635875" y="3416300"/>
          <p14:tracePt t="53533" x="7623175" y="3390900"/>
          <p14:tracePt t="53543" x="7585075" y="3378200"/>
          <p14:tracePt t="53552" x="7561263" y="3354388"/>
          <p14:tracePt t="53566" x="7523163" y="3354388"/>
          <p14:tracePt t="53572" x="7497763" y="3328988"/>
          <p14:tracePt t="53583" x="7472363" y="3316288"/>
          <p14:tracePt t="53593" x="7435850" y="3303588"/>
          <p14:tracePt t="53603" x="7372350" y="3278188"/>
          <p14:tracePt t="53615" x="7335838" y="3267075"/>
          <p14:tracePt t="53623" x="7297738" y="3241675"/>
          <p14:tracePt t="53636" x="7259638" y="3241675"/>
          <p14:tracePt t="53644" x="7235825" y="3228975"/>
          <p14:tracePt t="53653" x="7223125" y="3216275"/>
          <p14:tracePt t="53665" x="7210425" y="3216275"/>
          <p14:tracePt t="53674" x="7185025" y="3216275"/>
          <p14:tracePt t="53697" x="7172325" y="3203575"/>
          <p14:tracePt t="53725" x="7159625" y="3203575"/>
          <p14:tracePt t="53747" x="7146925" y="3203575"/>
          <p14:tracePt t="53765" x="7134225" y="3203575"/>
          <p14:tracePt t="53785" x="7110413" y="3203575"/>
          <p14:tracePt t="53797" x="7085013" y="3216275"/>
          <p14:tracePt t="53805" x="7046913" y="3216275"/>
          <p14:tracePt t="53816" x="7010400" y="3241675"/>
          <p14:tracePt t="53826" x="6959600" y="3267075"/>
          <p14:tracePt t="53836" x="6921500" y="3267075"/>
          <p14:tracePt t="53848" x="6884988" y="3278188"/>
          <p14:tracePt t="53856" x="6859588" y="3303588"/>
          <p14:tracePt t="53866" x="6846888" y="3303588"/>
          <p14:tracePt t="53877" x="6834188" y="3303588"/>
          <p14:tracePt t="53886" x="6821488" y="3303588"/>
          <p14:tracePt t="53898" x="6808788" y="3303588"/>
          <p14:tracePt t="53937" x="6797675" y="3303588"/>
          <p14:tracePt t="53968" x="6784975" y="3303588"/>
          <p14:tracePt t="53998" x="6772275" y="3303588"/>
          <p14:tracePt t="54018" x="6759575" y="3303588"/>
          <p14:tracePt t="54069" x="6746875" y="3303588"/>
          <p14:tracePt t="54090" x="6734175" y="3303588"/>
          <p14:tracePt t="54100" x="6734175" y="3290888"/>
          <p14:tracePt t="54113" x="6721475" y="3290888"/>
          <p14:tracePt t="54132" x="6708775" y="3278188"/>
          <p14:tracePt t="54150" x="6708775" y="3267075"/>
          <p14:tracePt t="54211" x="6696075" y="3254375"/>
          <p14:tracePt t="54222" x="6672263" y="3254375"/>
          <p14:tracePt t="54241" x="6646863" y="3254375"/>
          <p14:tracePt t="54252" x="6621463" y="3241675"/>
          <p14:tracePt t="54264" x="6608763" y="3241675"/>
          <p14:tracePt t="54272" x="6608763" y="3228975"/>
          <p14:tracePt t="54282" x="6584950" y="3228975"/>
          <p14:tracePt t="54302" x="6572250" y="3228975"/>
          <p14:tracePt t="54314" x="6572250" y="3216275"/>
          <p14:tracePt t="54333" x="6559550" y="3216275"/>
          <p14:tracePt t="54363" x="6546850" y="3216275"/>
          <p14:tracePt t="54414" x="6546850" y="3203575"/>
          <p14:tracePt t="54505" x="6546850" y="3190875"/>
          <p14:tracePt t="54516" x="6546850" y="3178175"/>
          <p14:tracePt t="54535" x="6572250" y="3165475"/>
          <p14:tracePt t="54547" x="6596063" y="3154363"/>
          <p14:tracePt t="54556" x="6634163" y="3154363"/>
          <p14:tracePt t="54565" x="6708775" y="3154363"/>
          <p14:tracePt t="54579" x="6808788" y="3154363"/>
          <p14:tracePt t="54586" x="6934200" y="3190875"/>
          <p14:tracePt t="54597" x="7034213" y="3216275"/>
          <p14:tracePt t="54606" x="7123113" y="3254375"/>
          <p14:tracePt t="54617" x="7197725" y="3290888"/>
          <p14:tracePt t="54630" x="7272338" y="3316288"/>
          <p14:tracePt t="54637" x="7323138" y="3328988"/>
          <p14:tracePt t="54648" x="7372350" y="3354388"/>
          <p14:tracePt t="54657" x="7410450" y="3367088"/>
          <p14:tracePt t="54667" x="7435850" y="3378200"/>
          <p14:tracePt t="54682" x="7459663" y="3378200"/>
          <p14:tracePt t="54687" x="7472363" y="3378200"/>
          <p14:tracePt t="54698" x="7497763" y="3378200"/>
          <p14:tracePt t="54708" x="7497763" y="3390900"/>
          <p14:tracePt t="54718" x="7510463" y="3390900"/>
          <p14:tracePt t="54730" x="7523163" y="3390900"/>
          <p14:tracePt t="54738" x="7535863" y="3390900"/>
          <p14:tracePt t="54759" x="7548563" y="3390900"/>
          <p14:tracePt t="54780" x="7561263" y="3390900"/>
          <p14:tracePt t="54799" x="7572375" y="3390900"/>
          <p14:tracePt t="54813" x="7597775" y="3390900"/>
          <p14:tracePt t="54819" x="7610475" y="3390900"/>
          <p14:tracePt t="54830" x="7623175" y="3390900"/>
          <p14:tracePt t="54849" x="7635875" y="3378200"/>
          <p14:tracePt t="54882" x="7648575" y="3378200"/>
          <p14:tracePt t="54900" x="7661275" y="3378200"/>
          <p14:tracePt t="55003" x="7648575" y="3367088"/>
          <p14:tracePt t="55022" x="7648575" y="3354388"/>
          <p14:tracePt t="55033" x="7635875" y="3354388"/>
          <p14:tracePt t="55053" x="7623175" y="3354388"/>
          <p14:tracePt t="55063" x="7623175" y="3341688"/>
          <p14:tracePt t="55083" x="7610475" y="3341688"/>
          <p14:tracePt t="55113" x="7597775" y="3328988"/>
          <p14:tracePt t="55134" x="7585075" y="3328988"/>
          <p14:tracePt t="55164" x="7572375" y="3316288"/>
          <p14:tracePt t="55174" x="7572375" y="3303588"/>
          <p14:tracePt t="55236" x="7572375" y="3290888"/>
          <p14:tracePt t="55276" x="7572375" y="3278188"/>
          <p14:tracePt t="55296" x="7572375" y="3254375"/>
          <p14:tracePt t="55306" x="7585075" y="3254375"/>
          <p14:tracePt t="55316" x="7585075" y="3228975"/>
          <p14:tracePt t="55336" x="7597775" y="3216275"/>
          <p14:tracePt t="55387" x="7597775" y="3203575"/>
          <p14:tracePt t="56654" x="7585075" y="3203575"/>
          <p14:tracePt t="56664" x="7572375" y="3203575"/>
          <p14:tracePt t="56684" x="7548563" y="3203575"/>
          <p14:tracePt t="56694" x="7535863" y="3203575"/>
          <p14:tracePt t="56705" x="7535863" y="3216275"/>
          <p14:tracePt t="56715" x="7510463" y="3216275"/>
          <p14:tracePt t="56727" x="7510463" y="3228975"/>
          <p14:tracePt t="56735" x="7497763" y="3228975"/>
          <p14:tracePt t="56766" x="7485063" y="3228975"/>
          <p14:tracePt t="56777" x="7485063" y="3241675"/>
          <p14:tracePt t="56796" x="7459663" y="3241675"/>
          <p14:tracePt t="56816" x="7448550" y="3254375"/>
          <p14:tracePt t="56827" x="7435850" y="3254375"/>
          <p14:tracePt t="56836" x="7423150" y="3267075"/>
          <p14:tracePt t="56847" x="7410450" y="3267075"/>
          <p14:tracePt t="56861" x="7397750" y="3267075"/>
          <p14:tracePt t="56867" x="7385050" y="3267075"/>
          <p14:tracePt t="56892" x="7359650" y="3278188"/>
          <p14:tracePt t="56897" x="7348538" y="3278188"/>
          <p14:tracePt t="56911" x="7335838" y="3278188"/>
          <p14:tracePt t="56917" x="7323138" y="3290888"/>
          <p14:tracePt t="56927" x="7310438" y="3290888"/>
          <p14:tracePt t="56939" x="7297738" y="3290888"/>
          <p14:tracePt t="56948" x="7285038" y="3290888"/>
          <p14:tracePt t="56961" x="7272338" y="3290888"/>
          <p14:tracePt t="56968" x="7259638" y="3290888"/>
          <p14:tracePt t="56978" x="7246938" y="3290888"/>
          <p14:tracePt t="56989" x="7235825" y="3290888"/>
          <p14:tracePt t="56998" x="7210425" y="3290888"/>
          <p14:tracePt t="57011" x="7197725" y="3290888"/>
          <p14:tracePt t="57019" x="7159625" y="3290888"/>
          <p14:tracePt t="57029" x="7146925" y="3290888"/>
          <p14:tracePt t="57040" x="7123113" y="3290888"/>
          <p14:tracePt t="57049" x="7110413" y="3290888"/>
          <p14:tracePt t="57060" x="7085013" y="3290888"/>
          <p14:tracePt t="57079" x="7072313" y="3290888"/>
          <p14:tracePt t="57095" x="7059613" y="3290888"/>
          <p14:tracePt t="57100" x="7046913" y="3290888"/>
          <p14:tracePt t="57110" x="7034213" y="3290888"/>
          <p14:tracePt t="57121" x="6997700" y="3278188"/>
          <p14:tracePt t="57130" x="6985000" y="3278188"/>
          <p14:tracePt t="57144" x="6946900" y="3267075"/>
          <p14:tracePt t="57152" x="6921500" y="3267075"/>
          <p14:tracePt t="57160" x="6884988" y="3254375"/>
          <p14:tracePt t="57171" x="6859588" y="3254375"/>
          <p14:tracePt t="57181" x="6821488" y="3241675"/>
          <p14:tracePt t="57198" x="6808788" y="3241675"/>
          <p14:tracePt t="57202" x="6797675" y="3228975"/>
          <p14:tracePt t="57212" x="6784975" y="3228975"/>
          <p14:tracePt t="57222" x="6772275" y="3228975"/>
          <p14:tracePt t="57232" x="6759575" y="3228975"/>
          <p14:tracePt t="57245" x="6734175" y="3216275"/>
          <p14:tracePt t="57262" x="6721475" y="3203575"/>
          <p14:tracePt t="57277" x="6708775" y="3190875"/>
          <p14:tracePt t="57282" x="6696075" y="3190875"/>
          <p14:tracePt t="57294" x="6684963" y="3178175"/>
          <p14:tracePt t="57303" x="6672263" y="3178175"/>
          <p14:tracePt t="57313" x="6659563" y="3165475"/>
          <p14:tracePt t="57333" x="6646863" y="3154363"/>
          <p14:tracePt t="57363" x="6634163" y="3154363"/>
          <p14:tracePt t="57384" x="6634163" y="3141663"/>
          <p14:tracePt t="58823" x="6646863" y="3141663"/>
          <p14:tracePt t="58864" x="6659563" y="3141663"/>
          <p14:tracePt t="58886" x="6672263" y="3141663"/>
          <p14:tracePt t="58906" x="6684963" y="3154363"/>
          <p14:tracePt t="58915" x="6696075" y="3154363"/>
          <p14:tracePt t="58935" x="6721475" y="3165475"/>
          <p14:tracePt t="58957" x="6734175" y="3165475"/>
          <p14:tracePt t="58965" x="6746875" y="3165475"/>
          <p14:tracePt t="58975" x="6759575" y="3165475"/>
          <p14:tracePt t="58985" x="6784975" y="3178175"/>
          <p14:tracePt t="58995" x="6808788" y="3178175"/>
          <p14:tracePt t="59009" x="6821488" y="3190875"/>
          <p14:tracePt t="59016" x="6884988" y="3190875"/>
          <p14:tracePt t="59026" x="6921500" y="3190875"/>
          <p14:tracePt t="59036" x="7010400" y="3203575"/>
          <p14:tracePt t="59046" x="7085013" y="3203575"/>
          <p14:tracePt t="59058" x="7134225" y="3216275"/>
          <p14:tracePt t="59067" x="7235825" y="3216275"/>
          <p14:tracePt t="59076" x="7323138" y="3241675"/>
          <p14:tracePt t="59087" x="7372350" y="3241675"/>
          <p14:tracePt t="59097" x="7423150" y="3254375"/>
          <p14:tracePt t="59108" x="7459663" y="3254375"/>
          <p14:tracePt t="59117" x="7497763" y="3267075"/>
          <p14:tracePt t="59128" x="7510463" y="3267075"/>
          <p14:tracePt t="59141" x="7535863" y="3267075"/>
          <p14:tracePt t="59148" x="7548563" y="3278188"/>
          <p14:tracePt t="59159" x="7585075" y="3278188"/>
          <p14:tracePt t="59168" x="7597775" y="3278188"/>
          <p14:tracePt t="59178" x="7623175" y="3278188"/>
          <p14:tracePt t="59191" x="7661275" y="3278188"/>
          <p14:tracePt t="59199" x="7697788" y="3278188"/>
          <p14:tracePt t="59209" x="7723188" y="3290888"/>
          <p14:tracePt t="59218" x="7748588" y="3290888"/>
          <p14:tracePt t="59228" x="7785100" y="3290888"/>
          <p14:tracePt t="59241" x="7823200" y="3290888"/>
          <p14:tracePt t="59249" x="7848600" y="3290888"/>
          <p14:tracePt t="59259" x="7874000" y="3290888"/>
          <p14:tracePt t="59270" x="7910513" y="3290888"/>
          <p14:tracePt t="59279" x="7935913" y="3290888"/>
          <p14:tracePt t="59291" x="7974013" y="3290888"/>
          <p14:tracePt t="59301" x="7986713" y="3290888"/>
          <p14:tracePt t="59310" x="8010525" y="3290888"/>
          <p14:tracePt t="59323" x="8035925" y="3290888"/>
          <p14:tracePt t="59330" x="8048625" y="3290888"/>
          <p14:tracePt t="59350" x="8074025" y="3290888"/>
          <p14:tracePt t="59373" x="8086725" y="3290888"/>
          <p14:tracePt t="59402" x="8099425" y="3290888"/>
          <p14:tracePt t="59431" x="8110538" y="3290888"/>
          <p14:tracePt t="59573" x="8110538" y="3278188"/>
          <p14:tracePt t="59594" x="8099425" y="3267075"/>
          <p14:tracePt t="59614" x="8086725" y="3241675"/>
          <p14:tracePt t="59634" x="8086725" y="3228975"/>
          <p14:tracePt t="59644" x="8074025" y="3228975"/>
          <p14:tracePt t="59657" x="8074025" y="3216275"/>
          <p14:tracePt t="59665" x="8061325" y="3203575"/>
          <p14:tracePt t="59685" x="8061325" y="3190875"/>
          <p14:tracePt t="59736" x="8061325" y="3178175"/>
          <p14:tracePt t="59847" x="8061325" y="3165475"/>
          <p14:tracePt t="60567" x="8048625" y="3165475"/>
          <p14:tracePt t="60598" x="8035925" y="3165475"/>
          <p14:tracePt t="60629" x="8010525" y="3165475"/>
          <p14:tracePt t="60638" x="7999413" y="3165475"/>
          <p14:tracePt t="60648" x="7974013" y="3178175"/>
          <p14:tracePt t="60658" x="7948613" y="3190875"/>
          <p14:tracePt t="60671" x="7935913" y="3190875"/>
          <p14:tracePt t="60678" x="7923213" y="3190875"/>
          <p14:tracePt t="60689" x="7910513" y="3203575"/>
          <p14:tracePt t="60699" x="7910513" y="3216275"/>
          <p14:tracePt t="60710" x="7886700" y="3216275"/>
          <p14:tracePt t="60729" x="7874000" y="3216275"/>
          <p14:tracePt t="60739" x="7861300" y="3228975"/>
          <p14:tracePt t="60759" x="7848600" y="3228975"/>
          <p14:tracePt t="60780" x="7835900" y="3228975"/>
          <p14:tracePt t="60800" x="7835900" y="3241675"/>
          <p14:tracePt t="60810" x="7823200" y="3241675"/>
          <p14:tracePt t="60843" x="7810500" y="3241675"/>
          <p14:tracePt t="60862" x="7785100" y="3254375"/>
          <p14:tracePt t="60881" x="7773988" y="3254375"/>
          <p14:tracePt t="60891" x="7761288" y="3267075"/>
          <p14:tracePt t="60904" x="7748588" y="3267075"/>
          <p14:tracePt t="60912" x="7735888" y="3267075"/>
          <p14:tracePt t="60922" x="7723188" y="3267075"/>
          <p14:tracePt t="60932" x="7710488" y="3278188"/>
          <p14:tracePt t="60942" x="7697788" y="3278188"/>
          <p14:tracePt t="60966" x="7673975" y="3278188"/>
          <p14:tracePt t="60973" x="7661275" y="3290888"/>
          <p14:tracePt t="60983" x="7623175" y="3303588"/>
          <p14:tracePt t="60993" x="7610475" y="3303588"/>
          <p14:tracePt t="61006" x="7572375" y="3316288"/>
          <p14:tracePt t="61013" x="7561263" y="3328988"/>
          <p14:tracePt t="61023" x="7548563" y="3328988"/>
          <p14:tracePt t="61034" x="7523163" y="3341688"/>
          <p14:tracePt t="61055" x="7510463" y="3341688"/>
          <p14:tracePt t="61074" x="7497763" y="3341688"/>
          <p14:tracePt t="61094" x="7485063" y="3341688"/>
          <p14:tracePt t="61125" x="7472363" y="3341688"/>
          <p14:tracePt t="61257" x="7472363" y="3328988"/>
          <p14:tracePt t="61277" x="7485063" y="3328988"/>
          <p14:tracePt t="61307" x="7485063" y="3316288"/>
          <p14:tracePt t="61338" x="7497763" y="3316288"/>
          <p14:tracePt t="61357" x="7497763" y="3303588"/>
          <p14:tracePt t="61370" x="7510463" y="3303588"/>
          <p14:tracePt t="61398" x="7523163" y="3303588"/>
          <p14:tracePt t="61409" x="7523163" y="3290888"/>
          <p14:tracePt t="61429" x="7535863" y="3278188"/>
          <p14:tracePt t="62108" x="7523163" y="3278188"/>
          <p14:tracePt t="62129" x="7497763" y="3278188"/>
          <p14:tracePt t="62138" x="7485063" y="3278188"/>
          <p14:tracePt t="62149" x="7448550" y="3278188"/>
          <p14:tracePt t="62158" x="7423150" y="3278188"/>
          <p14:tracePt t="62171" x="7385050" y="3278188"/>
          <p14:tracePt t="62179" x="7372350" y="3278188"/>
          <p14:tracePt t="62189" x="7348538" y="3278188"/>
          <p14:tracePt t="62200" x="7323138" y="3278188"/>
          <p14:tracePt t="62209" x="7297738" y="3278188"/>
          <p14:tracePt t="62220" x="7272338" y="3290888"/>
          <p14:tracePt t="62230" x="7223125" y="3290888"/>
          <p14:tracePt t="62240" x="7185025" y="3303588"/>
          <p14:tracePt t="62254" x="7146925" y="3303588"/>
          <p14:tracePt t="62260" x="7123113" y="3316288"/>
          <p14:tracePt t="62273" x="7097713" y="3316288"/>
          <p14:tracePt t="62280" x="7072313" y="3316288"/>
          <p14:tracePt t="62290" x="7046913" y="3316288"/>
          <p14:tracePt t="62311" x="7021513" y="3316288"/>
          <p14:tracePt t="62331" x="7010400" y="3316288"/>
          <p14:tracePt t="62341" x="6997700" y="3316288"/>
          <p14:tracePt t="62354" x="6985000" y="3316288"/>
          <p14:tracePt t="62361" x="6972300" y="3316288"/>
          <p14:tracePt t="62371" x="6959600" y="3316288"/>
          <p14:tracePt t="62392" x="6934200" y="3316288"/>
          <p14:tracePt t="62412" x="6910388" y="3316288"/>
          <p14:tracePt t="62422" x="6897688" y="3316288"/>
          <p14:tracePt t="62435" x="6859588" y="3316288"/>
          <p14:tracePt t="62453" x="6846888" y="3316288"/>
          <p14:tracePt t="62463" x="6834188" y="3316288"/>
          <p14:tracePt t="62473" x="6808788" y="3316288"/>
          <p14:tracePt t="62486" x="6797675" y="3316288"/>
          <p14:tracePt t="62493" x="6784975" y="3316288"/>
          <p14:tracePt t="62503" x="6759575" y="3316288"/>
          <p14:tracePt t="62514" x="6746875" y="3316288"/>
          <p14:tracePt t="62524" x="6734175" y="3316288"/>
          <p14:tracePt t="62537" x="6721475" y="3316288"/>
          <p14:tracePt t="62544" x="6708775" y="3316288"/>
          <p14:tracePt t="62554" x="6696075" y="3316288"/>
          <p14:tracePt t="62564" x="6684963" y="3316288"/>
          <p14:tracePt t="62595" x="6672263" y="3316288"/>
          <p14:tracePt t="62604" x="6659563" y="3316288"/>
          <p14:tracePt t="62645" x="6646863" y="3316288"/>
          <p14:tracePt t="62878" x="6646863" y="3303588"/>
          <p14:tracePt t="63973" x="6634163" y="3303588"/>
          <p14:tracePt t="64653" x="6621463" y="3303588"/>
          <p14:tracePt t="64683" x="6608763" y="3303588"/>
          <p14:tracePt t="64703" x="6596063" y="3303588"/>
          <p14:tracePt t="64723" x="6584950" y="3303588"/>
          <p14:tracePt t="64734" x="6559550" y="3341688"/>
          <p14:tracePt t="64746" x="6496050" y="3416300"/>
          <p14:tracePt t="64754" x="6408738" y="3529013"/>
          <p14:tracePt t="64767" x="6321425" y="3654425"/>
          <p14:tracePt t="64774" x="6246813" y="3779838"/>
          <p14:tracePt t="64786" x="6157913" y="3929063"/>
          <p14:tracePt t="64795" x="6083300" y="4092575"/>
          <p14:tracePt t="64804" x="5970588" y="4292600"/>
          <p14:tracePt t="64818" x="5921375" y="4430713"/>
          <p14:tracePt t="64825" x="5857875" y="4567238"/>
          <p14:tracePt t="64836" x="5821363" y="4705350"/>
          <p14:tracePt t="64846" x="5770563" y="4843463"/>
          <p14:tracePt t="64855" x="5708650" y="5018088"/>
          <p14:tracePt t="64869" x="5670550" y="5156200"/>
          <p14:tracePt t="64876" x="5645150" y="5294313"/>
          <p14:tracePt t="64898" x="5632450" y="5394325"/>
          <p14:tracePt t="64900" x="5632450" y="5494338"/>
          <p14:tracePt t="64906" x="5632450" y="5594350"/>
          <p14:tracePt t="64921" x="5632450" y="5743575"/>
          <p14:tracePt t="64927" x="5670550" y="5868988"/>
          <p14:tracePt t="64936" x="5708650" y="5981700"/>
          <p14:tracePt t="64950" x="5745163" y="6045200"/>
          <p14:tracePt t="64956" x="5770563" y="6069013"/>
          <p14:tracePt t="64969" x="5783263" y="6107113"/>
          <p14:tracePt t="64977" x="5795963" y="6107113"/>
          <p14:tracePt t="64999" x="5795963" y="6119813"/>
          <p14:tracePt t="65068" x="5795963" y="6081713"/>
          <p14:tracePt t="65079" x="5795963" y="6056313"/>
          <p14:tracePt t="65089" x="5783263" y="5981700"/>
          <p14:tracePt t="65099" x="5770563" y="5907088"/>
          <p14:tracePt t="65109" x="5745163" y="5843588"/>
          <p14:tracePt t="65119" x="5719763" y="5807075"/>
          <p14:tracePt t="65134" x="5695950" y="5768975"/>
          <p14:tracePt t="65139" x="5657850" y="5732463"/>
          <p14:tracePt t="65149" x="5645150" y="5707063"/>
          <p14:tracePt t="65160" x="5619750" y="5681663"/>
          <p14:tracePt t="65169" x="5607050" y="5656263"/>
          <p14:tracePt t="65183" x="5595938" y="5630863"/>
          <p14:tracePt t="65190" x="5570538" y="5594350"/>
          <p14:tracePt t="65201" x="5545138" y="5568950"/>
          <p14:tracePt t="65210" x="5532438" y="5543550"/>
          <p14:tracePt t="65220" x="5532438" y="5518150"/>
          <p14:tracePt t="65234" x="5519738" y="5507038"/>
          <p14:tracePt t="65240" x="5507038" y="5456238"/>
          <p14:tracePt t="65251" x="5507038" y="5430838"/>
          <p14:tracePt t="65261" x="5507038" y="5394325"/>
          <p14:tracePt t="65271" x="5507038" y="5368925"/>
          <p14:tracePt t="65283" x="5507038" y="5356225"/>
          <p14:tracePt t="65291" x="5507038" y="5343525"/>
          <p14:tracePt t="65301" x="5507038" y="5330825"/>
          <p14:tracePt t="65312" x="5507038" y="5318125"/>
          <p14:tracePt t="65321" x="5507038" y="5305425"/>
          <p14:tracePt t="65333" x="5507038" y="5281613"/>
          <p14:tracePt t="65342" x="5507038" y="5268913"/>
          <p14:tracePt t="65413" x="5495925" y="5268913"/>
          <p14:tracePt t="65474" x="5483225" y="5268913"/>
          <p14:tracePt t="65535" x="5470525" y="5268913"/>
          <p14:tracePt t="65626" x="5470525" y="5256213"/>
          <p14:tracePt t="65656" x="5470525" y="5243513"/>
          <p14:tracePt t="65676" x="5470525" y="5230813"/>
          <p14:tracePt t="65697" x="5470525" y="5218113"/>
          <p14:tracePt t="65707" x="5483225" y="5181600"/>
          <p14:tracePt t="65717" x="5519738" y="5156200"/>
          <p14:tracePt t="65727" x="5532438" y="5143500"/>
          <p14:tracePt t="65737" x="5545138" y="5118100"/>
          <p14:tracePt t="65750" x="5570538" y="5105400"/>
          <p14:tracePt t="65757" x="5583238" y="5068888"/>
          <p14:tracePt t="66102" x="5583238" y="4981575"/>
          <p14:tracePt t="66114" x="5583238" y="4756150"/>
          <p14:tracePt t="66123" x="5583238" y="4479925"/>
          <p14:tracePt t="66133" x="5583238" y="4167188"/>
          <p14:tracePt t="66143" x="5657850" y="3929063"/>
          <p14:tracePt t="66153" x="5732463" y="3741738"/>
          <p14:tracePt t="66166" x="5808663" y="3567113"/>
          <p14:tracePt t="66173" x="5895975" y="3441700"/>
          <p14:tracePt t="66183" x="5970588" y="3328988"/>
          <p14:tracePt t="66194" x="6070600" y="3228975"/>
          <p14:tracePt t="66204" x="6121400" y="3178175"/>
          <p14:tracePt t="66216" x="6196013" y="3128963"/>
          <p14:tracePt t="66224" x="6283325" y="3065463"/>
          <p14:tracePt t="66235" x="6370638" y="3016250"/>
          <p14:tracePt t="66249" x="6434138" y="2990850"/>
          <p14:tracePt t="66254" x="6508750" y="2965450"/>
          <p14:tracePt t="66265" x="6559550" y="2952750"/>
          <p14:tracePt t="66275" x="6584950" y="2928938"/>
          <p14:tracePt t="66284" x="6608763" y="2928938"/>
          <p14:tracePt t="66298" x="6634163" y="2928938"/>
          <p14:tracePt t="66305" x="6672263" y="2928938"/>
          <p14:tracePt t="66315" x="6696075" y="2928938"/>
          <p14:tracePt t="66325" x="6746875" y="2928938"/>
          <p14:tracePt t="66336" x="6797675" y="2928938"/>
          <p14:tracePt t="66349" x="6846888" y="2928938"/>
          <p14:tracePt t="66356" x="6884988" y="2928938"/>
          <p14:tracePt t="66365" x="6934200" y="2928938"/>
          <p14:tracePt t="66376" x="6972300" y="2928938"/>
          <p14:tracePt t="66386" x="7010400" y="2941638"/>
          <p14:tracePt t="66398" x="7046913" y="2952750"/>
          <p14:tracePt t="66406" x="7085013" y="2965450"/>
          <p14:tracePt t="66417" x="7123113" y="2978150"/>
          <p14:tracePt t="66432" x="7159625" y="2990850"/>
          <p14:tracePt t="66437" x="7197725" y="3016250"/>
          <p14:tracePt t="66449" x="7259638" y="3028950"/>
          <p14:tracePt t="66457" x="7323138" y="3041650"/>
          <p14:tracePt t="66467" x="7372350" y="3065463"/>
          <p14:tracePt t="66480" x="7423150" y="3078163"/>
          <p14:tracePt t="66488" x="7448550" y="3090863"/>
          <p14:tracePt t="66499" x="7472363" y="3090863"/>
          <p14:tracePt t="66507" x="7485063" y="3103563"/>
          <p14:tracePt t="66518" x="7497763" y="3103563"/>
          <p14:tracePt t="66538" x="7510463" y="3103563"/>
          <p14:tracePt t="66548" x="7523163" y="3103563"/>
          <p14:tracePt t="66558" x="7535863" y="3103563"/>
          <p14:tracePt t="66568" x="7548563" y="3103563"/>
          <p14:tracePt t="66590" x="7561263" y="3103563"/>
          <p14:tracePt t="66620" x="7572375" y="3103563"/>
          <p14:tracePt t="66639" x="7585075" y="3103563"/>
          <p14:tracePt t="66791" x="7585075" y="3116263"/>
          <p14:tracePt t="66852" x="7585075" y="3128963"/>
          <p14:tracePt t="66893" x="7585075" y="3141663"/>
          <p14:tracePt t="66924" x="7585075" y="3154363"/>
          <p14:tracePt t="66945" x="7585075" y="3165475"/>
          <p14:tracePt t="66954" x="7585075" y="3178175"/>
          <p14:tracePt t="66964" x="7572375" y="3178175"/>
          <p14:tracePt t="66974" x="7572375" y="3190875"/>
          <p14:tracePt t="66996" x="7561263" y="3203575"/>
          <p14:tracePt t="67026" x="7561263" y="3216275"/>
          <p14:tracePt t="67055" x="7561263" y="3228975"/>
          <p14:tracePt t="67248" x="7561263" y="3216275"/>
          <p14:tracePt t="71516" x="7523163" y="3216275"/>
          <p14:tracePt t="71526" x="7385050" y="3154363"/>
          <p14:tracePt t="71536" x="7210425" y="3103563"/>
          <p14:tracePt t="71546" x="6985000" y="3065463"/>
          <p14:tracePt t="71558" x="6684963" y="3065463"/>
          <p14:tracePt t="71567" x="6234113" y="3065463"/>
          <p14:tracePt t="71577" x="5595938" y="3065463"/>
          <p14:tracePt t="71587" x="4768850" y="3190875"/>
          <p14:tracePt t="71597" x="3956050" y="3367088"/>
          <p14:tracePt t="71608" x="3141663" y="3603625"/>
          <p14:tracePt t="71617" x="2565400" y="3767138"/>
          <p14:tracePt t="71627" x="2165350" y="3854450"/>
          <p14:tracePt t="71641" x="1939925" y="3905250"/>
          <p14:tracePt t="71648" x="1790700" y="3929063"/>
          <p14:tracePt t="71660" x="1714500" y="3929063"/>
          <p14:tracePt t="71668" x="1689100" y="3929063"/>
          <p14:tracePt t="71691" x="1677988" y="3929063"/>
          <p14:tracePt t="71708" x="1677988" y="3941763"/>
          <p14:tracePt t="71719" x="1689100" y="3992563"/>
          <p14:tracePt t="71729" x="1790700" y="4041775"/>
          <p14:tracePt t="71742" x="1927225" y="4141788"/>
          <p14:tracePt t="71750" x="2152650" y="4241800"/>
          <p14:tracePt t="71760" x="2352675" y="4330700"/>
          <p14:tracePt t="71770" x="2554288" y="4392613"/>
          <p14:tracePt t="71779" x="2703513" y="4443413"/>
          <p14:tracePt t="71792" x="2879725" y="4479925"/>
          <p14:tracePt t="71800" x="3016250" y="4505325"/>
          <p14:tracePt t="71810" x="3128963" y="4530725"/>
          <p14:tracePt t="71820" x="3205163" y="4543425"/>
          <p14:tracePt t="71830" x="3305175" y="4567238"/>
          <p14:tracePt t="71842" x="3405188" y="4592638"/>
          <p14:tracePt t="71851" x="3530600" y="4643438"/>
          <p14:tracePt t="71861" x="3705225" y="4692650"/>
          <p14:tracePt t="71873" x="3856038" y="4718050"/>
          <p14:tracePt t="71881" x="4005263" y="4768850"/>
          <p14:tracePt t="71893" x="4181475" y="4805363"/>
          <p14:tracePt t="71901" x="4318000" y="4830763"/>
          <p14:tracePt t="71911" x="4430713" y="4856163"/>
          <p14:tracePt t="71925" x="4518025" y="4905375"/>
          <p14:tracePt t="71931" x="4581525" y="4918075"/>
          <p14:tracePt t="71943" x="4643438" y="4930775"/>
          <p14:tracePt t="71952" x="4706938" y="4943475"/>
          <p14:tracePt t="71962" x="4756150" y="4943475"/>
          <p14:tracePt t="71975" x="4832350" y="4943475"/>
          <p14:tracePt t="71982" x="4881563" y="4930775"/>
          <p14:tracePt t="71993" x="4932363" y="4930775"/>
          <p14:tracePt t="72003" x="4956175" y="4930775"/>
          <p14:tracePt t="72012" x="4981575" y="4930775"/>
          <p14:tracePt t="72025" x="4994275" y="4930775"/>
          <p14:tracePt t="72055" x="5006975" y="4930775"/>
          <p14:tracePt t="72205" x="5019675" y="4930775"/>
          <p14:tracePt t="72225" x="5045075" y="4918075"/>
          <p14:tracePt t="72236" x="5057775" y="4918075"/>
          <p14:tracePt t="72246" x="5094288" y="4918075"/>
          <p14:tracePt t="72256" x="5132388" y="4918075"/>
          <p14:tracePt t="72266" x="5145088" y="4918075"/>
          <p14:tracePt t="72276" x="5181600" y="4918075"/>
          <p14:tracePt t="72289" x="5194300" y="4918075"/>
          <p14:tracePt t="72296" x="5219700" y="4918075"/>
          <p14:tracePt t="72308" x="5245100" y="4918075"/>
          <p14:tracePt t="72317" x="5270500" y="4918075"/>
          <p14:tracePt t="72327" x="5281613" y="4918075"/>
          <p14:tracePt t="72341" x="5307013" y="4918075"/>
          <p14:tracePt t="72347" x="5319713" y="4918075"/>
          <p14:tracePt t="72358" x="5345113" y="4918075"/>
          <p14:tracePt t="72367" x="5370513" y="4918075"/>
          <p14:tracePt t="72377" x="5383213" y="4918075"/>
          <p14:tracePt t="72390" x="5394325" y="4918075"/>
          <p14:tracePt t="72398" x="5419725" y="4918075"/>
          <p14:tracePt t="72419" x="5432425" y="4918075"/>
          <p14:tracePt t="72428" x="5445125" y="4918075"/>
          <p14:tracePt t="72441" x="5457825" y="4918075"/>
          <p14:tracePt t="72865" x="5457825" y="4905375"/>
          <p14:tracePt t="72905" x="5457825" y="4892675"/>
          <p14:tracePt t="72955" x="5457825" y="4879975"/>
          <p14:tracePt t="73006" x="5457825" y="4868863"/>
          <p14:tracePt t="73047" x="5457825" y="4856163"/>
          <p14:tracePt t="73077" x="5445125" y="4856163"/>
          <p14:tracePt t="73148" x="5457825" y="4856163"/>
          <p14:tracePt t="73168" x="5483225" y="4856163"/>
          <p14:tracePt t="73178" x="5507038" y="4856163"/>
          <p14:tracePt t="73189" x="5545138" y="4856163"/>
          <p14:tracePt t="73199" x="5570538" y="4856163"/>
          <p14:tracePt t="73209" x="5607050" y="4856163"/>
          <p14:tracePt t="73223" x="5645150" y="4879975"/>
          <p14:tracePt t="73229" x="5670550" y="4879975"/>
          <p14:tracePt t="73240" x="5683250" y="4905375"/>
          <p14:tracePt t="73250" x="5708650" y="4905375"/>
          <p14:tracePt t="73271" x="5719763" y="4905375"/>
          <p14:tracePt t="73280" x="5719763" y="4918075"/>
          <p14:tracePt t="73300" x="5732463" y="4918075"/>
          <p14:tracePt t="73310" x="5732463" y="4930775"/>
          <p14:tracePt t="73402" x="5708650" y="4930775"/>
          <p14:tracePt t="73415" x="5695950" y="4930775"/>
          <p14:tracePt t="73423" x="5670550" y="4930775"/>
          <p14:tracePt t="73432" x="5657850" y="4918075"/>
          <p14:tracePt t="73442" x="5619750" y="4905375"/>
          <p14:tracePt t="73456" x="5583238" y="4892675"/>
          <p14:tracePt t="73462" x="5557838" y="4879975"/>
          <p14:tracePt t="73473" x="5545138" y="4879975"/>
          <p14:tracePt t="73482" x="5519738" y="4868863"/>
          <p14:tracePt t="73492" x="5519738" y="4856163"/>
          <p14:tracePt t="73505" x="5495925" y="4843463"/>
          <p14:tracePt t="73513" x="5483225" y="4830763"/>
          <p14:tracePt t="73525" x="5470525" y="4818063"/>
          <p14:tracePt t="73539" x="5470525" y="4805363"/>
          <p14:tracePt t="73543" x="5457825" y="4805363"/>
          <p14:tracePt t="73563" x="5457825" y="4792663"/>
          <p14:tracePt t="73573" x="5445125" y="4792663"/>
          <p14:tracePt t="73624" x="5445125" y="4779963"/>
          <p14:tracePt t="81653" x="5457825" y="4818063"/>
          <p14:tracePt t="81663" x="5483225" y="4830763"/>
          <p14:tracePt t="81673" x="5495925" y="4856163"/>
          <p14:tracePt t="81682" x="5507038" y="4879975"/>
          <p14:tracePt t="81694" x="5519738" y="4879975"/>
          <p14:tracePt t="81703" x="5532438" y="4905375"/>
          <p14:tracePt t="81713" x="5545138" y="4918075"/>
          <p14:tracePt t="81724" x="5570538" y="4930775"/>
          <p14:tracePt t="81734" x="5595938" y="4968875"/>
          <p14:tracePt t="81745" x="5607050" y="4992688"/>
          <p14:tracePt t="81754" x="5645150" y="5030788"/>
          <p14:tracePt t="81765" x="5683250" y="5092700"/>
          <p14:tracePt t="81779" x="5695950" y="5105400"/>
          <p14:tracePt t="81784" x="5719763" y="5143500"/>
          <p14:tracePt t="81795" x="5757863" y="5156200"/>
          <p14:tracePt t="81805" x="5757863" y="5168900"/>
          <p14:tracePt t="81814" x="5770563" y="5168900"/>
          <p14:tracePt t="81835" x="5770563" y="5181600"/>
          <p14:tracePt t="81947" x="5770563" y="5168900"/>
          <p14:tracePt t="81960" x="5770563" y="5156200"/>
          <p14:tracePt t="81967" x="5770563" y="5143500"/>
          <p14:tracePt t="81978" x="5757863" y="5118100"/>
          <p14:tracePt t="81987" x="5757863" y="5105400"/>
          <p14:tracePt t="81997" x="5745163" y="5092700"/>
          <p14:tracePt t="82012" x="5732463" y="5092700"/>
          <p14:tracePt t="82017" x="5732463" y="5081588"/>
          <p14:tracePt t="82038" x="5719763" y="5081588"/>
          <p14:tracePt t="82060" x="5719763" y="5068888"/>
          <p14:tracePt t="82068" x="5708650" y="5068888"/>
          <p14:tracePt t="82078" x="5708650" y="5056188"/>
          <p14:tracePt t="82098" x="5683250" y="5056188"/>
          <p14:tracePt t="82119" x="5670550" y="5043488"/>
          <p14:tracePt t="82139" x="5657850" y="5043488"/>
          <p14:tracePt t="82170" x="5645150" y="5043488"/>
          <p14:tracePt t="82200" x="5632450" y="5043488"/>
          <p14:tracePt t="82261" x="5632450" y="5030788"/>
          <p14:tracePt t="82271" x="5619750" y="5030788"/>
          <p14:tracePt t="82281" x="5619750" y="5018088"/>
          <p14:tracePt t="82295" x="5607050" y="5018088"/>
          <p14:tracePt t="82312" x="5607050" y="5005388"/>
          <p14:tracePt t="82327" x="5595938" y="5005388"/>
          <p14:tracePt t="82332" x="5595938" y="4992688"/>
          <p14:tracePt t="82352" x="5583238" y="4968875"/>
          <p14:tracePt t="82362" x="5570538" y="4956175"/>
          <p14:tracePt t="82373" x="5557838" y="4943475"/>
          <p14:tracePt t="82382" x="5532438" y="4930775"/>
          <p14:tracePt t="82394" x="5507038" y="4905375"/>
          <p14:tracePt t="82403" x="5470525" y="4892675"/>
          <p14:tracePt t="82413" x="5445125" y="4868863"/>
          <p14:tracePt t="82423" x="5419725" y="4856163"/>
          <p14:tracePt t="82433" x="5394325" y="4843463"/>
          <p14:tracePt t="82445" x="5345113" y="4818063"/>
          <p14:tracePt t="82453" x="5307013" y="4792663"/>
          <p14:tracePt t="82464" x="5281613" y="4779963"/>
          <p14:tracePt t="82478" x="5257800" y="4768850"/>
          <p14:tracePt t="82484" x="5232400" y="4756150"/>
          <p14:tracePt t="82504" x="5207000" y="4743450"/>
          <p14:tracePt t="82514" x="5170488" y="4743450"/>
          <p14:tracePt t="82528" x="5145088" y="4743450"/>
          <p14:tracePt t="82534" x="5094288" y="4743450"/>
          <p14:tracePt t="82545" x="5019675" y="4756150"/>
          <p14:tracePt t="82555" x="4968875" y="4768850"/>
          <p14:tracePt t="82565" x="4906963" y="4805363"/>
          <p14:tracePt t="82578" x="4843463" y="4843463"/>
          <p14:tracePt t="82584" x="4819650" y="4868863"/>
          <p14:tracePt t="82596" x="4781550" y="4905375"/>
          <p14:tracePt t="82606" x="4756150" y="4930775"/>
          <p14:tracePt t="82616" x="4743450" y="4956175"/>
          <p14:tracePt t="82628" x="4732338" y="4981575"/>
          <p14:tracePt t="82637" x="4719638" y="5018088"/>
          <p14:tracePt t="82646" x="4706938" y="5030788"/>
          <p14:tracePt t="82656" x="4706938" y="5068888"/>
          <p14:tracePt t="82666" x="4706938" y="5081588"/>
          <p14:tracePt t="82677" x="4706938" y="5105400"/>
          <p14:tracePt t="82687" x="4706938" y="5130800"/>
          <p14:tracePt t="82699" x="4719638" y="5143500"/>
          <p14:tracePt t="82711" x="4743450" y="5168900"/>
          <p14:tracePt t="82717" x="4768850" y="5181600"/>
          <p14:tracePt t="82728" x="4794250" y="5205413"/>
          <p14:tracePt t="82744" x="4832350" y="5205413"/>
          <p14:tracePt t="82747" x="4856163" y="5218113"/>
          <p14:tracePt t="82761" x="4932363" y="5243513"/>
          <p14:tracePt t="82768" x="5006975" y="5256213"/>
          <p14:tracePt t="82779" x="5057775" y="5281613"/>
          <p14:tracePt t="82788" x="5106988" y="5281613"/>
          <p14:tracePt t="82798" x="5145088" y="5281613"/>
          <p14:tracePt t="82811" x="5181600" y="5281613"/>
          <p14:tracePt t="82818" x="5207000" y="5281613"/>
          <p14:tracePt t="82828" x="5270500" y="5281613"/>
          <p14:tracePt t="82839" x="5332413" y="5281613"/>
          <p14:tracePt t="82849" x="5419725" y="5281613"/>
          <p14:tracePt t="82860" x="5495925" y="5268913"/>
          <p14:tracePt t="82869" x="5583238" y="5256213"/>
          <p14:tracePt t="82879" x="5632450" y="5230813"/>
          <p14:tracePt t="82890" x="5708650" y="5181600"/>
          <p14:tracePt t="82899" x="5770563" y="5118100"/>
          <p14:tracePt t="82910" x="5808663" y="5068888"/>
          <p14:tracePt t="82927" x="5821363" y="5043488"/>
          <p14:tracePt t="82931" x="5821363" y="5005388"/>
          <p14:tracePt t="82944" x="5821363" y="4981575"/>
          <p14:tracePt t="82950" x="5821363" y="4943475"/>
          <p14:tracePt t="82960" x="5821363" y="4918075"/>
          <p14:tracePt t="82970" x="5821363" y="4879975"/>
          <p14:tracePt t="82981" x="5821363" y="4843463"/>
          <p14:tracePt t="82993" x="5795963" y="4792663"/>
          <p14:tracePt t="83001" x="5770563" y="4779963"/>
          <p14:tracePt t="83012" x="5745163" y="4756150"/>
          <p14:tracePt t="83021" x="5708650" y="4718050"/>
          <p14:tracePt t="83031" x="5670550" y="4679950"/>
          <p14:tracePt t="83044" x="5632450" y="4656138"/>
          <p14:tracePt t="83051" x="5607050" y="4643438"/>
          <p14:tracePt t="83062" x="5595938" y="4630738"/>
          <p14:tracePt t="83072" x="5583238" y="4618038"/>
          <p14:tracePt t="83081" x="5570538" y="4618038"/>
          <p14:tracePt t="83102" x="5557838" y="4605338"/>
          <p14:tracePt t="83132" x="5545138" y="4605338"/>
          <p14:tracePt t="83153" x="5532438" y="4592638"/>
          <p14:tracePt t="83175" x="5519738" y="4592638"/>
          <p14:tracePt t="83183" x="5507038" y="4592638"/>
          <p14:tracePt t="83193" x="5495925" y="4592638"/>
          <p14:tracePt t="83203" x="5470525" y="4592638"/>
          <p14:tracePt t="83214" x="5445125" y="4592638"/>
          <p14:tracePt t="83226" x="5419725" y="4592638"/>
          <p14:tracePt t="83234" x="5407025" y="4592638"/>
          <p14:tracePt t="83244" x="5383213" y="4605338"/>
          <p14:tracePt t="83254" x="5345113" y="4618038"/>
          <p14:tracePt t="83264" x="5319713" y="4630738"/>
          <p14:tracePt t="83278" x="5307013" y="4643438"/>
          <p14:tracePt t="83284" x="5281613" y="4656138"/>
          <p14:tracePt t="83305" x="5270500" y="4667250"/>
          <p14:tracePt t="83315" x="5232400" y="4679950"/>
          <p14:tracePt t="83327" x="5232400" y="4692650"/>
          <p14:tracePt t="83335" x="5219700" y="4705350"/>
          <p14:tracePt t="83346" x="5194300" y="4743450"/>
          <p14:tracePt t="83356" x="5194300" y="4768850"/>
          <p14:tracePt t="83366" x="5181600" y="4805363"/>
          <p14:tracePt t="83377" x="5181600" y="4868863"/>
          <p14:tracePt t="83386" x="5181600" y="4943475"/>
          <p14:tracePt t="83396" x="5181600" y="4981575"/>
          <p14:tracePt t="83409" x="5181600" y="5018088"/>
          <p14:tracePt t="83416" x="5181600" y="5043488"/>
          <p14:tracePt t="83426" x="5181600" y="5056188"/>
          <p14:tracePt t="83437" x="5181600" y="5068888"/>
          <p14:tracePt t="83446" x="5181600" y="5092700"/>
          <p14:tracePt t="83467" x="5181600" y="5118100"/>
          <p14:tracePt t="83476" x="5194300" y="5130800"/>
          <p14:tracePt t="83488" x="5207000" y="5156200"/>
          <p14:tracePt t="83498" x="5219700" y="5168900"/>
          <p14:tracePt t="83510" x="5232400" y="5194300"/>
          <p14:tracePt t="83518" x="5245100" y="5194300"/>
          <p14:tracePt t="83528" x="5245100" y="5205413"/>
          <p14:tracePt t="83538" x="5270500" y="5205413"/>
          <p14:tracePt t="83548" x="5270500" y="5218113"/>
          <p14:tracePt t="83559" x="5281613" y="5230813"/>
          <p14:tracePt t="83569" x="5294313" y="5230813"/>
          <p14:tracePt t="83578" x="5307013" y="5243513"/>
          <p14:tracePt t="83592" x="5319713" y="5243513"/>
          <p14:tracePt t="83599" x="5332413" y="5243513"/>
          <p14:tracePt t="83610" x="5345113" y="5243513"/>
          <p14:tracePt t="83619" x="5370513" y="5256213"/>
          <p14:tracePt t="83629" x="5407025" y="5256213"/>
          <p14:tracePt t="83643" x="5432425" y="5256213"/>
          <p14:tracePt t="83649" x="5470525" y="5256213"/>
          <p14:tracePt t="83660" x="5519738" y="5256213"/>
          <p14:tracePt t="83670" x="5570538" y="5243513"/>
          <p14:tracePt t="83680" x="5595938" y="5230813"/>
          <p14:tracePt t="83694" x="5645150" y="5205413"/>
          <p14:tracePt t="83700" x="5657850" y="5194300"/>
          <p14:tracePt t="83714" x="5683250" y="5168900"/>
          <p14:tracePt t="83721" x="5695950" y="5168900"/>
          <p14:tracePt t="83731" x="5708650" y="5143500"/>
          <p14:tracePt t="83743" x="5732463" y="5118100"/>
          <p14:tracePt t="83751" x="5732463" y="5092700"/>
          <p14:tracePt t="83761" x="5745163" y="5068888"/>
          <p14:tracePt t="83772" x="5757863" y="5030788"/>
          <p14:tracePt t="83781" x="5770563" y="4992688"/>
          <p14:tracePt t="83793" x="5770563" y="4956175"/>
          <p14:tracePt t="83801" x="5770563" y="4930775"/>
          <p14:tracePt t="83812" x="5770563" y="4905375"/>
          <p14:tracePt t="83825" x="5770563" y="4879975"/>
          <p14:tracePt t="83832" x="5770563" y="4856163"/>
          <p14:tracePt t="83842" x="5770563" y="4843463"/>
          <p14:tracePt t="83852" x="5770563" y="4818063"/>
          <p14:tracePt t="83862" x="5770563" y="4779963"/>
          <p14:tracePt t="83875" x="5770563" y="4756150"/>
          <p14:tracePt t="83882" x="5757863" y="4743450"/>
          <p14:tracePt t="83893" x="5757863" y="4718050"/>
          <p14:tracePt t="83903" x="5745163" y="4692650"/>
          <p14:tracePt t="83913" x="5719763" y="4667250"/>
          <p14:tracePt t="83926" x="5719763" y="4656138"/>
          <p14:tracePt t="83933" x="5695950" y="4618038"/>
          <p14:tracePt t="83944" x="5670550" y="4605338"/>
          <p14:tracePt t="83954" x="5657850" y="4592638"/>
          <p14:tracePt t="83963" x="5645150" y="4579938"/>
          <p14:tracePt t="83984" x="5619750" y="4579938"/>
          <p14:tracePt t="83994" x="5619750" y="4567238"/>
          <p14:tracePt t="84008" x="5607050" y="4567238"/>
          <p14:tracePt t="84014" x="5595938" y="4554538"/>
          <p14:tracePt t="84026" x="5583238" y="4554538"/>
          <p14:tracePt t="84034" x="5557838" y="4554538"/>
          <p14:tracePt t="84044" x="5507038" y="4554538"/>
          <p14:tracePt t="84058" x="5445125" y="4554538"/>
          <p14:tracePt t="84065" x="5419725" y="4567238"/>
          <p14:tracePt t="84076" x="5383213" y="4567238"/>
          <p14:tracePt t="84086" x="5370513" y="4579938"/>
          <p14:tracePt t="84095" x="5357813" y="4579938"/>
          <p14:tracePt t="84110" x="5345113" y="4579938"/>
          <p14:tracePt t="84116" x="5332413" y="4579938"/>
          <p14:tracePt t="84126" x="5319713" y="4592638"/>
          <p14:tracePt t="84136" x="5307013" y="4592638"/>
          <p14:tracePt t="84146" x="5294313" y="4592638"/>
          <p14:tracePt t="84158" x="5294313" y="4605338"/>
          <p14:tracePt t="84166" x="5281613" y="4618038"/>
          <p14:tracePt t="84176" x="5281613" y="4630738"/>
          <p14:tracePt t="84192" x="5270500" y="4656138"/>
          <p14:tracePt t="84197" x="5257800" y="4679950"/>
          <p14:tracePt t="84210" x="5245100" y="4705350"/>
          <p14:tracePt t="84217" x="5245100" y="4756150"/>
          <p14:tracePt t="84227" x="5245100" y="4830763"/>
          <p14:tracePt t="84238" x="5281613" y="4956175"/>
          <p14:tracePt t="84247" x="5332413" y="5056188"/>
          <p14:tracePt t="84260" x="5394325" y="5168900"/>
          <p14:tracePt t="84268" x="5457825" y="5243513"/>
          <p14:tracePt t="84279" x="5519738" y="5305425"/>
          <p14:tracePt t="84292" x="5583238" y="5356225"/>
          <p14:tracePt t="84299" x="5632450" y="5394325"/>
          <p14:tracePt t="84309" x="5670550" y="5430838"/>
          <p14:tracePt t="84318" x="5695950" y="5443538"/>
          <p14:tracePt t="84328" x="5732463" y="5468938"/>
          <p14:tracePt t="84342" x="5757863" y="5481638"/>
          <p14:tracePt t="84349" x="5757863" y="5494338"/>
          <p14:tracePt t="84359" x="5783263" y="5494338"/>
          <p14:tracePt t="84379" x="5783263" y="5507038"/>
          <p14:tracePt t="84392" x="5795963" y="5507038"/>
          <p14:tracePt t="84400" x="5795963" y="5518150"/>
          <p14:tracePt t="84562" x="5795963" y="5507038"/>
          <p14:tracePt t="84575" x="5795963" y="5481638"/>
          <p14:tracePt t="84582" x="5795963" y="5456238"/>
          <p14:tracePt t="84593" x="5795963" y="5430838"/>
          <p14:tracePt t="84603" x="5757863" y="5394325"/>
          <p14:tracePt t="84612" x="5732463" y="5343525"/>
          <p14:tracePt t="84626" x="5683250" y="5268913"/>
          <p14:tracePt t="84633" x="5645150" y="5230813"/>
          <p14:tracePt t="84643" x="5619750" y="5205413"/>
          <p14:tracePt t="84653" x="5570538" y="5156200"/>
          <p14:tracePt t="84663" x="5545138" y="5130800"/>
          <p14:tracePt t="84675" x="5519738" y="5105400"/>
          <p14:tracePt t="84683" x="5495925" y="5092700"/>
          <p14:tracePt t="84695" x="5495925" y="5081588"/>
          <p14:tracePt t="84704" x="5483225" y="5081588"/>
          <p14:tracePt t="84714" x="5483225" y="5068888"/>
          <p14:tracePt t="84724" x="5483225" y="5056188"/>
          <p14:tracePt t="84735" x="5470525" y="5056188"/>
          <p14:tracePt t="84805" x="5470525" y="5043488"/>
          <p14:tracePt t="86123" x="5483225" y="5043488"/>
          <p14:tracePt t="86143" x="5483225" y="5056188"/>
          <p14:tracePt t="86155" x="5495925" y="5056188"/>
          <p14:tracePt t="86163" x="5495925" y="5068888"/>
          <p14:tracePt t="86184" x="5507038" y="5068888"/>
          <p14:tracePt t="86206" x="5519738" y="5068888"/>
          <p14:tracePt t="86214" x="5519738" y="5081588"/>
          <p14:tracePt t="86235" x="5532438" y="5081588"/>
          <p14:tracePt t="86244" x="5557838" y="5105400"/>
          <p14:tracePt t="86265" x="5570538" y="5118100"/>
          <p14:tracePt t="86275" x="5583238" y="5118100"/>
          <p14:tracePt t="86286" x="5595938" y="5130800"/>
          <p14:tracePt t="86295" x="5607050" y="5143500"/>
          <p14:tracePt t="86306" x="5619750" y="5143500"/>
          <p14:tracePt t="86315" x="5632450" y="5156200"/>
          <p14:tracePt t="86325" x="5645150" y="5156200"/>
          <p14:tracePt t="86339" x="5657850" y="5156200"/>
          <p14:tracePt t="86346" x="5670550" y="5168900"/>
          <p14:tracePt t="86366" x="5683250" y="5181600"/>
          <p14:tracePt t="86376" x="5695950" y="5181600"/>
          <p14:tracePt t="86406" x="5708650" y="5194300"/>
          <p14:tracePt t="86418" x="5719763" y="5194300"/>
          <p14:tracePt t="86427" x="5732463" y="5194300"/>
          <p14:tracePt t="86448" x="5757863" y="5205413"/>
          <p14:tracePt t="86468" x="5770563" y="5218113"/>
          <p14:tracePt t="86477" x="5783263" y="5218113"/>
          <p14:tracePt t="86489" x="5795963" y="5218113"/>
          <p14:tracePt t="86498" x="5808663" y="5218113"/>
          <p14:tracePt t="86508" x="5821363" y="5230813"/>
          <p14:tracePt t="86521" x="5832475" y="5230813"/>
          <p14:tracePt t="86529" x="5845175" y="5230813"/>
          <p14:tracePt t="86539" x="5857875" y="5230813"/>
          <p14:tracePt t="86549" x="5870575" y="5230813"/>
          <p14:tracePt t="86559" x="5883275" y="5230813"/>
          <p14:tracePt t="86579" x="5908675" y="5230813"/>
          <p14:tracePt t="86599" x="5921375" y="5230813"/>
          <p14:tracePt t="86609" x="5932488" y="5230813"/>
          <p14:tracePt t="86622" x="5945188" y="5230813"/>
          <p14:tracePt t="86630" x="5957888" y="5230813"/>
          <p14:tracePt t="86643" x="5995988" y="5230813"/>
          <p14:tracePt t="86650" x="6008688" y="5230813"/>
          <p14:tracePt t="86660" x="6034088" y="5230813"/>
          <p14:tracePt t="86672" x="6045200" y="5230813"/>
          <p14:tracePt t="86681" x="6070600" y="5230813"/>
          <p14:tracePt t="86690" x="6096000" y="5230813"/>
          <p14:tracePt t="86701" x="6121400" y="5230813"/>
          <p14:tracePt t="86711" x="6146800" y="5230813"/>
          <p14:tracePt t="86722" x="6170613" y="5230813"/>
          <p14:tracePt t="86731" x="6208713" y="5230813"/>
          <p14:tracePt t="86742" x="6234113" y="5230813"/>
          <p14:tracePt t="86755" x="6270625" y="5230813"/>
          <p14:tracePt t="86761" x="6283325" y="5230813"/>
          <p14:tracePt t="86772" x="6321425" y="5230813"/>
          <p14:tracePt t="86782" x="6334125" y="5230813"/>
          <p14:tracePt t="86792" x="6346825" y="5243513"/>
          <p14:tracePt t="86805" x="6359525" y="5243513"/>
          <p14:tracePt t="86812" x="6370638" y="5243513"/>
          <p14:tracePt t="86823" x="6383338" y="5243513"/>
          <p14:tracePt t="86853" x="6396038" y="5243513"/>
          <p14:tracePt t="87015" x="6383338" y="5243513"/>
          <p14:tracePt t="87025" x="6370638" y="5243513"/>
          <p14:tracePt t="87037" x="6359525" y="5243513"/>
          <p14:tracePt t="87046" x="6334125" y="5243513"/>
          <p14:tracePt t="87056" x="6296025" y="5230813"/>
          <p14:tracePt t="87066" x="6259513" y="5218113"/>
          <p14:tracePt t="87075" x="6208713" y="5218113"/>
          <p14:tracePt t="87089" x="6146800" y="5194300"/>
          <p14:tracePt t="87096" x="6108700" y="5194300"/>
          <p14:tracePt t="87106" x="6070600" y="5181600"/>
          <p14:tracePt t="87117" x="6045200" y="5181600"/>
          <p14:tracePt t="87126" x="6021388" y="5168900"/>
          <p14:tracePt t="87139" x="6008688" y="5168900"/>
          <p14:tracePt t="87147" x="5983288" y="5168900"/>
          <p14:tracePt t="87156" x="5970588" y="5168900"/>
          <p14:tracePt t="87167" x="5957888" y="5168900"/>
          <p14:tracePt t="87177" x="5945188" y="5156200"/>
          <p14:tracePt t="87188" x="5921375" y="5156200"/>
          <p14:tracePt t="87198" x="5921375" y="5143500"/>
          <p14:tracePt t="87209" x="5908675" y="5143500"/>
          <p14:tracePt t="87221" x="5895975" y="5143500"/>
          <p14:tracePt t="87228" x="5883275" y="5143500"/>
          <p14:tracePt t="87238" x="5870575" y="5143500"/>
          <p14:tracePt t="87258" x="5857875" y="5143500"/>
          <p14:tracePt t="87278" x="5845175" y="5143500"/>
          <p14:tracePt t="87380" x="5845175" y="5130800"/>
          <p14:tracePt t="87404" x="5832475" y="5130800"/>
          <p14:tracePt t="87440" x="5821363" y="5130800"/>
          <p14:tracePt t="87481" x="5808663" y="5130800"/>
          <p14:tracePt t="87716" x="5821363" y="5130800"/>
          <p14:tracePt t="87816" x="5832475" y="5118100"/>
          <p14:tracePt t="87856" x="5857875" y="5118100"/>
          <p14:tracePt t="87870" x="5870575" y="5105400"/>
          <p14:tracePt t="87876" x="5895975" y="5105400"/>
          <p14:tracePt t="87887" x="5908675" y="5092700"/>
          <p14:tracePt t="87897" x="5932488" y="5092700"/>
          <p14:tracePt t="87907" x="5957888" y="5092700"/>
          <p14:tracePt t="87920" x="5983288" y="5092700"/>
          <p14:tracePt t="87935" x="5995988" y="5081588"/>
          <p14:tracePt t="87940" x="6021388" y="5081588"/>
          <p14:tracePt t="87958" x="6034088" y="5081588"/>
          <p14:tracePt t="87970" x="6045200" y="5081588"/>
          <p14:tracePt t="87978" x="6057900" y="5081588"/>
          <p14:tracePt t="87998" x="6070600" y="5081588"/>
          <p14:tracePt t="88009" x="6083300" y="5081588"/>
          <p14:tracePt t="88021" x="6096000" y="5081588"/>
          <p14:tracePt t="88029" x="6108700" y="5081588"/>
          <p14:tracePt t="88039" x="6121400" y="5081588"/>
          <p14:tracePt t="88060" x="6134100" y="5081588"/>
          <p14:tracePt t="88070" x="6146800" y="5081588"/>
          <p14:tracePt t="88079" x="6157913" y="5081588"/>
          <p14:tracePt t="88090" x="6170613" y="5081588"/>
          <p14:tracePt t="88103" x="6183313" y="5081588"/>
          <p14:tracePt t="88110" x="6196013" y="5081588"/>
          <p14:tracePt t="88130" x="6221413" y="5081588"/>
          <p14:tracePt t="88153" x="6234113" y="5081588"/>
          <p14:tracePt t="88160" x="6259513" y="5081588"/>
          <p14:tracePt t="88170" x="6283325" y="5081588"/>
          <p14:tracePt t="88186" x="6296025" y="5081588"/>
          <p14:tracePt t="88191" x="6308725" y="5081588"/>
          <p14:tracePt t="88203" x="6321425" y="5081588"/>
          <p14:tracePt t="88211" x="6334125" y="5081588"/>
          <p14:tracePt t="88221" x="6346825" y="5081588"/>
          <p14:tracePt t="88232" x="6359525" y="5081588"/>
          <p14:tracePt t="88253" x="6370638" y="5092700"/>
          <p14:tracePt t="88283" x="6383338" y="5092700"/>
          <p14:tracePt t="88312" x="6383338" y="5105400"/>
          <p14:tracePt t="88334" x="6383338" y="5118100"/>
          <p14:tracePt t="88353" x="6383338" y="5143500"/>
          <p14:tracePt t="88363" x="6383338" y="5168900"/>
          <p14:tracePt t="88385" x="6383338" y="5181600"/>
          <p14:tracePt t="88394" x="6383338" y="5194300"/>
          <p14:tracePt t="88403" x="6383338" y="5205413"/>
          <p14:tracePt t="88414" x="6383338" y="5218113"/>
          <p14:tracePt t="88435" x="6383338" y="5243513"/>
          <p14:tracePt t="88444" x="6383338" y="5268913"/>
          <p14:tracePt t="88465" x="6383338" y="5281613"/>
          <p14:tracePt t="88474" x="6383338" y="5294313"/>
          <p14:tracePt t="88486" x="6383338" y="5305425"/>
          <p14:tracePt t="88496" x="6383338" y="5318125"/>
          <p14:tracePt t="88516" x="6383338" y="5330825"/>
          <p14:tracePt t="88525" x="6383338" y="5343525"/>
          <p14:tracePt t="88567" x="6383338" y="5356225"/>
          <p14:tracePt t="88607" x="6370638" y="5356225"/>
          <p14:tracePt t="88627" x="6359525" y="5368925"/>
          <p14:tracePt t="88636" x="6334125" y="5381625"/>
          <p14:tracePt t="88647" x="6296025" y="5381625"/>
          <p14:tracePt t="88657" x="6259513" y="5407025"/>
          <p14:tracePt t="88669" x="6208713" y="5418138"/>
          <p14:tracePt t="88677" x="6183313" y="5430838"/>
          <p14:tracePt t="88687" x="6134100" y="5430838"/>
          <p14:tracePt t="88697" x="6108700" y="5430838"/>
          <p14:tracePt t="88708" x="6070600" y="5443538"/>
          <p14:tracePt t="88720" x="6057900" y="5443538"/>
          <p14:tracePt t="88728" x="6021388" y="5456238"/>
          <p14:tracePt t="88738" x="6008688" y="5456238"/>
          <p14:tracePt t="88749" x="5983288" y="5456238"/>
          <p14:tracePt t="88758" x="5957888" y="5456238"/>
          <p14:tracePt t="88769" x="5932488" y="5456238"/>
          <p14:tracePt t="88779" x="5921375" y="5456238"/>
          <p14:tracePt t="88790" x="5908675" y="5456238"/>
          <p14:tracePt t="88802" x="5895975" y="5456238"/>
          <p14:tracePt t="88810" x="5883275" y="5456238"/>
          <p14:tracePt t="88819" x="5870575" y="5456238"/>
          <p14:tracePt t="88851" x="5857875" y="5456238"/>
          <p14:tracePt t="88860" x="5845175" y="5456238"/>
          <p14:tracePt t="88902" x="5832475" y="5456238"/>
          <p14:tracePt t="89103" x="5821363" y="5443538"/>
          <p14:tracePt t="89113" x="5808663" y="5443538"/>
          <p14:tracePt t="89124" x="5795963" y="5430838"/>
          <p14:tracePt t="89135" x="5783263" y="5418138"/>
          <p14:tracePt t="89143" x="5757863" y="5381625"/>
          <p14:tracePt t="89153" x="5745163" y="5368925"/>
          <p14:tracePt t="89164" x="5732463" y="5343525"/>
          <p14:tracePt t="89174" x="5708650" y="5318125"/>
          <p14:tracePt t="89186" x="5708650" y="5305425"/>
          <p14:tracePt t="89194" x="5683250" y="5294313"/>
          <p14:tracePt t="89204" x="5670550" y="5281613"/>
          <p14:tracePt t="89219" x="5670550" y="5268913"/>
          <p14:tracePt t="89224" x="5657850" y="5268913"/>
          <p14:tracePt t="89236" x="5657850" y="5256213"/>
          <p14:tracePt t="89244" x="5645150" y="5256213"/>
          <p14:tracePt t="89267" x="5645150" y="5243513"/>
          <p14:tracePt t="89296" x="5645150" y="5230813"/>
          <p14:tracePt t="89346" x="5645150" y="5218113"/>
          <p14:tracePt t="89368" x="5645150" y="5205413"/>
          <p14:tracePt t="89407" x="5645150" y="5194300"/>
          <p14:tracePt t="89437" x="5645150" y="5181600"/>
          <p14:tracePt t="89498" x="5645150" y="5168900"/>
          <p14:tracePt t="89600" x="5645150" y="5156200"/>
          <p14:tracePt t="89630" x="5645150" y="5143500"/>
          <p14:tracePt t="89640" x="5645150" y="5130800"/>
          <p14:tracePt t="89651" x="5645150" y="5118100"/>
          <p14:tracePt t="89660" x="5645150" y="5105400"/>
          <p14:tracePt t="89671" x="5645150" y="5092700"/>
          <p14:tracePt t="89684" x="5645150" y="5081588"/>
          <p14:tracePt t="89691" x="5645150" y="5068888"/>
          <p14:tracePt t="89702" x="5645150" y="5056188"/>
          <p14:tracePt t="89712" x="5645150" y="5043488"/>
          <p14:tracePt t="89721" x="5645150" y="5030788"/>
          <p14:tracePt t="89734" x="5645150" y="5018088"/>
          <p14:tracePt t="89752" x="5645150" y="5005388"/>
          <p14:tracePt t="89772" x="5645150" y="4992688"/>
          <p14:tracePt t="89785" x="5645150" y="4981575"/>
          <p14:tracePt t="89822" x="5645150" y="4968875"/>
          <p14:tracePt t="90139" x="5645150" y="4981575"/>
          <p14:tracePt t="90149" x="5645150" y="4992688"/>
          <p14:tracePt t="90158" x="5645150" y="5005388"/>
          <p14:tracePt t="90167" x="5645150" y="5018088"/>
          <p14:tracePt t="90177" x="5645150" y="5043488"/>
          <p14:tracePt t="90187" x="5645150" y="5056188"/>
          <p14:tracePt t="90202" x="5645150" y="5068888"/>
          <p14:tracePt t="90208" x="5645150" y="5081588"/>
          <p14:tracePt t="90229" x="5645150" y="5092700"/>
          <p14:tracePt t="90250" x="5645150" y="5105400"/>
          <p14:tracePt t="90259" x="5645150" y="5118100"/>
          <p14:tracePt t="90268" x="5645150" y="5130800"/>
          <p14:tracePt t="90279" x="5645150" y="5143500"/>
          <p14:tracePt t="90289" x="5645150" y="5156200"/>
          <p14:tracePt t="90309" x="5645150" y="5168900"/>
          <p14:tracePt t="90319" x="5670550" y="5181600"/>
          <p14:tracePt t="90330" x="5670550" y="5194300"/>
          <p14:tracePt t="90339" x="5683250" y="5194300"/>
          <p14:tracePt t="90351" x="5708650" y="5205413"/>
          <p14:tracePt t="90382" x="5732463" y="5218113"/>
          <p14:tracePt t="90390" x="5732463" y="5230813"/>
          <p14:tracePt t="90402" x="5745163" y="5230813"/>
          <p14:tracePt t="90411" x="5757863" y="5230813"/>
          <p14:tracePt t="90420" x="5770563" y="5230813"/>
          <p14:tracePt t="90434" x="5783263" y="5243513"/>
          <p14:tracePt t="90461" x="5795963" y="5243513"/>
          <p14:tracePt t="90492" x="5808663" y="5243513"/>
          <p14:tracePt t="90512" x="5821363" y="5243513"/>
          <p14:tracePt t="90522" x="5832475" y="5243513"/>
          <p14:tracePt t="90533" x="5845175" y="5243513"/>
          <p14:tracePt t="90542" x="5857875" y="5243513"/>
          <p14:tracePt t="90554" x="5870575" y="5243513"/>
          <p14:tracePt t="90563" x="5883275" y="5243513"/>
          <p14:tracePt t="90573" x="5895975" y="5243513"/>
          <p14:tracePt t="90584" x="5908675" y="5243513"/>
          <p14:tracePt t="90603" x="5932488" y="5243513"/>
          <p14:tracePt t="90617" x="5932488" y="5230813"/>
          <p14:tracePt t="90623" x="5945188" y="5230813"/>
          <p14:tracePt t="90633" x="5957888" y="5218113"/>
          <p14:tracePt t="90644" x="5970588" y="5218113"/>
          <p14:tracePt t="90653" x="5983288" y="5218113"/>
          <p14:tracePt t="90667" x="5995988" y="5218113"/>
          <p14:tracePt t="90674" x="5995988" y="5205413"/>
          <p14:tracePt t="90694" x="6008688" y="5205413"/>
          <p14:tracePt t="90717" x="6021388" y="5205413"/>
          <p14:tracePt t="90725" x="6021388" y="5194300"/>
          <p14:tracePt t="90749" x="6034088" y="5194300"/>
          <p14:tracePt t="90796" x="6021388" y="5194300"/>
          <p14:tracePt t="90806" x="5995988" y="5181600"/>
          <p14:tracePt t="90816" x="5945188" y="5168900"/>
          <p14:tracePt t="90826" x="5908675" y="5168900"/>
          <p14:tracePt t="90836" x="5857875" y="5156200"/>
          <p14:tracePt t="90850" x="5821363" y="5156200"/>
          <p14:tracePt t="90857" x="5783263" y="5143500"/>
          <p14:tracePt t="90867" x="5770563" y="5143500"/>
          <p14:tracePt t="90877" x="5745163" y="5143500"/>
          <p14:tracePt t="90887" x="5732463" y="5143500"/>
          <p14:tracePt t="90902" x="5719763" y="5130800"/>
          <p14:tracePt t="90907" x="5708650" y="5130800"/>
          <p14:tracePt t="90918" x="5695950" y="5118100"/>
          <p14:tracePt t="90949" x="5683250" y="5118100"/>
          <p14:tracePt t="90958" x="5683250" y="5105400"/>
          <p14:tracePt t="91019" x="5683250" y="5092700"/>
          <p14:tracePt t="91090" x="5683250" y="5081588"/>
          <p14:tracePt t="91112" x="5683250" y="5068888"/>
          <p14:tracePt t="91120" x="5695950" y="5068888"/>
          <p14:tracePt t="91133" x="5708650" y="5056188"/>
          <p14:tracePt t="91140" x="5745163" y="5043488"/>
          <p14:tracePt t="91152" x="5770563" y="5030788"/>
          <p14:tracePt t="91162" x="5795963" y="5018088"/>
          <p14:tracePt t="91170" x="5821363" y="5018088"/>
          <p14:tracePt t="91184" x="5832475" y="5018088"/>
          <p14:tracePt t="91191" x="5870575" y="5018088"/>
          <p14:tracePt t="91201" x="5883275" y="5005388"/>
          <p14:tracePt t="91212" x="5895975" y="5005388"/>
          <p14:tracePt t="91221" x="5921375" y="4992688"/>
          <p14:tracePt t="91234" x="5945188" y="4981575"/>
          <p14:tracePt t="91242" x="5970588" y="4981575"/>
          <p14:tracePt t="91252" x="5995988" y="4981575"/>
          <p14:tracePt t="91263" x="6034088" y="4981575"/>
          <p14:tracePt t="91272" x="6057900" y="4981575"/>
          <p14:tracePt t="91283" x="6096000" y="4981575"/>
          <p14:tracePt t="91293" x="6121400" y="4981575"/>
          <p14:tracePt t="91302" x="6146800" y="4981575"/>
          <p14:tracePt t="91316" x="6170613" y="4981575"/>
          <p14:tracePt t="91323" x="6196013" y="4981575"/>
          <p14:tracePt t="91333" x="6208713" y="4981575"/>
          <p14:tracePt t="91343" x="6221413" y="4981575"/>
          <p14:tracePt t="91354" x="6234113" y="4981575"/>
          <p14:tracePt t="91366" x="6246813" y="4981575"/>
          <p14:tracePt t="91374" x="6259513" y="4981575"/>
          <p14:tracePt t="91394" x="6270625" y="4981575"/>
          <p14:tracePt t="91404" x="6270625" y="4992688"/>
          <p14:tracePt t="91425" x="6283325" y="5005388"/>
          <p14:tracePt t="91434" x="6296025" y="5018088"/>
          <p14:tracePt t="91445" x="6308725" y="5018088"/>
          <p14:tracePt t="91454" x="6308725" y="5030788"/>
          <p14:tracePt t="91468" x="6321425" y="5043488"/>
          <p14:tracePt t="91485" x="6334125" y="5068888"/>
          <p14:tracePt t="91505" x="6334125" y="5081588"/>
          <p14:tracePt t="91516" x="6346825" y="5081588"/>
          <p14:tracePt t="91532" x="6346825" y="5092700"/>
          <p14:tracePt t="91535" x="6346825" y="5105400"/>
          <p14:tracePt t="91550" x="6346825" y="5118100"/>
          <p14:tracePt t="91556" x="6346825" y="5143500"/>
          <p14:tracePt t="91566" x="6346825" y="5156200"/>
          <p14:tracePt t="91577" x="6346825" y="5168900"/>
          <p14:tracePt t="91586" x="6346825" y="5181600"/>
          <p14:tracePt t="91599" x="6346825" y="5205413"/>
          <p14:tracePt t="91607" x="6346825" y="5218113"/>
          <p14:tracePt t="91617" x="6334125" y="5256213"/>
          <p14:tracePt t="91627" x="6296025" y="5305425"/>
          <p14:tracePt t="91637" x="6270625" y="5330825"/>
          <p14:tracePt t="91649" x="6246813" y="5356225"/>
          <p14:tracePt t="91657" x="6221413" y="5368925"/>
          <p14:tracePt t="91667" x="6208713" y="5394325"/>
          <p14:tracePt t="91679" x="6170613" y="5394325"/>
          <p14:tracePt t="91688" x="6157913" y="5407025"/>
          <p14:tracePt t="91698" x="6134100" y="5418138"/>
          <p14:tracePt t="91709" x="6121400" y="5418138"/>
          <p14:tracePt t="91719" x="6108700" y="5418138"/>
          <p14:tracePt t="91738" x="6070600" y="5418138"/>
          <p14:tracePt t="91749" x="6057900" y="5418138"/>
          <p14:tracePt t="91759" x="6021388" y="5418138"/>
          <p14:tracePt t="91769" x="6008688" y="5418138"/>
          <p14:tracePt t="91782" x="5983288" y="5418138"/>
          <p14:tracePt t="91799" x="5957888" y="5418138"/>
          <p14:tracePt t="91809" x="5932488" y="5418138"/>
          <p14:tracePt t="91821" x="5908675" y="5407025"/>
          <p14:tracePt t="91833" x="5883275" y="5407025"/>
          <p14:tracePt t="91840" x="5857875" y="5394325"/>
          <p14:tracePt t="91851" x="5845175" y="5381625"/>
          <p14:tracePt t="91861" x="5832475" y="5368925"/>
          <p14:tracePt t="91870" x="5821363" y="5356225"/>
          <p14:tracePt t="91883" x="5808663" y="5356225"/>
          <p14:tracePt t="91891" x="5795963" y="5356225"/>
          <p14:tracePt t="91900" x="5783263" y="5343525"/>
          <p14:tracePt t="91921" x="5770563" y="5330825"/>
          <p14:tracePt t="91933" x="5770563" y="5318125"/>
          <p14:tracePt t="91952" x="5757863" y="5294313"/>
          <p14:tracePt t="91972" x="5757863" y="5281613"/>
          <p14:tracePt t="91992" x="5757863" y="5268913"/>
          <p14:tracePt t="92003" x="5757863" y="5256213"/>
          <p14:tracePt t="92022" x="5757863" y="5243513"/>
          <p14:tracePt t="92053" x="5757863" y="5230813"/>
          <p14:tracePt t="92064" x="5757863" y="5218113"/>
          <p14:tracePt t="92073" x="5757863" y="5205413"/>
          <p14:tracePt t="92094" x="5757863" y="5194300"/>
          <p14:tracePt t="92114" x="5757863" y="5181600"/>
          <p14:tracePt t="92134" x="5757863" y="5168900"/>
          <p14:tracePt t="92147" x="5757863" y="5156200"/>
          <p14:tracePt t="92154" x="5770563" y="5156200"/>
          <p14:tracePt t="92165" x="5770563" y="5143500"/>
          <p14:tracePt t="92196" x="5783263" y="5143500"/>
          <p14:tracePt t="92214" x="5795963" y="5130800"/>
          <p14:tracePt t="92225" x="5808663" y="5130800"/>
          <p14:tracePt t="92235" x="5821363" y="5118100"/>
          <p14:tracePt t="92248" x="5832475" y="5105400"/>
          <p14:tracePt t="92255" x="5845175" y="5105400"/>
          <p14:tracePt t="92276" x="5870575" y="5105400"/>
          <p14:tracePt t="92286" x="5870575" y="5092700"/>
          <p14:tracePt t="92307" x="5883275" y="5092700"/>
          <p14:tracePt t="92336" x="5895975" y="5092700"/>
          <p14:tracePt t="92367" x="5908675" y="5092700"/>
          <p14:tracePt t="92387" x="5921375" y="5092700"/>
          <p14:tracePt t="92408" x="5932488" y="5092700"/>
          <p14:tracePt t="92418" x="5945188" y="5092700"/>
          <p14:tracePt t="92430" x="5957888" y="5092700"/>
          <p14:tracePt t="92438" x="5970588" y="5092700"/>
          <p14:tracePt t="92448" x="5983288" y="5092700"/>
          <p14:tracePt t="92468" x="6008688" y="5092700"/>
          <p14:tracePt t="92482" x="6034088" y="5092700"/>
          <p14:tracePt t="92489" x="6057900" y="5092700"/>
          <p14:tracePt t="92502" x="6070600" y="5092700"/>
          <p14:tracePt t="92509" x="6096000" y="5092700"/>
          <p14:tracePt t="92519" x="6121400" y="5092700"/>
          <p14:tracePt t="92531" x="6146800" y="5092700"/>
          <p14:tracePt t="92541" x="6157913" y="5092700"/>
          <p14:tracePt t="92549" x="6183313" y="5092700"/>
          <p14:tracePt t="92560" x="6208713" y="5105400"/>
          <p14:tracePt t="92570" x="6221413" y="5105400"/>
          <p14:tracePt t="92581" x="6234113" y="5105400"/>
          <p14:tracePt t="92590" x="6259513" y="5118100"/>
          <p14:tracePt t="92601" x="6259513" y="5130800"/>
          <p14:tracePt t="92614" x="6270625" y="5143500"/>
          <p14:tracePt t="92621" x="6283325" y="5143500"/>
          <p14:tracePt t="92631" x="6296025" y="5156200"/>
          <p14:tracePt t="92640" x="6321425" y="5181600"/>
          <p14:tracePt t="92663" x="6334125" y="5181600"/>
          <p14:tracePt t="92671" x="6334125" y="5194300"/>
          <p14:tracePt t="92691" x="6346825" y="5205413"/>
          <p14:tracePt t="92701" x="6359525" y="5205413"/>
          <p14:tracePt t="92714" x="6359525" y="5218113"/>
          <p14:tracePt t="92731" x="6359525" y="5230813"/>
          <p14:tracePt t="92742" x="6359525" y="5243513"/>
          <p14:tracePt t="92753" x="6359525" y="5268913"/>
          <p14:tracePt t="92764" x="6359525" y="5281613"/>
          <p14:tracePt t="92772" x="6359525" y="5294313"/>
          <p14:tracePt t="92783" x="6346825" y="5305425"/>
          <p14:tracePt t="92797" x="6346825" y="5318125"/>
          <p14:tracePt t="92803" x="6346825" y="5330825"/>
          <p14:tracePt t="92814" x="6334125" y="5330825"/>
          <p14:tracePt t="92823" x="6334125" y="5343525"/>
          <p14:tracePt t="92833" x="6321425" y="5343525"/>
          <p14:tracePt t="92847" x="6308725" y="5356225"/>
          <p14:tracePt t="92854" x="6296025" y="5356225"/>
          <p14:tracePt t="92865" x="6283325" y="5368925"/>
          <p14:tracePt t="92874" x="6270625" y="5381625"/>
          <p14:tracePt t="92896" x="6259513" y="5381625"/>
          <p14:tracePt t="92899" x="6246813" y="5394325"/>
          <p14:tracePt t="92904" x="6234113" y="5407025"/>
          <p14:tracePt t="92914" x="6221413" y="5407025"/>
          <p14:tracePt t="92925" x="6208713" y="5407025"/>
          <p14:tracePt t="92934" x="6196013" y="5407025"/>
          <p14:tracePt t="92947" x="6170613" y="5418138"/>
          <p14:tracePt t="92955" x="6146800" y="5418138"/>
          <p14:tracePt t="92965" x="6134100" y="5418138"/>
          <p14:tracePt t="92975" x="6108700" y="5418138"/>
          <p14:tracePt t="92985" x="6096000" y="5418138"/>
          <p14:tracePt t="92997" x="6083300" y="5418138"/>
          <p14:tracePt t="93006" x="6070600" y="5418138"/>
          <p14:tracePt t="93015" x="6057900" y="5418138"/>
          <p14:tracePt t="93026" x="6045200" y="5418138"/>
          <p14:tracePt t="93036" x="6034088" y="5418138"/>
          <p14:tracePt t="93056" x="6008688" y="5418138"/>
          <p14:tracePt t="93068" x="5995988" y="5418138"/>
          <p14:tracePt t="93081" x="5970588" y="5418138"/>
          <p14:tracePt t="93087" x="5945188" y="5418138"/>
          <p14:tracePt t="93097" x="5921375" y="5418138"/>
          <p14:tracePt t="93106" x="5895975" y="5407025"/>
          <p14:tracePt t="93116" x="5883275" y="5407025"/>
          <p14:tracePt t="93128" x="5870575" y="5407025"/>
          <p14:tracePt t="93136" x="5857875" y="5407025"/>
          <p14:tracePt t="93147" x="5857875" y="5394325"/>
          <p14:tracePt t="93156" x="5832475" y="5381625"/>
          <p14:tracePt t="93167" x="5808663" y="5368925"/>
          <p14:tracePt t="93179" x="5783263" y="5343525"/>
          <p14:tracePt t="93187" x="5757863" y="5318125"/>
          <p14:tracePt t="93198" x="5745163" y="5305425"/>
          <p14:tracePt t="93209" x="5732463" y="5294313"/>
          <p14:tracePt t="93219" x="5719763" y="5281613"/>
          <p14:tracePt t="93231" x="5719763" y="5268913"/>
          <p14:tracePt t="93239" x="5708650" y="5256213"/>
          <p14:tracePt t="93249" x="5708650" y="5243513"/>
          <p14:tracePt t="93258" x="5695950" y="5218113"/>
          <p14:tracePt t="93279" x="5695950" y="5205413"/>
          <p14:tracePt t="93288" x="5695950" y="5181600"/>
          <p14:tracePt t="93298" x="5695950" y="5156200"/>
          <p14:tracePt t="93311" x="5695950" y="5143500"/>
          <p14:tracePt t="93319" x="5695950" y="5130800"/>
          <p14:tracePt t="93330" x="5695950" y="5092700"/>
          <p14:tracePt t="93340" x="5695950" y="5043488"/>
          <p14:tracePt t="93350" x="5695950" y="5005388"/>
          <p14:tracePt t="93363" x="5708650" y="4956175"/>
          <p14:tracePt t="93370" x="5745163" y="4905375"/>
          <p14:tracePt t="93382" x="5770563" y="4868863"/>
          <p14:tracePt t="93391" x="5783263" y="4843463"/>
          <p14:tracePt t="93413" x="5795963" y="4818063"/>
          <p14:tracePt t="93432" x="5795963" y="4805363"/>
          <p14:tracePt t="93472" x="5808663" y="4805363"/>
          <p14:tracePt t="93483" x="5808663" y="4792663"/>
          <p14:tracePt t="93493" x="5821363" y="4792663"/>
          <p14:tracePt t="93502" x="5832475" y="4792663"/>
          <p14:tracePt t="93513" x="5857875" y="4792663"/>
          <p14:tracePt t="93523" x="5883275" y="4792663"/>
          <p14:tracePt t="93532" x="5908675" y="4792663"/>
          <p14:tracePt t="93546" x="5921375" y="4792663"/>
          <p14:tracePt t="93554" x="5945188" y="4792663"/>
          <p14:tracePt t="93563" x="5983288" y="4805363"/>
          <p14:tracePt t="93575" x="6021388" y="4805363"/>
          <p14:tracePt t="93583" x="6057900" y="4818063"/>
          <p14:tracePt t="93597" x="6108700" y="4830763"/>
          <p14:tracePt t="93604" x="6146800" y="4856163"/>
          <p14:tracePt t="93615" x="6170613" y="4856163"/>
          <p14:tracePt t="93624" x="6221413" y="4879975"/>
          <p14:tracePt t="93634" x="6270625" y="4918075"/>
          <p14:tracePt t="93646" x="6321425" y="4943475"/>
          <p14:tracePt t="93657" x="6383338" y="4981575"/>
          <p14:tracePt t="93666" x="6434138" y="5018088"/>
          <p14:tracePt t="93675" x="6459538" y="5030788"/>
          <p14:tracePt t="93684" x="6472238" y="5056188"/>
          <p14:tracePt t="93694" x="6496050" y="5056188"/>
          <p14:tracePt t="93704" x="6508750" y="5068888"/>
          <p14:tracePt t="93715" x="6508750" y="5081588"/>
          <p14:tracePt t="93729" x="6521450" y="5081588"/>
          <p14:tracePt t="93735" x="6521450" y="5092700"/>
          <p14:tracePt t="93756" x="6534150" y="5092700"/>
          <p14:tracePt t="93778" x="6534150" y="5105400"/>
          <p14:tracePt t="93786" x="6546850" y="5105400"/>
          <p14:tracePt t="93796" x="6546850" y="5118100"/>
          <p14:tracePt t="93807" x="6559550" y="5130800"/>
          <p14:tracePt t="93828" x="6572250" y="5143500"/>
          <p14:tracePt t="93858" x="6584950" y="5156200"/>
          <p14:tracePt t="93898" x="6584950" y="5168900"/>
          <p14:tracePt t="93908" x="6584950" y="5181600"/>
          <p14:tracePt t="93928" x="6584950" y="5194300"/>
          <p14:tracePt t="93938" x="6584950" y="5218113"/>
          <p14:tracePt t="93948" x="6559550" y="5243513"/>
          <p14:tracePt t="93963" x="6559550" y="5256213"/>
          <p14:tracePt t="93969" x="6521450" y="5294313"/>
          <p14:tracePt t="93980" x="6496050" y="5305425"/>
          <p14:tracePt t="93989" x="6472238" y="5343525"/>
          <p14:tracePt t="93999" x="6421438" y="5381625"/>
          <p14:tracePt t="94013" x="6396038" y="5407025"/>
          <p14:tracePt t="94019" x="6359525" y="5430838"/>
          <p14:tracePt t="94030" x="6308725" y="5468938"/>
          <p14:tracePt t="94046" x="6283325" y="5468938"/>
          <p14:tracePt t="94049" x="6246813" y="5507038"/>
          <p14:tracePt t="94063" x="6208713" y="5518150"/>
          <p14:tracePt t="94070" x="6183313" y="5530850"/>
          <p14:tracePt t="94081" x="6170613" y="5543550"/>
          <p14:tracePt t="94091" x="6146800" y="5556250"/>
          <p14:tracePt t="94100" x="6121400" y="5556250"/>
          <p14:tracePt t="94113" x="6108700" y="5556250"/>
          <p14:tracePt t="94121" x="6096000" y="5568950"/>
          <p14:tracePt t="94131" x="6083300" y="5568950"/>
          <p14:tracePt t="94151" x="6057900" y="5568950"/>
          <p14:tracePt t="94172" x="6045200" y="5568950"/>
          <p14:tracePt t="94181" x="6034088" y="5568950"/>
          <p14:tracePt t="94195" x="6008688" y="5568950"/>
          <p14:tracePt t="94213" x="5983288" y="5568950"/>
          <p14:tracePt t="94232" x="5957888" y="5568950"/>
          <p14:tracePt t="94246" x="5945188" y="5568950"/>
          <p14:tracePt t="94252" x="5932488" y="5556250"/>
          <p14:tracePt t="94264" x="5908675" y="5556250"/>
          <p14:tracePt t="94273" x="5908675" y="5543550"/>
          <p14:tracePt t="94282" x="5895975" y="5543550"/>
          <p14:tracePt t="94303" x="5883275" y="5530850"/>
          <p14:tracePt t="94334" x="5870575" y="5518150"/>
          <p14:tracePt t="94345" x="5857875" y="5518150"/>
          <p14:tracePt t="94384" x="5845175" y="5507038"/>
          <p14:tracePt t="94404" x="5845175" y="5494338"/>
          <p14:tracePt t="94445" x="5845175" y="5481638"/>
          <p14:tracePt t="94475" x="5845175" y="5468938"/>
          <p14:tracePt t="94537" x="5845175" y="5456238"/>
          <p14:tracePt t="94649" x="5845175" y="5443538"/>
          <p14:tracePt t="94770" x="5845175" y="5430838"/>
          <p14:tracePt t="94790" x="5870575" y="5418138"/>
          <p14:tracePt t="94811" x="5883275" y="5407025"/>
          <p14:tracePt t="94820" x="5895975" y="5407025"/>
          <p14:tracePt t="94831" x="5908675" y="5394325"/>
          <p14:tracePt t="94843" x="5932488" y="5381625"/>
          <p14:tracePt t="94851" x="5957888" y="5381625"/>
          <p14:tracePt t="94862" x="5970588" y="5381625"/>
          <p14:tracePt t="94871" x="5983288" y="5381625"/>
          <p14:tracePt t="94893" x="5995988" y="5368925"/>
          <p14:tracePt t="94896" x="6008688" y="5368925"/>
          <p14:tracePt t="94901" x="6008688" y="5356225"/>
          <p14:tracePt t="94922" x="6021388" y="5356225"/>
          <p14:tracePt t="94952" x="6034088" y="5356225"/>
          <p14:tracePt t="94982" x="6034088" y="5343525"/>
          <p14:tracePt t="95016" x="6008688" y="5330825"/>
          <p14:tracePt t="95023" x="5995988" y="5330825"/>
          <p14:tracePt t="95033" x="5945188" y="5318125"/>
          <p14:tracePt t="95044" x="5908675" y="5305425"/>
          <p14:tracePt t="95053" x="5845175" y="5294313"/>
          <p14:tracePt t="95064" x="5808663" y="5281613"/>
          <p14:tracePt t="95078" x="5770563" y="5256213"/>
          <p14:tracePt t="95084" x="5732463" y="5256213"/>
          <p14:tracePt t="95095" x="5708650" y="5243513"/>
          <p14:tracePt t="95104" x="5683250" y="5218113"/>
          <p14:tracePt t="95126" x="5657850" y="5205413"/>
          <p14:tracePt t="95145" x="5632450" y="5194300"/>
          <p14:tracePt t="95155" x="5619750" y="5181600"/>
          <p14:tracePt t="95165" x="5607050" y="5168900"/>
          <p14:tracePt t="95179" x="5595938" y="5156200"/>
          <p14:tracePt t="95185" x="5583238" y="5143500"/>
          <p14:tracePt t="95196" x="5557838" y="5130800"/>
          <p14:tracePt t="95206" x="5557838" y="5118100"/>
          <p14:tracePt t="95216" x="5545138" y="5105400"/>
          <p14:tracePt t="95236" x="5532438" y="5092700"/>
          <p14:tracePt t="95256" x="5532438" y="5081588"/>
          <p14:tracePt t="95267" x="5519738" y="5081588"/>
          <p14:tracePt t="95287" x="5507038" y="5068888"/>
          <p14:tracePt t="95317" x="5507038" y="5056188"/>
          <p14:tracePt t="95358" x="5495925" y="5056188"/>
          <p14:tracePt t="95388" x="5483225" y="5056188"/>
          <p14:tracePt t="95459" x="5470525" y="5056188"/>
          <p14:tracePt t="95469" x="5457825" y="5056188"/>
          <p14:tracePt t="95489" x="5445125" y="5056188"/>
          <p14:tracePt t="95500" x="5432425" y="5056188"/>
          <p14:tracePt t="95510" x="5407025" y="5056188"/>
          <p14:tracePt t="95520" x="5394325" y="5056188"/>
          <p14:tracePt t="95530" x="5370513" y="5056188"/>
          <p14:tracePt t="95543" x="5370513" y="5043488"/>
          <p14:tracePt t="95550" x="5357813" y="5043488"/>
          <p14:tracePt t="95560" x="5345113" y="5043488"/>
          <p14:tracePt t="95570" x="5332413" y="5043488"/>
          <p14:tracePt t="95580" x="5307013" y="5030788"/>
          <p14:tracePt t="95594" x="5294313" y="5030788"/>
          <p14:tracePt t="95601" x="5294313" y="5018088"/>
          <p14:tracePt t="95611" x="5270500" y="5018088"/>
          <p14:tracePt t="95621" x="5245100" y="4992688"/>
          <p14:tracePt t="95631" x="5219700" y="4992688"/>
          <p14:tracePt t="95644" x="5207000" y="4968875"/>
          <p14:tracePt t="95651" x="5194300" y="4956175"/>
          <p14:tracePt t="95662" x="5181600" y="4956175"/>
          <p14:tracePt t="95672" x="5181600" y="4943475"/>
          <p14:tracePt t="95693" x="5170488" y="4943475"/>
          <p14:tracePt t="95712" x="5170488" y="4930775"/>
          <p14:tracePt t="95727" x="5157788" y="4930775"/>
          <p14:tracePt t="95733" x="5157788" y="4905375"/>
          <p14:tracePt t="95753" x="5157788" y="4892675"/>
          <p14:tracePt t="95763" x="5157788" y="4868863"/>
          <p14:tracePt t="95776" x="5157788" y="4856163"/>
          <p14:tracePt t="95783" x="5157788" y="4843463"/>
          <p14:tracePt t="95794" x="5157788" y="4830763"/>
          <p14:tracePt t="95813" x="5157788" y="4818063"/>
          <p14:tracePt t="95844" x="5157788" y="4805363"/>
          <p14:tracePt t="95876" x="5157788" y="4792663"/>
          <p14:tracePt t="95895" x="5157788" y="4779963"/>
          <p14:tracePt t="95915" x="5157788" y="4768850"/>
          <p14:tracePt t="95936" x="5157788" y="4756150"/>
          <p14:tracePt t="95966" x="5157788" y="4743450"/>
          <p14:tracePt t="96018" x="5170488" y="4730750"/>
          <p14:tracePt t="96026" x="5207000" y="4705350"/>
          <p14:tracePt t="96037" x="5245100" y="4679950"/>
          <p14:tracePt t="96047" x="5307013" y="4643438"/>
          <p14:tracePt t="96060" x="5332413" y="4630738"/>
          <p14:tracePt t="96067" x="5357813" y="4618038"/>
          <p14:tracePt t="96078" x="5383213" y="4605338"/>
          <p14:tracePt t="96087" x="5383213" y="4592638"/>
          <p14:tracePt t="96119" x="5394325" y="4592638"/>
          <p14:tracePt t="96138" x="5394325" y="4579938"/>
          <p14:tracePt t="96148" x="5407025" y="4579938"/>
          <p14:tracePt t="96169" x="5419725" y="4579938"/>
          <p14:tracePt t="96178" x="5432425" y="4579938"/>
          <p14:tracePt t="96192" x="5445125" y="4579938"/>
          <p14:tracePt t="96199" x="5457825" y="4579938"/>
          <p14:tracePt t="96220" x="5483225" y="4579938"/>
          <p14:tracePt t="96241" x="5495925" y="4579938"/>
          <p14:tracePt t="96250" x="5507038" y="4579938"/>
          <p14:tracePt t="96260" x="5519738" y="4579938"/>
          <p14:tracePt t="96270" x="5545138" y="4579938"/>
          <p14:tracePt t="96280" x="5570538" y="4579938"/>
          <p14:tracePt t="96293" x="5570538" y="4592638"/>
          <p14:tracePt t="96300" x="5607050" y="4605338"/>
          <p14:tracePt t="96311" x="5632450" y="4618038"/>
          <p14:tracePt t="96322" x="5657850" y="4618038"/>
          <p14:tracePt t="96331" x="5670550" y="4630738"/>
          <p14:tracePt t="96343" x="5683250" y="4643438"/>
          <p14:tracePt t="96351" x="5695950" y="4643438"/>
          <p14:tracePt t="96361" x="5708650" y="4656138"/>
          <p14:tracePt t="96372" x="5719763" y="4667250"/>
          <p14:tracePt t="96393" x="5732463" y="4679950"/>
          <p14:tracePt t="96402" x="5732463" y="4692650"/>
          <p14:tracePt t="96412" x="5757863" y="4718050"/>
          <p14:tracePt t="96422" x="5757863" y="4730750"/>
          <p14:tracePt t="96432" x="5757863" y="4756150"/>
          <p14:tracePt t="96443" x="5770563" y="4779963"/>
          <p14:tracePt t="96452" x="5783263" y="4805363"/>
          <p14:tracePt t="96462" x="5795963" y="4830763"/>
          <p14:tracePt t="96477" x="5795963" y="4843463"/>
          <p14:tracePt t="96483" x="5795963" y="4856163"/>
          <p14:tracePt t="96493" x="5795963" y="4868863"/>
          <p14:tracePt t="96513" x="5795963" y="4892675"/>
          <p14:tracePt t="96533" x="5795963" y="4905375"/>
          <p14:tracePt t="96554" x="5795963" y="4930775"/>
          <p14:tracePt t="96564" x="5795963" y="4968875"/>
          <p14:tracePt t="96576" x="5795963" y="4992688"/>
          <p14:tracePt t="96584" x="5795963" y="5018088"/>
          <p14:tracePt t="96594" x="5795963" y="5043488"/>
          <p14:tracePt t="96609" x="5795963" y="5068888"/>
          <p14:tracePt t="96614" x="5783263" y="5081588"/>
          <p14:tracePt t="96627" x="5783263" y="5092700"/>
          <p14:tracePt t="96635" x="5783263" y="5105400"/>
          <p14:tracePt t="96645" x="5770563" y="5105400"/>
          <p14:tracePt t="96658" x="5757863" y="5118100"/>
          <p14:tracePt t="96676" x="5757863" y="5130800"/>
          <p14:tracePt t="96686" x="5745163" y="5130800"/>
          <p14:tracePt t="96696" x="5745163" y="5143500"/>
          <p14:tracePt t="96710" x="5745163" y="5156200"/>
          <p14:tracePt t="96716" x="5732463" y="5156200"/>
          <p14:tracePt t="96737" x="5708650" y="5168900"/>
          <p14:tracePt t="96759" x="5695950" y="5168900"/>
          <p14:tracePt t="96767" x="5670550" y="5168900"/>
          <p14:tracePt t="96777" x="5670550" y="5181600"/>
          <p14:tracePt t="96788" x="5645150" y="5181600"/>
          <p14:tracePt t="96809" x="5632450" y="5181600"/>
          <p14:tracePt t="96817" x="5619750" y="5181600"/>
          <p14:tracePt t="96830" x="5607050" y="5181600"/>
          <p14:tracePt t="96838" x="5595938" y="5181600"/>
          <p14:tracePt t="96847" x="5557838" y="5181600"/>
          <p14:tracePt t="96858" x="5532438" y="5181600"/>
          <p14:tracePt t="96869" x="5470525" y="5181600"/>
          <p14:tracePt t="96877" x="5445125" y="5168900"/>
          <p14:tracePt t="96893" x="5407025" y="5156200"/>
          <p14:tracePt t="96899" x="5394325" y="5143500"/>
          <p14:tracePt t="96910" x="5370513" y="5130800"/>
          <p14:tracePt t="96928" x="5357813" y="5118100"/>
          <p14:tracePt t="96942" x="5345113" y="5118100"/>
          <p14:tracePt t="96949" x="5332413" y="5092700"/>
          <p14:tracePt t="96974" x="5307013" y="5068888"/>
          <p14:tracePt t="96979" x="5307013" y="5030788"/>
          <p14:tracePt t="96992" x="5281613" y="5005388"/>
          <p14:tracePt t="97000" x="5270500" y="4956175"/>
          <p14:tracePt t="97010" x="5245100" y="4930775"/>
          <p14:tracePt t="97021" x="5232400" y="4905375"/>
          <p14:tracePt t="97030" x="5232400" y="4879975"/>
          <p14:tracePt t="97050" x="5219700" y="4868863"/>
          <p14:tracePt t="97060" x="5219700" y="4856163"/>
          <p14:tracePt t="97071" x="5219700" y="4843463"/>
          <p14:tracePt t="97092" x="5219700" y="4830763"/>
          <p14:tracePt t="97101" x="5219700" y="4818063"/>
          <p14:tracePt t="97111" x="5219700" y="4792663"/>
          <p14:tracePt t="97126" x="5219700" y="4768850"/>
          <p14:tracePt t="97131" x="5219700" y="4756150"/>
          <p14:tracePt t="97142" x="5232400" y="4743450"/>
          <p14:tracePt t="97174" x="5232400" y="4730750"/>
          <p14:tracePt t="97192" x="5232400" y="4718050"/>
          <p14:tracePt t="97224" x="5232400" y="4705350"/>
          <p14:tracePt t="97233" x="5245100" y="4692650"/>
          <p14:tracePt t="97243" x="5257800" y="4692650"/>
          <p14:tracePt t="97254" x="5270500" y="4667250"/>
          <p14:tracePt t="97263" x="5281613" y="4667250"/>
          <p14:tracePt t="97276" x="5281613" y="4656138"/>
          <p14:tracePt t="97294" x="5294313" y="4643438"/>
          <p14:tracePt t="97304" x="5294313" y="4630738"/>
          <p14:tracePt t="97326" x="5307013" y="4630738"/>
          <p14:tracePt t="97356" x="5319713" y="4618038"/>
          <p14:tracePt t="97390" x="5332413" y="4618038"/>
          <p14:tracePt t="97407" x="5345113" y="4618038"/>
          <p14:tracePt t="97415" x="5357813" y="4618038"/>
          <p14:tracePt t="97436" x="5370513" y="4618038"/>
          <p14:tracePt t="97466" x="5383213" y="4618038"/>
          <p14:tracePt t="97497" x="5394325" y="4630738"/>
          <p14:tracePt t="97507" x="5394325" y="4643438"/>
          <p14:tracePt t="97527" x="5394325" y="4656138"/>
          <p14:tracePt t="97557" x="5394325" y="4667250"/>
          <p14:tracePt t="97578" x="5394325" y="4679950"/>
          <p14:tracePt t="97590" x="5394325" y="4692650"/>
          <p14:tracePt t="97598" x="5394325" y="4718050"/>
          <p14:tracePt t="97608" x="5394325" y="4756150"/>
          <p14:tracePt t="97618" x="5394325" y="4779963"/>
          <p14:tracePt t="97628" x="5383213" y="4818063"/>
          <p14:tracePt t="97642" x="5383213" y="4868863"/>
          <p14:tracePt t="97649" x="5383213" y="4892675"/>
          <p14:tracePt t="97658" x="5383213" y="4930775"/>
          <p14:tracePt t="97669" x="5383213" y="4956175"/>
          <p14:tracePt t="97679" x="5383213" y="4981575"/>
          <p14:tracePt t="97691" x="5383213" y="4992688"/>
          <p14:tracePt t="97699" x="5383213" y="5005388"/>
          <p14:tracePt t="97709" x="5383213" y="5018088"/>
          <p14:tracePt t="97720" x="5383213" y="5030788"/>
          <p14:tracePt t="97729" x="5383213" y="5043488"/>
          <p14:tracePt t="97741" x="5383213" y="5056188"/>
          <p14:tracePt t="97750" x="5383213" y="5068888"/>
          <p14:tracePt t="97760" x="5383213" y="5081588"/>
          <p14:tracePt t="97774" x="5383213" y="5092700"/>
          <p14:tracePt t="97801" x="5383213" y="5105400"/>
          <p14:tracePt t="97824" x="5383213" y="5118100"/>
          <p14:tracePt t="97831" x="5383213" y="5130800"/>
          <p14:tracePt t="97851" x="5383213" y="5143500"/>
          <p14:tracePt t="97861" x="5394325" y="5156200"/>
          <p14:tracePt t="97887" x="5394325" y="5181600"/>
          <p14:tracePt t="97893" x="5407025" y="5181600"/>
          <p14:tracePt t="97902" x="5407025" y="5194300"/>
          <p14:tracePt t="97912" x="5419725" y="5205413"/>
          <p14:tracePt t="97932" x="5432425" y="5218113"/>
          <p14:tracePt t="97945" x="5457825" y="5230813"/>
          <p14:tracePt t="97953" x="5470525" y="5256213"/>
          <p14:tracePt t="97962" x="5495925" y="5268913"/>
          <p14:tracePt t="97974" x="5507038" y="5294313"/>
          <p14:tracePt t="97983" x="5519738" y="5294313"/>
          <p14:tracePt t="97993" x="5532438" y="5305425"/>
          <p14:tracePt t="98013" x="5545138" y="5305425"/>
          <p14:tracePt t="98044" x="5557838" y="5318125"/>
          <p14:tracePt t="98065" x="5570538" y="5318125"/>
          <p14:tracePt t="98084" x="5595938" y="5318125"/>
          <p14:tracePt t="98106" x="5607050" y="5318125"/>
          <p14:tracePt t="98115" x="5632450" y="5318125"/>
          <p14:tracePt t="98135" x="5657850" y="5318125"/>
          <p14:tracePt t="98156" x="5670550" y="5318125"/>
          <p14:tracePt t="98166" x="5683250" y="5318125"/>
          <p14:tracePt t="98176" x="5708650" y="5318125"/>
          <p14:tracePt t="98196" x="5745163" y="5318125"/>
          <p14:tracePt t="98207" x="5757863" y="5318125"/>
          <p14:tracePt t="98216" x="5783263" y="5318125"/>
          <p14:tracePt t="98227" x="5795963" y="5318125"/>
          <p14:tracePt t="98247" x="5821363" y="5318125"/>
          <p14:tracePt t="98258" x="5832475" y="5318125"/>
          <p14:tracePt t="98267" x="5845175" y="5318125"/>
          <p14:tracePt t="98276" x="5857875" y="5318125"/>
          <p14:tracePt t="98288" x="5857875" y="5305425"/>
          <p14:tracePt t="98296" x="5883275" y="5305425"/>
          <p14:tracePt t="98316" x="5895975" y="5294313"/>
          <p14:tracePt t="98337" x="5908675" y="5294313"/>
          <p14:tracePt t="98347" x="5921375" y="5294313"/>
          <p14:tracePt t="98362" x="5921375" y="5281613"/>
          <p14:tracePt t="98378" x="5932488" y="5281613"/>
          <p14:tracePt t="98419" x="5945188" y="5281613"/>
          <p14:tracePt t="98450" x="5957888" y="5268913"/>
          <p14:tracePt t="98472" x="5970588" y="5268913"/>
          <p14:tracePt t="98500" x="5983288" y="5268913"/>
          <p14:tracePt t="98510" x="5983288" y="5256213"/>
          <p14:tracePt t="98642" x="5983288" y="5243513"/>
          <p14:tracePt t="98692" x="5983288" y="5230813"/>
          <p14:tracePt t="98713" x="5970588" y="5230813"/>
          <p14:tracePt t="98733" x="5957888" y="5230813"/>
          <p14:tracePt t="98744" x="5932488" y="5218113"/>
          <p14:tracePt t="98756" x="5908675" y="5194300"/>
          <p14:tracePt t="98763" x="5883275" y="5168900"/>
          <p14:tracePt t="98775" x="5870575" y="5168900"/>
          <p14:tracePt t="98784" x="5857875" y="5143500"/>
          <p14:tracePt t="98794" x="5845175" y="5130800"/>
          <p14:tracePt t="98807" x="5832475" y="5118100"/>
          <p14:tracePt t="98814" x="5821363" y="5118100"/>
          <p14:tracePt t="98835" x="5821363" y="5105400"/>
          <p14:tracePt t="98845" x="5808663" y="5105400"/>
          <p14:tracePt t="98865" x="5808663" y="5092700"/>
          <p14:tracePt t="98887" x="5808663" y="5068888"/>
          <p14:tracePt t="98895" x="5808663" y="5056188"/>
          <p14:tracePt t="98920" x="5808663" y="5043488"/>
          <p14:tracePt t="98928" x="5808663" y="5030788"/>
          <p14:tracePt t="98987" x="5808663" y="5018088"/>
          <p14:tracePt t="99048" x="5821363" y="5018088"/>
          <p14:tracePt t="99058" x="5832475" y="5018088"/>
          <p14:tracePt t="99088" x="5845175" y="5018088"/>
          <p14:tracePt t="99098" x="5857875" y="5018088"/>
          <p14:tracePt t="99120" x="5883275" y="5018088"/>
          <p14:tracePt t="99139" x="5895975" y="5018088"/>
          <p14:tracePt t="99149" x="5908675" y="5018088"/>
          <p14:tracePt t="99159" x="5921375" y="5018088"/>
          <p14:tracePt t="99172" x="5932488" y="5018088"/>
          <p14:tracePt t="99180" x="5945188" y="5018088"/>
          <p14:tracePt t="99190" x="5957888" y="5018088"/>
          <p14:tracePt t="99199" x="5970588" y="5018088"/>
          <p14:tracePt t="99221" x="5995988" y="5018088"/>
          <p14:tracePt t="99241" x="6008688" y="5018088"/>
          <p14:tracePt t="99251" x="6034088" y="5018088"/>
          <p14:tracePt t="99261" x="6045200" y="5018088"/>
          <p14:tracePt t="99272" x="6057900" y="5018088"/>
          <p14:tracePt t="99280" x="6083300" y="5018088"/>
          <p14:tracePt t="99291" x="6108700" y="5018088"/>
          <p14:tracePt t="99301" x="6134100" y="5018088"/>
          <p14:tracePt t="99311" x="6146800" y="5018088"/>
          <p14:tracePt t="99323" x="6170613" y="5018088"/>
          <p14:tracePt t="99331" x="6183313" y="5018088"/>
          <p14:tracePt t="99342" x="6221413" y="5018088"/>
          <p14:tracePt t="99354" x="6234113" y="5018088"/>
          <p14:tracePt t="99361" x="6259513" y="5018088"/>
          <p14:tracePt t="99372" x="6270625" y="5018088"/>
          <p14:tracePt t="99382" x="6296025" y="5018088"/>
          <p14:tracePt t="99392" x="6321425" y="5018088"/>
          <p14:tracePt t="99405" x="6334125" y="5018088"/>
          <p14:tracePt t="99413" x="6359525" y="5018088"/>
          <p14:tracePt t="99422" x="6370638" y="5018088"/>
          <p14:tracePt t="99434" x="6408738" y="5018088"/>
          <p14:tracePt t="99442" x="6421438" y="5018088"/>
          <p14:tracePt t="99455" x="6446838" y="5018088"/>
          <p14:tracePt t="99463" x="6459538" y="5018088"/>
          <p14:tracePt t="99473" x="6472238" y="5018088"/>
          <p14:tracePt t="99493" x="6483350" y="5018088"/>
          <p14:tracePt t="99505" x="6496050" y="5018088"/>
          <p14:tracePt t="99514" x="6508750" y="5018088"/>
          <p14:tracePt t="99524" x="6521450" y="5018088"/>
          <p14:tracePt t="99538" x="6534150" y="5018088"/>
          <p14:tracePt t="99555" x="6546850" y="5018088"/>
          <p14:tracePt t="99586" x="6559550" y="5018088"/>
          <p14:tracePt t="99615" x="6572250" y="5018088"/>
          <p14:tracePt t="99637" x="6572250" y="5030788"/>
          <p14:tracePt t="99646" x="6584950" y="5030788"/>
          <p14:tracePt t="99655" x="6596063" y="5043488"/>
          <p14:tracePt t="99666" x="6596063" y="5056188"/>
          <p14:tracePt t="99687" x="6608763" y="5056188"/>
          <p14:tracePt t="99696" x="6608763" y="5068888"/>
          <p14:tracePt t="99717" x="6621463" y="5081588"/>
          <p14:tracePt t="99757" x="6621463" y="5092700"/>
          <p14:tracePt t="99767" x="6621463" y="5105400"/>
          <p14:tracePt t="99797" x="6621463" y="5118100"/>
          <p14:tracePt t="99820" x="6621463" y="5130800"/>
          <p14:tracePt t="99868" x="6621463" y="5143500"/>
          <p14:tracePt t="99883" x="6621463" y="5156200"/>
          <p14:tracePt t="99905" x="6621463" y="5168900"/>
          <p14:tracePt t="99930" x="6608763" y="5181600"/>
          <p14:tracePt t="99950" x="6608763" y="5194300"/>
          <p14:tracePt t="99960" x="6596063" y="5194300"/>
          <p14:tracePt t="99971" x="6596063" y="5205413"/>
          <p14:tracePt t="99980" x="6584950" y="5205413"/>
          <p14:tracePt t="100031" x="6584950" y="5218113"/>
          <p14:tracePt t="100071" x="6572250" y="5218113"/>
          <p14:tracePt t="100081" x="6572250" y="5230813"/>
          <p14:tracePt t="100103" x="6559550" y="5230813"/>
          <p14:tracePt t="100122" x="6546850" y="5256213"/>
          <p14:tracePt t="100133" x="6534150" y="5256213"/>
          <p14:tracePt t="100142" x="6521450" y="5268913"/>
          <p14:tracePt t="100154" x="6508750" y="5281613"/>
          <p14:tracePt t="100162" x="6496050" y="5281613"/>
          <p14:tracePt t="100172" x="6483350" y="5294313"/>
          <p14:tracePt t="100183" x="6472238" y="5294313"/>
          <p14:tracePt t="100193" x="6459538" y="5305425"/>
          <p14:tracePt t="100205" x="6446838" y="5318125"/>
          <p14:tracePt t="100213" x="6434138" y="5318125"/>
          <p14:tracePt t="100223" x="6408738" y="5330825"/>
          <p14:tracePt t="100234" x="6396038" y="5343525"/>
          <p14:tracePt t="100243" x="6370638" y="5356225"/>
          <p14:tracePt t="100254" x="6346825" y="5368925"/>
          <p14:tracePt t="100264" x="6334125" y="5368925"/>
          <p14:tracePt t="100274" x="6308725" y="5381625"/>
          <p14:tracePt t="100288" x="6283325" y="5381625"/>
          <p14:tracePt t="100294" x="6283325" y="5394325"/>
          <p14:tracePt t="100305" x="6270625" y="5394325"/>
          <p14:tracePt t="100321" x="6246813" y="5394325"/>
          <p14:tracePt t="100324" x="6221413" y="5394325"/>
          <p14:tracePt t="100338" x="6208713" y="5394325"/>
          <p14:tracePt t="100345" x="6183313" y="5394325"/>
          <p14:tracePt t="100355" x="6157913" y="5394325"/>
          <p14:tracePt t="100365" x="6134100" y="5394325"/>
          <p14:tracePt t="100387" x="6121400" y="5394325"/>
          <p14:tracePt t="100396" x="6108700" y="5394325"/>
          <p14:tracePt t="100405" x="6096000" y="5394325"/>
          <p14:tracePt t="100416" x="6070600" y="5381625"/>
          <p14:tracePt t="100426" x="6045200" y="5381625"/>
          <p14:tracePt t="100438" x="6034088" y="5381625"/>
          <p14:tracePt t="100446" x="6021388" y="5381625"/>
          <p14:tracePt t="100456" x="6008688" y="5368925"/>
          <p14:tracePt t="100467" x="5995988" y="5368925"/>
          <p14:tracePt t="100476" x="5983288" y="5368925"/>
          <p14:tracePt t="100488" x="5970588" y="5368925"/>
          <p14:tracePt t="100497" x="5957888" y="5356225"/>
          <p14:tracePt t="100508" x="5945188" y="5356225"/>
          <p14:tracePt t="100521" x="5945188" y="5343525"/>
          <p14:tracePt t="100527" x="5932488" y="5343525"/>
          <p14:tracePt t="100538" x="5921375" y="5343525"/>
          <p14:tracePt t="100548" x="5908675" y="5343525"/>
          <p14:tracePt t="100558" x="5908675" y="5330825"/>
          <p14:tracePt t="100578" x="5895975" y="5330825"/>
          <p14:tracePt t="100609" x="5883275" y="5318125"/>
          <p14:tracePt t="100628" x="5857875" y="5305425"/>
          <p14:tracePt t="100639" x="5845175" y="5281613"/>
          <p14:tracePt t="100650" x="5845175" y="5268913"/>
          <p14:tracePt t="100659" x="5832475" y="5256213"/>
          <p14:tracePt t="100671" x="5832475" y="5243513"/>
          <p14:tracePt t="100680" x="5821363" y="5243513"/>
          <p14:tracePt t="100702" x="5808663" y="5230813"/>
          <p14:tracePt t="100720" x="5808663" y="5218113"/>
          <p14:tracePt t="100753" x="5808663" y="5205413"/>
          <p14:tracePt t="100760" x="5808663" y="5194300"/>
          <p14:tracePt t="100771" x="5808663" y="5168900"/>
          <p14:tracePt t="100781" x="5832475" y="5156200"/>
          <p14:tracePt t="100790" x="5845175" y="5130800"/>
          <p14:tracePt t="100811" x="5857875" y="5118100"/>
          <p14:tracePt t="100821" x="5883275" y="5092700"/>
          <p14:tracePt t="100831" x="5895975" y="5081588"/>
          <p14:tracePt t="100841" x="5921375" y="5056188"/>
          <p14:tracePt t="100853" x="5957888" y="5030788"/>
          <p14:tracePt t="100862" x="5970588" y="5018088"/>
          <p14:tracePt t="100875" x="5983288" y="5005388"/>
          <p14:tracePt t="100883" x="5995988" y="4992688"/>
          <p14:tracePt t="100892" x="6008688" y="4992688"/>
          <p14:tracePt t="100905" x="6021388" y="4981575"/>
          <p14:tracePt t="100912" x="6034088" y="4968875"/>
          <p14:tracePt t="100922" x="6045200" y="4968875"/>
          <p14:tracePt t="100939" x="6083300" y="4968875"/>
          <p14:tracePt t="100942" x="6096000" y="4956175"/>
          <p14:tracePt t="100954" x="6134100" y="4956175"/>
          <p14:tracePt t="100963" x="6157913" y="4943475"/>
          <p14:tracePt t="100973" x="6208713" y="4943475"/>
          <p14:tracePt t="100987" x="6246813" y="4943475"/>
          <p14:tracePt t="100993" x="6283325" y="4943475"/>
          <p14:tracePt t="101004" x="6308725" y="4943475"/>
          <p14:tracePt t="101014" x="6334125" y="4943475"/>
          <p14:tracePt t="101024" x="6359525" y="4943475"/>
          <p14:tracePt t="101037" x="6370638" y="4943475"/>
          <p14:tracePt t="101044" x="6383338" y="4943475"/>
          <p14:tracePt t="101054" x="6396038" y="4943475"/>
          <p14:tracePt t="101074" x="6421438" y="4943475"/>
          <p14:tracePt t="101088" x="6446838" y="4956175"/>
          <p14:tracePt t="101095" x="6459538" y="4956175"/>
          <p14:tracePt t="101105" x="6472238" y="4968875"/>
          <p14:tracePt t="101116" x="6483350" y="4968875"/>
          <p14:tracePt t="101125" x="6508750" y="4992688"/>
          <p14:tracePt t="101138" x="6521450" y="5005388"/>
          <p14:tracePt t="101145" x="6534150" y="5030788"/>
          <p14:tracePt t="101156" x="6546850" y="5043488"/>
          <p14:tracePt t="101166" x="6546850" y="5056188"/>
          <p14:tracePt t="101176" x="6572250" y="5081588"/>
          <p14:tracePt t="101188" x="6584950" y="5105400"/>
          <p14:tracePt t="101197" x="6596063" y="5130800"/>
          <p14:tracePt t="101209" x="6621463" y="5156200"/>
          <p14:tracePt t="101220" x="6634163" y="5194300"/>
          <p14:tracePt t="101227" x="6646863" y="5205413"/>
          <p14:tracePt t="101238" x="6646863" y="5218113"/>
          <p14:tracePt t="101247" x="6646863" y="5230813"/>
          <p14:tracePt t="101257" x="6659563" y="5230813"/>
          <p14:tracePt t="101270" x="6672263" y="5243513"/>
          <p14:tracePt t="101277" x="6672263" y="5256213"/>
          <p14:tracePt t="101299" x="6672263" y="5268913"/>
          <p14:tracePt t="101307" x="6672263" y="5281613"/>
          <p14:tracePt t="101328" x="6659563" y="5305425"/>
          <p14:tracePt t="101338" x="6646863" y="5343525"/>
          <p14:tracePt t="101348" x="6621463" y="5381625"/>
          <p14:tracePt t="101358" x="6596063" y="5407025"/>
          <p14:tracePt t="101370" x="6559550" y="5443538"/>
          <p14:tracePt t="101379" x="6534150" y="5481638"/>
          <p14:tracePt t="101389" x="6496050" y="5530850"/>
          <p14:tracePt t="101402" x="6472238" y="5543550"/>
          <p14:tracePt t="101409" x="6446838" y="5568950"/>
          <p14:tracePt t="101420" x="6408738" y="5568950"/>
          <p14:tracePt t="101429" x="6396038" y="5581650"/>
          <p14:tracePt t="101440" x="6370638" y="5594350"/>
          <p14:tracePt t="101454" x="6359525" y="5594350"/>
          <p14:tracePt t="101459" x="6321425" y="5607050"/>
          <p14:tracePt t="101470" x="6283325" y="5607050"/>
          <p14:tracePt t="101480" x="6259513" y="5607050"/>
          <p14:tracePt t="101490" x="6246813" y="5607050"/>
          <p14:tracePt t="101503" x="6208713" y="5607050"/>
          <p14:tracePt t="101511" x="6196013" y="5607050"/>
          <p14:tracePt t="101520" x="6170613" y="5607050"/>
          <p14:tracePt t="101531" x="6146800" y="5607050"/>
          <p14:tracePt t="101553" x="6121400" y="5607050"/>
          <p14:tracePt t="109204" x="6108700" y="5607050"/>
          <p14:tracePt t="109214" x="6083300" y="5607050"/>
          <p14:tracePt t="109226" x="6057900" y="5594350"/>
          <p14:tracePt t="109234" x="5983288" y="5594350"/>
          <p14:tracePt t="109244" x="5870575" y="5594350"/>
          <p14:tracePt t="109255" x="5745163" y="5607050"/>
          <p14:tracePt t="109264" x="5695950" y="5607050"/>
          <p14:tracePt t="109277" x="5632450" y="5607050"/>
          <p14:tracePt t="109285" x="5595938" y="5607050"/>
          <p14:tracePt t="109295" x="5570538" y="5607050"/>
          <p14:tracePt t="109315" x="5545138" y="5607050"/>
          <p14:tracePt t="109326" x="5519738" y="5581650"/>
          <p14:tracePt t="109335" x="5470525" y="5568950"/>
          <p14:tracePt t="109346" x="5445125" y="5543550"/>
          <p14:tracePt t="109360" x="5432425" y="5530850"/>
          <p14:tracePt t="109366" x="5419725" y="5507038"/>
          <p14:tracePt t="109377" x="5407025" y="5494338"/>
          <p14:tracePt t="109387" x="5407025" y="5468938"/>
          <p14:tracePt t="109396" x="5407025" y="5443538"/>
          <p14:tracePt t="109409" x="5432425" y="5368925"/>
          <p14:tracePt t="109416" x="5507038" y="5243513"/>
          <p14:tracePt t="109427" x="5670550" y="5092700"/>
          <p14:tracePt t="109437" x="5795963" y="4968875"/>
          <p14:tracePt t="109447" x="5932488" y="4892675"/>
          <p14:tracePt t="109459" x="6121400" y="4779963"/>
          <p14:tracePt t="109467" x="6370638" y="4667250"/>
          <p14:tracePt t="109477" x="6584950" y="4592638"/>
          <p14:tracePt t="109488" x="6772275" y="4505325"/>
          <p14:tracePt t="109498" x="6921500" y="4467225"/>
          <p14:tracePt t="109510" x="7059613" y="4443413"/>
          <p14:tracePt t="109518" x="7172325" y="4443413"/>
          <p14:tracePt t="109528" x="7259638" y="4443413"/>
          <p14:tracePt t="109543" x="7359650" y="4505325"/>
          <p14:tracePt t="109549" x="7410450" y="4567238"/>
          <p14:tracePt t="109560" x="7448550" y="4630738"/>
          <p14:tracePt t="109569" x="7472363" y="4705350"/>
          <p14:tracePt t="109578" x="7485063" y="4779963"/>
          <p14:tracePt t="109592" x="7485063" y="4856163"/>
          <p14:tracePt t="109599" x="7472363" y="4943475"/>
          <p14:tracePt t="109610" x="7459663" y="4981575"/>
          <p14:tracePt t="109620" x="7423150" y="5043488"/>
          <p14:tracePt t="109630" x="7372350" y="5105400"/>
          <p14:tracePt t="109642" x="7272338" y="5194300"/>
          <p14:tracePt t="109650" x="7146925" y="5305425"/>
          <p14:tracePt t="109663" x="6959600" y="5418138"/>
          <p14:tracePt t="109670" x="6808788" y="5481638"/>
          <p14:tracePt t="109680" x="6634163" y="5543550"/>
          <p14:tracePt t="109693" x="6521450" y="5581650"/>
          <p14:tracePt t="109700" x="6383338" y="5619750"/>
          <p14:tracePt t="109711" x="6259513" y="5643563"/>
          <p14:tracePt t="109721" x="6157913" y="5643563"/>
          <p14:tracePt t="109731" x="6096000" y="5643563"/>
          <p14:tracePt t="109743" x="6021388" y="5607050"/>
          <p14:tracePt t="109751" x="5957888" y="5581650"/>
          <p14:tracePt t="109761" x="5932488" y="5556250"/>
          <p14:tracePt t="109776" x="5908675" y="5530850"/>
          <p14:tracePt t="109781" x="5895975" y="5518150"/>
          <p14:tracePt t="109793" x="5870575" y="5494338"/>
          <p14:tracePt t="109812" x="5870575" y="5481638"/>
          <p14:tracePt t="109833" x="5870575" y="5456238"/>
          <p14:tracePt t="109842" x="5870575" y="5430838"/>
          <p14:tracePt t="109853" x="5883275" y="5407025"/>
          <p14:tracePt t="109862" x="5908675" y="5381625"/>
          <p14:tracePt t="109876" x="5921375" y="5368925"/>
          <p14:tracePt t="109883" x="5932488" y="5356225"/>
          <p14:tracePt t="109895" x="5945188" y="5343525"/>
          <p14:tracePt t="109903" x="5957888" y="5343525"/>
          <p14:tracePt t="109926" x="5970588" y="5343525"/>
          <p14:tracePt t="110025" x="5945188" y="5343525"/>
          <p14:tracePt t="110045" x="5932488" y="5343525"/>
          <p14:tracePt t="110058" x="5921375" y="5343525"/>
          <p14:tracePt t="110065" x="5908675" y="5343525"/>
          <p14:tracePt t="110106" x="5895975" y="5343525"/>
          <p14:tracePt t="110137" x="5883275" y="5330825"/>
          <p14:tracePt t="110158" x="5883275" y="5318125"/>
          <p14:tracePt t="110167" x="5870575" y="5318125"/>
          <p14:tracePt t="110176" x="5870575" y="5305425"/>
          <p14:tracePt t="110191" x="5857875" y="5305425"/>
          <p14:tracePt t="110208" x="5845175" y="5294313"/>
          <p14:tracePt t="110227" x="5845175" y="5281613"/>
          <p14:tracePt t="110258" x="5832475" y="5268913"/>
          <p14:tracePt t="110268" x="5832475" y="5256213"/>
          <p14:tracePt t="110278" x="5821363" y="5230813"/>
          <p14:tracePt t="110292" x="5821363" y="5218113"/>
          <p14:tracePt t="110299" x="5821363" y="5205413"/>
          <p14:tracePt t="110309" x="5821363" y="5194300"/>
          <p14:tracePt t="110320" x="5821363" y="5181600"/>
          <p14:tracePt t="110329" x="5821363" y="5168900"/>
          <p14:tracePt t="110359" x="5821363" y="5156200"/>
          <p14:tracePt t="110370" x="5821363" y="5143500"/>
          <p14:tracePt t="110410" x="5821363" y="5130800"/>
          <p14:tracePt t="110424" x="5832475" y="5130800"/>
          <p14:tracePt t="110430" x="5857875" y="5130800"/>
          <p14:tracePt t="110440" x="5870575" y="5130800"/>
          <p14:tracePt t="110451" x="5895975" y="5130800"/>
          <p14:tracePt t="110460" x="5908675" y="5130800"/>
          <p14:tracePt t="110474" x="5932488" y="5130800"/>
          <p14:tracePt t="110481" x="5957888" y="5130800"/>
          <p14:tracePt t="110492" x="5970588" y="5130800"/>
          <p14:tracePt t="110502" x="5995988" y="5130800"/>
          <p14:tracePt t="110511" x="6034088" y="5118100"/>
          <p14:tracePt t="110524" x="6070600" y="5118100"/>
          <p14:tracePt t="110532" x="6157913" y="5105400"/>
          <p14:tracePt t="110542" x="6208713" y="5105400"/>
          <p14:tracePt t="110552" x="6270625" y="5105400"/>
          <p14:tracePt t="110562" x="6308725" y="5105400"/>
          <p14:tracePt t="110574" x="6346825" y="5105400"/>
          <p14:tracePt t="110582" x="6359525" y="5105400"/>
          <p14:tracePt t="110593" x="6383338" y="5105400"/>
          <p14:tracePt t="110604" x="6408738" y="5105400"/>
          <p14:tracePt t="110613" x="6459538" y="5105400"/>
          <p14:tracePt t="110625" x="6483350" y="5105400"/>
          <p14:tracePt t="110633" x="6534150" y="5118100"/>
          <p14:tracePt t="110645" x="6559550" y="5130800"/>
          <p14:tracePt t="110654" x="6596063" y="5156200"/>
          <p14:tracePt t="110664" x="6596063" y="5168900"/>
          <p14:tracePt t="110675" x="6634163" y="5181600"/>
          <p14:tracePt t="110684" x="6659563" y="5218113"/>
          <p14:tracePt t="110694" x="6672263" y="5243513"/>
          <p14:tracePt t="110708" x="6684963" y="5281613"/>
          <p14:tracePt t="110714" x="6708775" y="5343525"/>
          <p14:tracePt t="110725" x="6721475" y="5407025"/>
          <p14:tracePt t="110734" x="6734175" y="5481638"/>
          <p14:tracePt t="110744" x="6734175" y="5518150"/>
          <p14:tracePt t="110758" x="6734175" y="5556250"/>
          <p14:tracePt t="110765" x="6734175" y="5581650"/>
          <p14:tracePt t="110775" x="6721475" y="5594350"/>
          <p14:tracePt t="110785" x="6708775" y="5643563"/>
          <p14:tracePt t="110795" x="6659563" y="5668963"/>
          <p14:tracePt t="110808" x="6634163" y="5694363"/>
          <p14:tracePt t="110815" x="6584950" y="5694363"/>
          <p14:tracePt t="110825" x="6521450" y="5719763"/>
          <p14:tracePt t="110837" x="6483350" y="5719763"/>
          <p14:tracePt t="110845" x="6446838" y="5732463"/>
          <p14:tracePt t="110858" x="6421438" y="5732463"/>
          <p14:tracePt t="110866" x="6383338" y="5732463"/>
          <p14:tracePt t="110877" x="6346825" y="5732463"/>
          <p14:tracePt t="110892" x="6270625" y="5719763"/>
          <p14:tracePt t="110896" x="6170613" y="5681663"/>
          <p14:tracePt t="110908" x="6070600" y="5630863"/>
          <p14:tracePt t="110917" x="6021388" y="5594350"/>
          <p14:tracePt t="110927" x="5957888" y="5556250"/>
          <p14:tracePt t="110942" x="5908675" y="5530850"/>
          <p14:tracePt t="110947" x="5883275" y="5507038"/>
          <p14:tracePt t="110958" x="5857875" y="5494338"/>
          <p14:tracePt t="110967" x="5845175" y="5468938"/>
          <p14:tracePt t="110978" x="5821363" y="5468938"/>
          <p14:tracePt t="110992" x="5821363" y="5456238"/>
          <p14:tracePt t="110998" x="5808663" y="5456238"/>
          <p14:tracePt t="111009" x="5795963" y="5456238"/>
          <p14:tracePt t="111019" x="5795963" y="5443538"/>
          <p14:tracePt t="111028" x="5795963" y="5430838"/>
          <p14:tracePt t="111041" x="5783263" y="5418138"/>
          <p14:tracePt t="111049" x="5783263" y="5407025"/>
          <p14:tracePt t="111070" x="5783263" y="5394325"/>
          <p14:tracePt t="111099" x="5783263" y="5381625"/>
          <p14:tracePt t="111122" x="5783263" y="5368925"/>
          <p14:tracePt t="111181" x="5783263" y="5356225"/>
          <p14:tracePt t="111242" x="5783263" y="5343525"/>
          <p14:tracePt t="111302" x="5783263" y="5330825"/>
          <p14:tracePt t="111323" x="5783263" y="5305425"/>
          <p14:tracePt t="111332" x="5832475" y="5243513"/>
          <p14:tracePt t="111343" x="5857875" y="5205413"/>
          <p14:tracePt t="111356" x="5895975" y="5156200"/>
          <p14:tracePt t="111363" x="5908675" y="5143500"/>
          <p14:tracePt t="111375" x="5921375" y="5118100"/>
          <p14:tracePt t="111383" x="5921375" y="5105400"/>
          <p14:tracePt t="111394" x="5932488" y="5105400"/>
          <p14:tracePt t="111407" x="5945188" y="5092700"/>
          <p14:tracePt t="111413" x="5945188" y="5081588"/>
          <p14:tracePt t="111464" x="5945188" y="5068888"/>
          <p14:tracePt t="111535" x="5957888" y="5068888"/>
          <p14:tracePt t="111576" x="5970588" y="5068888"/>
          <p14:tracePt t="111588" x="5983288" y="5068888"/>
          <p14:tracePt t="111596" x="5995988" y="5068888"/>
          <p14:tracePt t="111606" x="6021388" y="5056188"/>
          <p14:tracePt t="111618" x="6057900" y="5056188"/>
          <p14:tracePt t="111626" x="6121400" y="5056188"/>
          <p14:tracePt t="111640" x="6157913" y="5056188"/>
          <p14:tracePt t="111646" x="6208713" y="5056188"/>
          <p14:tracePt t="111656" x="6270625" y="5056188"/>
          <p14:tracePt t="111667" x="6321425" y="5056188"/>
          <p14:tracePt t="111677" x="6396038" y="5056188"/>
          <p14:tracePt t="111690" x="6459538" y="5056188"/>
          <p14:tracePt t="111697" x="6508750" y="5056188"/>
          <p14:tracePt t="111707" x="6559550" y="5056188"/>
          <p14:tracePt t="111718" x="6608763" y="5081588"/>
          <p14:tracePt t="111727" x="6646863" y="5081588"/>
          <p14:tracePt t="111740" x="6684963" y="5092700"/>
          <p14:tracePt t="111748" x="6696075" y="5105400"/>
          <p14:tracePt t="111758" x="6708775" y="5118100"/>
          <p14:tracePt t="111769" x="6721475" y="5118100"/>
          <p14:tracePt t="111778" x="6734175" y="5130800"/>
          <p14:tracePt t="111790" x="6759575" y="5130800"/>
          <p14:tracePt t="111799" x="6759575" y="5143500"/>
          <p14:tracePt t="111809" x="6772275" y="5156200"/>
          <p14:tracePt t="111823" x="6784975" y="5194300"/>
          <p14:tracePt t="111829" x="6797675" y="5243513"/>
          <p14:tracePt t="111841" x="6797675" y="5294313"/>
          <p14:tracePt t="111849" x="6797675" y="5356225"/>
          <p14:tracePt t="111859" x="6797675" y="5418138"/>
          <p14:tracePt t="111873" x="6772275" y="5481638"/>
          <p14:tracePt t="111880" x="6759575" y="5530850"/>
          <p14:tracePt t="111890" x="6734175" y="5581650"/>
          <p14:tracePt t="111906" x="6721475" y="5594350"/>
          <p14:tracePt t="111910" x="6721475" y="5630863"/>
          <p14:tracePt t="111924" x="6696075" y="5643563"/>
          <p14:tracePt t="111930" x="6684963" y="5656263"/>
          <p14:tracePt t="111941" x="6672263" y="5656263"/>
          <p14:tracePt t="111951" x="6659563" y="5668963"/>
          <p14:tracePt t="111961" x="6646863" y="5681663"/>
          <p14:tracePt t="111973" x="6608763" y="5681663"/>
          <p14:tracePt t="111982" x="6572250" y="5681663"/>
          <p14:tracePt t="111991" x="6508750" y="5681663"/>
          <p14:tracePt t="112002" x="6472238" y="5681663"/>
          <p14:tracePt t="112011" x="6421438" y="5681663"/>
          <p14:tracePt t="112022" x="6396038" y="5681663"/>
          <p14:tracePt t="112032" x="6359525" y="5681663"/>
          <p14:tracePt t="112042" x="6321425" y="5681663"/>
          <p14:tracePt t="112055" x="6246813" y="5681663"/>
          <p14:tracePt t="112062" x="6146800" y="5681663"/>
          <p14:tracePt t="112073" x="6070600" y="5656263"/>
          <p14:tracePt t="112083" x="5995988" y="5630863"/>
          <p14:tracePt t="112093" x="5932488" y="5607050"/>
          <p14:tracePt t="112105" x="5895975" y="5594350"/>
          <p14:tracePt t="112113" x="5832475" y="5568950"/>
          <p14:tracePt t="112124" x="5808663" y="5556250"/>
          <p14:tracePt t="112133" x="5783263" y="5530850"/>
          <p14:tracePt t="112143" x="5745163" y="5518150"/>
          <p14:tracePt t="112157" x="5745163" y="5507038"/>
          <p14:tracePt t="112163" x="5732463" y="5494338"/>
          <p14:tracePt t="112184" x="5719763" y="5481638"/>
          <p14:tracePt t="112194" x="5708650" y="5481638"/>
          <p14:tracePt t="112206" x="5708650" y="5468938"/>
          <p14:tracePt t="112214" x="5695950" y="5430838"/>
          <p14:tracePt t="112225" x="5695950" y="5394325"/>
          <p14:tracePt t="112238" x="5695950" y="5381625"/>
          <p14:tracePt t="112245" x="5695950" y="5343525"/>
          <p14:tracePt t="112255" x="5695950" y="5281613"/>
          <p14:tracePt t="112265" x="5695950" y="5230813"/>
          <p14:tracePt t="112276" x="5708650" y="5205413"/>
          <p14:tracePt t="112288" x="5708650" y="5194300"/>
          <p14:tracePt t="112296" x="5708650" y="5181600"/>
          <p14:tracePt t="112306" x="5708650" y="5168900"/>
          <p14:tracePt t="112326" x="5719763" y="5156200"/>
          <p14:tracePt t="112339" x="5719763" y="5143500"/>
          <p14:tracePt t="112397" x="5732463" y="5130800"/>
          <p14:tracePt t="112407" x="5745163" y="5130800"/>
          <p14:tracePt t="112427" x="5757863" y="5130800"/>
          <p14:tracePt t="112438" x="5770563" y="5118100"/>
          <p14:tracePt t="112457" x="5808663" y="5105400"/>
          <p14:tracePt t="112471" x="5832475" y="5105400"/>
          <p14:tracePt t="112478" x="5857875" y="5105400"/>
          <p14:tracePt t="112488" x="5895975" y="5081588"/>
          <p14:tracePt t="112498" x="5945188" y="5081588"/>
          <p14:tracePt t="112508" x="6034088" y="5068888"/>
          <p14:tracePt t="112522" x="6096000" y="5068888"/>
          <p14:tracePt t="112528" x="6157913" y="5056188"/>
          <p14:tracePt t="112539" x="6208713" y="5056188"/>
          <p14:tracePt t="112549" x="6246813" y="5056188"/>
          <p14:tracePt t="112558" x="6270625" y="5056188"/>
          <p14:tracePt t="112572" x="6296025" y="5056188"/>
          <p14:tracePt t="112579" x="6308725" y="5056188"/>
          <p14:tracePt t="112592" x="6334125" y="5056188"/>
          <p14:tracePt t="112599" x="6359525" y="5056188"/>
          <p14:tracePt t="112609" x="6383338" y="5056188"/>
          <p14:tracePt t="112622" x="6396038" y="5056188"/>
          <p14:tracePt t="112630" x="6421438" y="5068888"/>
          <p14:tracePt t="112640" x="6434138" y="5068888"/>
          <p14:tracePt t="112651" x="6446838" y="5081588"/>
          <p14:tracePt t="112660" x="6459538" y="5081588"/>
          <p14:tracePt t="112672" x="6483350" y="5105400"/>
          <p14:tracePt t="112680" x="6496050" y="5118100"/>
          <p14:tracePt t="112691" x="6508750" y="5130800"/>
          <p14:tracePt t="112711" x="6521450" y="5143500"/>
          <p14:tracePt t="112731" x="6521450" y="5156200"/>
          <p14:tracePt t="112741" x="6534150" y="5168900"/>
          <p14:tracePt t="112755" x="6534150" y="5181600"/>
          <p14:tracePt t="112763" x="6534150" y="5194300"/>
          <p14:tracePt t="112771" x="6534150" y="5205413"/>
          <p14:tracePt t="112782" x="6534150" y="5230813"/>
          <p14:tracePt t="112792" x="6534150" y="5243513"/>
          <p14:tracePt t="112805" x="6534150" y="5281613"/>
          <p14:tracePt t="112812" x="6521450" y="5318125"/>
          <p14:tracePt t="112822" x="6496050" y="5356225"/>
          <p14:tracePt t="112833" x="6483350" y="5394325"/>
          <p14:tracePt t="112844" x="6459538" y="5407025"/>
          <p14:tracePt t="112854" x="6459538" y="5418138"/>
          <p14:tracePt t="112864" x="6434138" y="5443538"/>
          <p14:tracePt t="112873" x="6408738" y="5456238"/>
          <p14:tracePt t="112885" x="6396038" y="5481638"/>
          <p14:tracePt t="112893" x="6359525" y="5481638"/>
          <p14:tracePt t="112907" x="6346825" y="5494338"/>
          <p14:tracePt t="112914" x="6321425" y="5494338"/>
          <p14:tracePt t="112923" x="6296025" y="5507038"/>
          <p14:tracePt t="112938" x="6259513" y="5507038"/>
          <p14:tracePt t="112944" x="6234113" y="5507038"/>
          <p14:tracePt t="112955" x="6208713" y="5507038"/>
          <p14:tracePt t="112964" x="6196013" y="5507038"/>
          <p14:tracePt t="112974" x="6183313" y="5507038"/>
          <p14:tracePt t="112988" x="6157913" y="5507038"/>
          <p14:tracePt t="112995" x="6146800" y="5507038"/>
          <p14:tracePt t="113016" x="6121400" y="5507038"/>
          <p14:tracePt t="113025" x="6083300" y="5507038"/>
          <p14:tracePt t="113037" x="6057900" y="5507038"/>
          <p14:tracePt t="113045" x="6008688" y="5481638"/>
          <p14:tracePt t="113056" x="5970588" y="5481638"/>
          <p14:tracePt t="113066" x="5945188" y="5468938"/>
          <p14:tracePt t="113076" x="5921375" y="5456238"/>
          <p14:tracePt t="113088" x="5908675" y="5456238"/>
          <p14:tracePt t="113096" x="5895975" y="5456238"/>
          <p14:tracePt t="113117" x="5883275" y="5443538"/>
          <p14:tracePt t="113137" x="5883275" y="5430838"/>
          <p14:tracePt t="113147" x="5870575" y="5418138"/>
          <p14:tracePt t="113157" x="5857875" y="5407025"/>
          <p14:tracePt t="113171" x="5857875" y="5381625"/>
          <p14:tracePt t="113177" x="5845175" y="5318125"/>
          <p14:tracePt t="113188" x="5845175" y="5243513"/>
          <p14:tracePt t="113197" x="5845175" y="5194300"/>
          <p14:tracePt t="113207" x="5845175" y="5130800"/>
          <p14:tracePt t="113221" x="5845175" y="5105400"/>
          <p14:tracePt t="113228" x="5857875" y="5081588"/>
          <p14:tracePt t="113239" x="5857875" y="5068888"/>
          <p14:tracePt t="113250" x="5857875" y="5043488"/>
          <p14:tracePt t="113289" x="5857875" y="5030788"/>
          <p14:tracePt t="113309" x="5870575" y="5030788"/>
          <p14:tracePt t="113350" x="5883275" y="5018088"/>
          <p14:tracePt t="113370" x="5908675" y="5005388"/>
          <p14:tracePt t="113380" x="5921375" y="5005388"/>
          <p14:tracePt t="113402" x="5957888" y="5005388"/>
          <p14:tracePt t="113410" x="5983288" y="4992688"/>
          <p14:tracePt t="113421" x="6021388" y="4992688"/>
          <p14:tracePt t="113430" x="6045200" y="4981575"/>
          <p14:tracePt t="113441" x="6134100" y="4981575"/>
          <p14:tracePt t="113455" x="6196013" y="4981575"/>
          <p14:tracePt t="113461" x="6296025" y="4981575"/>
          <p14:tracePt t="113471" x="6383338" y="4981575"/>
          <p14:tracePt t="113481" x="6459538" y="4981575"/>
          <p14:tracePt t="113491" x="6508750" y="4981575"/>
          <p14:tracePt t="113505" x="6559550" y="4992688"/>
          <p14:tracePt t="113512" x="6584950" y="4992688"/>
          <p14:tracePt t="113522" x="6608763" y="5005388"/>
          <p14:tracePt t="113533" x="6621463" y="5005388"/>
          <p14:tracePt t="113542" x="6634163" y="5005388"/>
          <p14:tracePt t="113555" x="6646863" y="5005388"/>
          <p14:tracePt t="113563" x="6659563" y="5030788"/>
          <p14:tracePt t="113583" x="6672263" y="5043488"/>
          <p14:tracePt t="113593" x="6672263" y="5056188"/>
          <p14:tracePt t="113605" x="6684963" y="5068888"/>
          <p14:tracePt t="113613" x="6684963" y="5105400"/>
          <p14:tracePt t="113623" x="6684963" y="5118100"/>
          <p14:tracePt t="113637" x="6684963" y="5130800"/>
          <p14:tracePt t="113644" x="6684963" y="5143500"/>
          <p14:tracePt t="113654" x="6684963" y="5156200"/>
          <p14:tracePt t="113664" x="6684963" y="5168900"/>
          <p14:tracePt t="132802" x="6672263" y="5168900"/>
          <p14:tracePt t="132812" x="6646863" y="5168900"/>
          <p14:tracePt t="132821" x="6584950" y="5168900"/>
          <p14:tracePt t="132831" x="6459538" y="5168900"/>
          <p14:tracePt t="132845" x="6296025" y="5218113"/>
          <p14:tracePt t="132852" x="6070600" y="5281613"/>
          <p14:tracePt t="132863" x="5921375" y="5318125"/>
          <p14:tracePt t="132872" x="5770563" y="5356225"/>
          <p14:tracePt t="132882" x="5708650" y="5381625"/>
          <p14:tracePt t="132897" x="5645150" y="5394325"/>
          <p14:tracePt t="132902" x="5583238" y="5430838"/>
          <p14:tracePt t="132914" x="5545138" y="5468938"/>
          <p14:tracePt t="132923" x="5519738" y="5507038"/>
          <p14:tracePt t="132933" x="5495925" y="5518150"/>
          <p14:tracePt t="132946" x="5495925" y="5543550"/>
          <p14:tracePt t="132953" x="5495925" y="5568950"/>
          <p14:tracePt t="132963" x="5495925" y="5607050"/>
          <p14:tracePt t="132975" x="5495925" y="5643563"/>
          <p14:tracePt t="132983" x="5545138" y="5656263"/>
          <p14:tracePt t="132996" x="5583238" y="5681663"/>
          <p14:tracePt t="133004" x="5632450" y="5707063"/>
          <p14:tracePt t="133014" x="5670550" y="5707063"/>
          <p14:tracePt t="133028" x="5732463" y="5707063"/>
          <p14:tracePt t="133034" x="5770563" y="5707063"/>
          <p14:tracePt t="133045" x="5808663" y="5707063"/>
          <p14:tracePt t="133055" x="5832475" y="5707063"/>
          <p14:tracePt t="133065" x="5870575" y="5707063"/>
          <p14:tracePt t="133079" x="5883275" y="5707063"/>
          <p14:tracePt t="133085" x="5895975" y="5707063"/>
          <p14:tracePt t="133098" x="5908675" y="5707063"/>
          <p14:tracePt t="133115" x="5921375" y="5707063"/>
          <p14:tracePt t="133166" x="5895975" y="5681663"/>
          <p14:tracePt t="133178" x="5845175" y="5681663"/>
          <p14:tracePt t="133186" x="5757863" y="5668963"/>
          <p14:tracePt t="133196" x="5607050" y="5656263"/>
          <p14:tracePt t="133211" x="5457825" y="5630863"/>
          <p14:tracePt t="133217" x="5294313" y="5630863"/>
          <p14:tracePt t="133229" x="5181600" y="5630863"/>
          <p14:tracePt t="133237" x="5106988" y="5630863"/>
          <p14:tracePt t="133247" x="5057775" y="5630863"/>
          <p14:tracePt t="133258" x="5032375" y="5630863"/>
          <p14:tracePt t="133267" x="5006975" y="5630863"/>
          <p14:tracePt t="133278" x="4994275" y="5630863"/>
          <p14:tracePt t="133297" x="4994275" y="5619750"/>
          <p14:tracePt t="133312" x="5019675" y="5607050"/>
          <p14:tracePt t="133318" x="5132388" y="5568950"/>
          <p14:tracePt t="133330" x="5281613" y="5518150"/>
          <p14:tracePt t="133338" x="5483225" y="5468938"/>
          <p14:tracePt t="133348" x="5683250" y="5418138"/>
          <p14:tracePt t="133362" x="5857875" y="5368925"/>
          <p14:tracePt t="133369" x="6021388" y="5343525"/>
          <p14:tracePt t="133381" x="6146800" y="5318125"/>
          <p14:tracePt t="133390" x="6246813" y="5294313"/>
          <p14:tracePt t="133400" x="6296025" y="5294313"/>
          <p14:tracePt t="133412" x="6346825" y="5281613"/>
          <p14:tracePt t="133419" x="6370638" y="5281613"/>
          <p14:tracePt t="133430" x="6383338" y="5281613"/>
          <p14:tracePt t="133470" x="6383338" y="5294313"/>
          <p14:tracePt t="133480" x="6321425" y="5305425"/>
          <p14:tracePt t="133491" x="6270625" y="5330825"/>
          <p14:tracePt t="133501" x="6196013" y="5343525"/>
          <p14:tracePt t="133513" x="6108700" y="5356225"/>
          <p14:tracePt t="133521" x="6057900" y="5368925"/>
          <p14:tracePt t="133532" x="6008688" y="5381625"/>
          <p14:tracePt t="133545" x="5970588" y="5381625"/>
          <p14:tracePt t="133551" x="5945188" y="5381625"/>
          <p14:tracePt t="133612" x="6008688" y="5381625"/>
          <p14:tracePt t="133622" x="6146800" y="5356225"/>
          <p14:tracePt t="133632" x="6296025" y="5318125"/>
          <p14:tracePt t="133644" x="6472238" y="5281613"/>
          <p14:tracePt t="133653" x="6572250" y="5256213"/>
          <p14:tracePt t="133663" x="6646863" y="5243513"/>
          <p14:tracePt t="133673" x="6696075" y="5230813"/>
          <p14:tracePt t="133683" x="6708775" y="5218113"/>
          <p14:tracePt t="133695" x="6734175" y="5218113"/>
          <p14:tracePt t="133734" x="6696075" y="5218113"/>
          <p14:tracePt t="133744" x="6596063" y="5256213"/>
          <p14:tracePt t="133754" x="6483350" y="5281613"/>
          <p14:tracePt t="133764" x="6359525" y="5305425"/>
          <p14:tracePt t="133778" x="6259513" y="5330825"/>
          <p14:tracePt t="133784" x="6183313" y="5330825"/>
          <p14:tracePt t="133798" x="6134100" y="5343525"/>
          <p14:tracePt t="133805" x="6121400" y="5343525"/>
          <p14:tracePt t="133815" x="6096000" y="5343525"/>
          <p14:tracePt t="133835" x="6083300" y="5343525"/>
          <p14:tracePt t="133876" x="6157913" y="5343525"/>
          <p14:tracePt t="133886" x="6259513" y="5318125"/>
          <p14:tracePt t="133896" x="6334125" y="5305425"/>
          <p14:tracePt t="133906" x="6421438" y="5281613"/>
          <p14:tracePt t="133916" x="6483350" y="5268913"/>
          <p14:tracePt t="133928" x="6534150" y="5243513"/>
          <p14:tracePt t="133936" x="6559550" y="5243513"/>
          <p14:tracePt t="133959" x="6572250" y="5243513"/>
          <p14:tracePt t="133997" x="6534150" y="5256213"/>
          <p14:tracePt t="134011" x="6472238" y="5294313"/>
          <p14:tracePt t="134017" x="6408738" y="5330825"/>
          <p14:tracePt t="134028" x="6283325" y="5368925"/>
          <p14:tracePt t="134038" x="6170613" y="5407025"/>
          <p14:tracePt t="134048" x="6083300" y="5430838"/>
          <p14:tracePt t="134063" x="6034088" y="5443538"/>
          <p14:tracePt t="134068" x="5983288" y="5456238"/>
          <p14:tracePt t="134080" x="5957888" y="5468938"/>
          <p14:tracePt t="134089" x="5932488" y="5468938"/>
          <p14:tracePt t="134111" x="5921375" y="5468938"/>
          <p14:tracePt t="134139" x="5983288" y="5456238"/>
          <p14:tracePt t="134149" x="6045200" y="5430838"/>
          <p14:tracePt t="134160" x="6134100" y="5407025"/>
          <p14:tracePt t="134170" x="6221413" y="5381625"/>
          <p14:tracePt t="134180" x="6308725" y="5368925"/>
          <p14:tracePt t="134194" x="6370638" y="5356225"/>
          <p14:tracePt t="134200" x="6421438" y="5330825"/>
          <p14:tracePt t="134210" x="6434138" y="5330825"/>
          <p14:tracePt t="134220" x="6459538" y="5330825"/>
          <p14:tracePt t="134242" x="6472238" y="5330825"/>
          <p14:tracePt t="134261" x="6472238" y="5343525"/>
          <p14:tracePt t="134271" x="6421438" y="5394325"/>
          <p14:tracePt t="134282" x="6308725" y="5456238"/>
          <p14:tracePt t="134295" x="6183313" y="5530850"/>
          <p14:tracePt t="134301" x="6083300" y="5581650"/>
          <p14:tracePt t="134312" x="5983288" y="5607050"/>
          <p14:tracePt t="134322" x="5921375" y="5630863"/>
          <p14:tracePt t="134332" x="5870575" y="5643563"/>
          <p14:tracePt t="134345" x="5832475" y="5643563"/>
          <p14:tracePt t="134352" x="5808663" y="5643563"/>
          <p14:tracePt t="134403" x="5883275" y="5581650"/>
          <p14:tracePt t="134413" x="5970588" y="5530850"/>
          <p14:tracePt t="134425" x="6070600" y="5456238"/>
          <p14:tracePt t="134433" x="6196013" y="5394325"/>
          <p14:tracePt t="134445" x="6308725" y="5356225"/>
          <p14:tracePt t="134453" x="6408738" y="5305425"/>
          <p14:tracePt t="134464" x="6496050" y="5281613"/>
          <p14:tracePt t="134478" x="6559550" y="5256213"/>
          <p14:tracePt t="134484" x="6596063" y="5243513"/>
          <p14:tracePt t="134504" x="6608763" y="5243513"/>
          <p14:tracePt t="134534" x="6546850" y="5281613"/>
          <p14:tracePt t="134544" x="6421438" y="5330825"/>
          <p14:tracePt t="134555" x="6208713" y="5418138"/>
          <p14:tracePt t="134565" x="6008688" y="5456238"/>
          <p14:tracePt t="134577" x="5808663" y="5494338"/>
          <p14:tracePt t="134585" x="5645150" y="5494338"/>
          <p14:tracePt t="134595" x="5557838" y="5494338"/>
          <p14:tracePt t="134609" x="5495925" y="5494338"/>
          <p14:tracePt t="134616" x="5457825" y="5494338"/>
          <p14:tracePt t="134626" x="5445125" y="5494338"/>
          <p14:tracePt t="134646" x="5445125" y="5481638"/>
          <p14:tracePt t="134660" x="5495925" y="5430838"/>
          <p14:tracePt t="134666" x="5632450" y="5368925"/>
          <p14:tracePt t="134677" x="5808663" y="5294313"/>
          <p14:tracePt t="134686" x="6045200" y="5230813"/>
          <p14:tracePt t="134697" x="6270625" y="5194300"/>
          <p14:tracePt t="134710" x="6421438" y="5168900"/>
          <p14:tracePt t="134717" x="6534150" y="5168900"/>
          <p14:tracePt t="134727" x="6596063" y="5156200"/>
          <p14:tracePt t="134737" x="6634163" y="5156200"/>
          <p14:tracePt t="134747" x="6646863" y="5156200"/>
          <p14:tracePt t="134760" x="6659563" y="5156200"/>
          <p14:tracePt t="134777" x="6646863" y="5168900"/>
          <p14:tracePt t="134788" x="6572250" y="5194300"/>
          <p14:tracePt t="134798" x="6483350" y="5218113"/>
          <p14:tracePt t="134810" x="6370638" y="5243513"/>
          <p14:tracePt t="134818" x="6296025" y="5256213"/>
          <p14:tracePt t="134828" x="6208713" y="5268913"/>
          <p14:tracePt t="134839" x="6157913" y="5268913"/>
          <p14:tracePt t="134849" x="6121400" y="5281613"/>
          <p14:tracePt t="134860" x="6096000" y="5281613"/>
          <p14:tracePt t="134920" x="6146800" y="5256213"/>
          <p14:tracePt t="134930" x="6170613" y="5256213"/>
          <p14:tracePt t="134943" x="6208713" y="5256213"/>
          <p14:tracePt t="134950" x="6221413" y="5243513"/>
          <p14:tracePt t="134961" x="6234113" y="5243513"/>
          <p14:tracePt t="134971" x="6246813" y="5243513"/>
          <p14:tracePt t="134981" x="6259513" y="5243513"/>
          <p14:tracePt t="135022" x="6234113" y="5268913"/>
          <p14:tracePt t="135031" x="6208713" y="5281613"/>
          <p14:tracePt t="135042" x="6157913" y="5305425"/>
          <p14:tracePt t="135054" x="6134100" y="5305425"/>
          <p14:tracePt t="135062" x="6096000" y="5318125"/>
          <p14:tracePt t="135075" x="6083300" y="5330825"/>
          <p14:tracePt t="135082" x="6057900" y="5330825"/>
          <p14:tracePt t="135113" x="6045200" y="5330825"/>
          <p14:tracePt t="135143" x="6057900" y="5330825"/>
          <p14:tracePt t="135163" x="6070600" y="5330825"/>
          <p14:tracePt t="135175" x="6096000" y="5330825"/>
          <p14:tracePt t="135193" x="6108700" y="5330825"/>
          <p14:tracePt t="135224" x="6121400" y="5343525"/>
          <p14:tracePt t="135234" x="6121400" y="5356225"/>
          <p14:tracePt t="135244" x="6108700" y="5407025"/>
          <p14:tracePt t="135259" x="6070600" y="5468938"/>
          <p14:tracePt t="135265" x="6021388" y="5518150"/>
          <p14:tracePt t="135276" x="5957888" y="5568950"/>
          <p14:tracePt t="135285" x="5932488" y="5581650"/>
          <p14:tracePt t="135294" x="5883275" y="5607050"/>
          <p14:tracePt t="135315" x="5870575" y="5607050"/>
          <p14:tracePt t="135326" x="5857875" y="5607050"/>
          <p14:tracePt t="135366" x="5870575" y="5607050"/>
          <p14:tracePt t="135376" x="5932488" y="5594350"/>
          <p14:tracePt t="135386" x="5983288" y="5581650"/>
          <p14:tracePt t="135396" x="6021388" y="5556250"/>
          <p14:tracePt t="135409" x="6096000" y="5530850"/>
          <p14:tracePt t="135416" x="6134100" y="5518150"/>
          <p14:tracePt t="135428" x="6170613" y="5507038"/>
          <p14:tracePt t="135438" x="6196013" y="5507038"/>
          <p14:tracePt t="135447" x="6208713" y="5507038"/>
          <p14:tracePt t="135467" x="6221413" y="5507038"/>
          <p14:tracePt t="135508" x="6208713" y="5530850"/>
          <p14:tracePt t="135518" x="6183313" y="5543550"/>
          <p14:tracePt t="135528" x="6157913" y="5556250"/>
          <p14:tracePt t="135542" x="6146800" y="5581650"/>
          <p14:tracePt t="135549" x="6121400" y="5581650"/>
          <p14:tracePt t="135559" x="6108700" y="5594350"/>
          <p14:tracePt t="135569" x="6096000" y="5594350"/>
          <p14:tracePt t="135591" x="6083300" y="5594350"/>
          <p14:tracePt t="135609" x="6083300" y="5568950"/>
          <p14:tracePt t="135619" x="6121400" y="5507038"/>
          <p14:tracePt t="135629" x="6221413" y="5418138"/>
          <p14:tracePt t="135643" x="6308725" y="5343525"/>
          <p14:tracePt t="135650" x="6383338" y="5294313"/>
          <p14:tracePt t="135660" x="6446838" y="5256213"/>
          <p14:tracePt t="135670" x="6508750" y="5243513"/>
          <p14:tracePt t="135680" x="6534150" y="5218113"/>
          <p14:tracePt t="135692" x="6559550" y="5205413"/>
          <p14:tracePt t="135700" x="6572250" y="5205413"/>
          <p14:tracePt t="135711" x="6584950" y="5205413"/>
          <p14:tracePt t="135721" x="6584950" y="5194300"/>
          <p14:tracePt t="135782" x="6559550" y="5194300"/>
          <p14:tracePt t="135791" x="6546850" y="5205413"/>
          <p14:tracePt t="135802" x="6521450" y="5218113"/>
          <p14:tracePt t="135811" x="6483350" y="5230813"/>
          <p14:tracePt t="135824" x="6446838" y="5230813"/>
          <p14:tracePt t="135832" x="6434138" y="5230813"/>
          <p14:tracePt t="135843" x="6408738" y="5230813"/>
          <p14:tracePt t="135852" x="6396038" y="5230813"/>
          <p14:tracePt t="135862" x="6383338" y="5230813"/>
          <p14:tracePt t="135893" x="6370638" y="5230813"/>
          <p14:tracePt t="135913" x="6359525" y="5218113"/>
          <p14:tracePt t="135943" x="6359525" y="5205413"/>
          <p14:tracePt t="135994" x="6359525" y="5194300"/>
          <p14:tracePt t="136015" x="6346825" y="5194300"/>
          <p14:tracePt t="136028" x="6346825" y="5181600"/>
          <p14:tracePt t="136036" x="6334125" y="5168900"/>
          <p14:tracePt t="136045" x="6321425" y="5156200"/>
          <p14:tracePt t="136058" x="6296025" y="5130800"/>
          <p14:tracePt t="136065" x="6259513" y="5130800"/>
          <p14:tracePt t="136075" x="6221413" y="5105400"/>
          <p14:tracePt t="136086" x="6208713" y="5092700"/>
          <p14:tracePt t="136096" x="6183313" y="5092700"/>
          <p14:tracePt t="136108" x="6170613" y="5081588"/>
          <p14:tracePt t="136116" x="6157913" y="5081588"/>
          <p14:tracePt t="136126" x="6146800" y="5081588"/>
          <p14:tracePt t="136142" x="6146800" y="5068888"/>
          <p14:tracePt t="136146" x="6134100" y="5068888"/>
          <p14:tracePt t="136158" x="6134100" y="5056188"/>
          <p14:tracePt t="136177" x="6121400" y="5056188"/>
          <p14:tracePt t="136207" x="6108700" y="5056188"/>
          <p14:tracePt t="136240" x="6096000" y="5043488"/>
          <p14:tracePt t="136268" x="6083300" y="5043488"/>
          <p14:tracePt t="136582" x="6070600" y="5043488"/>
          <p14:tracePt t="136592" x="6070600" y="5030788"/>
          <p14:tracePt t="136998" x="6070600" y="5043488"/>
          <p14:tracePt t="137010" x="6057900" y="5056188"/>
          <p14:tracePt t="137018" x="6045200" y="5081588"/>
          <p14:tracePt t="137029" x="6034088" y="5092700"/>
          <p14:tracePt t="137039" x="6021388" y="5092700"/>
          <p14:tracePt t="137048" x="6008688" y="5118100"/>
          <p14:tracePt t="137059" x="5983288" y="5118100"/>
          <p14:tracePt t="137069" x="5983288" y="5143500"/>
          <p14:tracePt t="137079" x="5957888" y="5156200"/>
          <p14:tracePt t="137099" x="5945188" y="5168900"/>
          <p14:tracePt t="137110" x="5932488" y="5168900"/>
          <p14:tracePt t="137124" x="5932488" y="5181600"/>
          <p14:tracePt t="137130" x="5921375" y="5181600"/>
          <p14:tracePt t="137142" x="5908675" y="5205413"/>
          <p14:tracePt t="137150" x="5895975" y="5230813"/>
          <p14:tracePt t="137160" x="5895975" y="5243513"/>
          <p14:tracePt t="137173" x="5895975" y="5268913"/>
          <p14:tracePt t="137191" x="5895975" y="5281613"/>
          <p14:tracePt t="137200" x="5895975" y="5294313"/>
          <p14:tracePt t="137211" x="5895975" y="5305425"/>
          <p14:tracePt t="137224" x="5895975" y="5318125"/>
          <p14:tracePt t="137241" x="5895975" y="5330825"/>
          <p14:tracePt t="137252" x="5895975" y="5343525"/>
          <p14:tracePt t="137273" x="5895975" y="5356225"/>
          <p14:tracePt t="137292" x="5895975" y="5368925"/>
          <p14:tracePt t="137312" x="5895975" y="5381625"/>
          <p14:tracePt t="137323" x="5870575" y="5394325"/>
          <p14:tracePt t="137332" x="5845175" y="5394325"/>
          <p14:tracePt t="137342" x="5795963" y="5394325"/>
          <p14:tracePt t="137355" x="5757863" y="5394325"/>
          <p14:tracePt t="137363" x="5708650" y="5381625"/>
          <p14:tracePt t="137374" x="5683250" y="5356225"/>
          <p14:tracePt t="137383" x="5645150" y="5356225"/>
          <p14:tracePt t="137393" x="5632450" y="5343525"/>
          <p14:tracePt t="137407" x="5607050" y="5330825"/>
          <p14:tracePt t="137413" x="5583238" y="5305425"/>
          <p14:tracePt t="137425" x="5583238" y="5294313"/>
          <p14:tracePt t="137434" x="5583238" y="5281613"/>
          <p14:tracePt t="137444" x="5570538" y="5268913"/>
          <p14:tracePt t="137457" x="5570538" y="5230813"/>
          <p14:tracePt t="137464" x="5570538" y="5194300"/>
          <p14:tracePt t="137474" x="5607050" y="5130800"/>
          <p14:tracePt t="137485" x="5619750" y="5092700"/>
          <p14:tracePt t="137494" x="5670550" y="5056188"/>
          <p14:tracePt t="137506" x="5708650" y="5030788"/>
          <p14:tracePt t="137515" x="5745163" y="4992688"/>
          <p14:tracePt t="137525" x="5783263" y="4981575"/>
          <p14:tracePt t="137539" x="5808663" y="4956175"/>
          <p14:tracePt t="137545" x="5845175" y="4956175"/>
          <p14:tracePt t="137557" x="5883275" y="4943475"/>
          <p14:tracePt t="137565" x="5945188" y="4930775"/>
          <p14:tracePt t="137576" x="6021388" y="4930775"/>
          <p14:tracePt t="137588" x="6070600" y="4930775"/>
          <p14:tracePt t="137596" x="6183313" y="4930775"/>
          <p14:tracePt t="137606" x="6296025" y="4956175"/>
          <p14:tracePt t="137616" x="6421438" y="4981575"/>
          <p14:tracePt t="137626" x="6521450" y="5005388"/>
          <p14:tracePt t="137640" x="6621463" y="5030788"/>
          <p14:tracePt t="137648" x="6696075" y="5043488"/>
          <p14:tracePt t="137658" x="6772275" y="5056188"/>
          <p14:tracePt t="137667" x="6808788" y="5068888"/>
          <p14:tracePt t="137677" x="6821488" y="5081588"/>
          <p14:tracePt t="137690" x="6834188" y="5081588"/>
          <p14:tracePt t="137701" x="6846888" y="5092700"/>
          <p14:tracePt t="137718" x="6859588" y="5105400"/>
          <p14:tracePt t="137727" x="6859588" y="5118100"/>
          <p14:tracePt t="137739" x="6859588" y="5143500"/>
          <p14:tracePt t="137748" x="6859588" y="5156200"/>
          <p14:tracePt t="137758" x="6808788" y="5194300"/>
          <p14:tracePt t="137772" x="6746875" y="5243513"/>
          <p14:tracePt t="137779" x="6684963" y="5281613"/>
          <p14:tracePt t="137790" x="6608763" y="5305425"/>
          <p14:tracePt t="137798" x="6546850" y="5318125"/>
          <p14:tracePt t="137809" x="6483350" y="5318125"/>
          <p14:tracePt t="137824" x="6421438" y="5318125"/>
          <p14:tracePt t="137829" x="6383338" y="5318125"/>
          <p14:tracePt t="137839" x="6370638" y="5318125"/>
          <p14:tracePt t="137849" x="6359525" y="5318125"/>
          <p14:tracePt t="137859" x="6334125" y="5318125"/>
          <p14:tracePt t="137872" x="6334125" y="5305425"/>
          <p14:tracePt t="137880" x="6334125" y="5294313"/>
          <p14:tracePt t="137891" x="6321425" y="5294313"/>
          <p14:tracePt t="137921" x="6321425" y="5281613"/>
          <p14:tracePt t="137930" x="6321425" y="5268913"/>
          <p14:tracePt t="137961" x="6334125" y="5256213"/>
          <p14:tracePt t="137983" x="6346825" y="5256213"/>
          <p14:tracePt t="138011" x="6359525" y="5256213"/>
          <p14:tracePt t="138052" x="6359525" y="5268913"/>
          <p14:tracePt t="138103" x="6346825" y="5281613"/>
          <p14:tracePt t="138113" x="6334125" y="5281613"/>
          <p14:tracePt t="138143" x="6321425" y="5281613"/>
          <p14:tracePt t="138164" x="6308725" y="5281613"/>
          <p14:tracePt t="138194" x="6283325" y="5281613"/>
          <p14:tracePt t="138204" x="6283325" y="5268913"/>
          <p14:tracePt t="138214" x="6234113" y="5243513"/>
          <p14:tracePt t="138224" x="6196013" y="5230813"/>
          <p14:tracePt t="138237" x="6134100" y="5194300"/>
          <p14:tracePt t="138244" x="6083300" y="5181600"/>
          <p14:tracePt t="138256" x="6045200" y="5156200"/>
          <p14:tracePt t="138265" x="5983288" y="5130800"/>
          <p14:tracePt t="138275" x="5945188" y="5118100"/>
          <p14:tracePt t="138289" x="5870575" y="5092700"/>
          <p14:tracePt t="138296" x="5808663" y="5081588"/>
          <p14:tracePt t="138306" x="5770563" y="5068888"/>
          <p14:tracePt t="138315" x="5719763" y="5056188"/>
          <p14:tracePt t="138325" x="5708650" y="5056188"/>
          <p14:tracePt t="138339" x="5683250" y="5043488"/>
          <p14:tracePt t="138346" x="5670550" y="5030788"/>
          <p14:tracePt t="138356" x="5657850" y="5030788"/>
          <p14:tracePt t="138386" x="5645150" y="5018088"/>
          <p14:tracePt t="138407" x="5632450" y="5018088"/>
          <p14:tracePt t="138437" x="5619750" y="5018088"/>
          <p14:tracePt t="138549" x="5619750" y="5005388"/>
          <p14:tracePt t="138571" x="5595938" y="4992688"/>
          <p14:tracePt t="138580" x="5595938" y="4981575"/>
          <p14:tracePt t="138589" x="5570538" y="4981575"/>
          <p14:tracePt t="138600" x="5557838" y="4968875"/>
          <p14:tracePt t="138609" x="5519738" y="4956175"/>
          <p14:tracePt t="138622" x="5507038" y="4956175"/>
          <p14:tracePt t="138630" x="5470525" y="4943475"/>
          <p14:tracePt t="138640" x="5457825" y="4930775"/>
          <p14:tracePt t="138656" x="5419725" y="4918075"/>
          <p14:tracePt t="138660" x="5407025" y="4918075"/>
          <p14:tracePt t="138671" x="5394325" y="4918075"/>
          <p14:tracePt t="138681" x="5383213" y="4918075"/>
          <p14:tracePt t="138690" x="5357813" y="4892675"/>
          <p14:tracePt t="138704" x="5345113" y="4892675"/>
          <p14:tracePt t="138712" x="5319713" y="4879975"/>
          <p14:tracePt t="138723" x="5307013" y="4879975"/>
          <p14:tracePt t="138731" x="5294313" y="4868863"/>
          <p14:tracePt t="138741" x="5281613" y="4868863"/>
          <p14:tracePt t="138755" x="5270500" y="4868863"/>
          <p14:tracePt t="138761" x="5257800" y="4868863"/>
          <p14:tracePt t="138773" x="5245100" y="4856163"/>
          <p14:tracePt t="138782" x="5232400" y="4856163"/>
          <p14:tracePt t="138804" x="5219700" y="4856163"/>
          <p14:tracePt t="138822" x="5219700" y="4843463"/>
          <p14:tracePt t="138833" x="5207000" y="4843463"/>
          <p14:tracePt t="138975" x="5207000" y="4856163"/>
          <p14:tracePt t="138987" x="5207000" y="4868863"/>
          <p14:tracePt t="138994" x="5207000" y="4879975"/>
          <p14:tracePt t="139015" x="5207000" y="4892675"/>
          <p14:tracePt t="139037" x="5207000" y="4918075"/>
          <p14:tracePt t="139056" x="5219700" y="4943475"/>
          <p14:tracePt t="139069" x="5245100" y="4968875"/>
          <p14:tracePt t="139076" x="5257800" y="4981575"/>
          <p14:tracePt t="139087" x="5270500" y="4992688"/>
          <p14:tracePt t="139096" x="5294313" y="5030788"/>
          <p14:tracePt t="139107" x="5319713" y="5056188"/>
          <p14:tracePt t="139117" x="5345113" y="5092700"/>
          <p14:tracePt t="139126" x="5370513" y="5130800"/>
          <p14:tracePt t="139137" x="5407025" y="5156200"/>
          <p14:tracePt t="139158" x="5419725" y="5181600"/>
          <p14:tracePt t="139171" x="5445125" y="5181600"/>
          <p14:tracePt t="139177" x="5445125" y="5205413"/>
          <p14:tracePt t="139188" x="5470525" y="5205413"/>
          <p14:tracePt t="139197" x="5483225" y="5230813"/>
          <p14:tracePt t="139207" x="5519738" y="5256213"/>
          <p14:tracePt t="139222" x="5570538" y="5294313"/>
          <p14:tracePt t="139228" x="5583238" y="5318125"/>
          <p14:tracePt t="139239" x="5619750" y="5343525"/>
          <p14:tracePt t="139248" x="5632450" y="5343525"/>
          <p14:tracePt t="139259" x="5645150" y="5368925"/>
          <p14:tracePt t="139272" x="5657850" y="5368925"/>
          <p14:tracePt t="139278" x="5670550" y="5381625"/>
          <p14:tracePt t="139289" x="5695950" y="5394325"/>
          <p14:tracePt t="139300" x="5708650" y="5394325"/>
          <p14:tracePt t="139309" x="5757863" y="5407025"/>
          <p14:tracePt t="139321" x="5808663" y="5407025"/>
          <p14:tracePt t="139330" x="5908675" y="5407025"/>
          <p14:tracePt t="139339" x="5995988" y="5407025"/>
          <p14:tracePt t="139353" x="6057900" y="5407025"/>
          <p14:tracePt t="139360" x="6134100" y="5407025"/>
          <p14:tracePt t="139370" x="6208713" y="5394325"/>
          <p14:tracePt t="139380" x="6246813" y="5394325"/>
          <p14:tracePt t="139390" x="6296025" y="5381625"/>
          <p14:tracePt t="139404" x="6321425" y="5381625"/>
          <p14:tracePt t="139410" x="6359525" y="5368925"/>
          <p14:tracePt t="139421" x="6383338" y="5368925"/>
          <p14:tracePt t="139431" x="6434138" y="5368925"/>
          <p14:tracePt t="139440" x="6459538" y="5368925"/>
          <p14:tracePt t="139454" x="6496050" y="5368925"/>
          <p14:tracePt t="139461" x="6521450" y="5368925"/>
          <p14:tracePt t="139471" x="6559550" y="5368925"/>
          <p14:tracePt t="139481" x="6584950" y="5368925"/>
          <p14:tracePt t="139491" x="6621463" y="5368925"/>
          <p14:tracePt t="139505" x="6659563" y="5368925"/>
          <p14:tracePt t="139512" x="6708775" y="5368925"/>
          <p14:tracePt t="139521" x="6734175" y="5368925"/>
          <p14:tracePt t="139532" x="6772275" y="5368925"/>
          <p14:tracePt t="139542" x="6784975" y="5368925"/>
          <p14:tracePt t="139554" x="6808788" y="5368925"/>
          <p14:tracePt t="139562" x="6821488" y="5368925"/>
          <p14:tracePt t="139572" x="6834188" y="5368925"/>
          <p14:tracePt t="139586" x="6846888" y="5381625"/>
          <p14:tracePt t="139593" x="6859588" y="5381625"/>
          <p14:tracePt t="139613" x="6872288" y="5394325"/>
          <p14:tracePt t="139623" x="6872288" y="5407025"/>
          <p14:tracePt t="139643" x="6872288" y="5418138"/>
          <p14:tracePt t="139656" x="6872288" y="5430838"/>
          <p14:tracePt t="139664" x="6846888" y="5456238"/>
          <p14:tracePt t="139674" x="6784975" y="5494338"/>
          <p14:tracePt t="139687" x="6746875" y="5507038"/>
          <p14:tracePt t="139694" x="6696075" y="5518150"/>
          <p14:tracePt t="139706" x="6659563" y="5543550"/>
          <p14:tracePt t="139715" x="6608763" y="5543550"/>
          <p14:tracePt t="139724" x="6572250" y="5543550"/>
          <p14:tracePt t="139737" x="6521450" y="5543550"/>
          <p14:tracePt t="139745" x="6483350" y="5543550"/>
          <p14:tracePt t="139755" x="6446838" y="5543550"/>
          <p14:tracePt t="139765" x="6421438" y="5543550"/>
          <p14:tracePt t="139775" x="6396038" y="5530850"/>
          <p14:tracePt t="139787" x="6370638" y="5530850"/>
          <p14:tracePt t="139795" x="6346825" y="5530850"/>
          <p14:tracePt t="139806" x="6334125" y="5530850"/>
          <p14:tracePt t="139819" x="6321425" y="5518150"/>
          <p14:tracePt t="139826" x="6308725" y="5518150"/>
          <p14:tracePt t="139837" x="6296025" y="5507038"/>
          <p14:tracePt t="139847" x="6259513" y="5494338"/>
          <p14:tracePt t="139856" x="6234113" y="5481638"/>
          <p14:tracePt t="139870" x="6196013" y="5468938"/>
          <p14:tracePt t="139877" x="6157913" y="5456238"/>
          <p14:tracePt t="139888" x="6134100" y="5430838"/>
          <p14:tracePt t="139897" x="6096000" y="5418138"/>
          <p14:tracePt t="139907" x="6057900" y="5418138"/>
          <p14:tracePt t="139920" x="6034088" y="5407025"/>
          <p14:tracePt t="139927" x="6021388" y="5394325"/>
          <p14:tracePt t="139939" x="5970588" y="5394325"/>
          <p14:tracePt t="139948" x="5932488" y="5381625"/>
          <p14:tracePt t="139958" x="5870575" y="5368925"/>
          <p14:tracePt t="139984" x="5783263" y="5343525"/>
          <p14:tracePt t="139988" x="5745163" y="5330825"/>
          <p14:tracePt t="139999" x="5719763" y="5330825"/>
          <p14:tracePt t="140008" x="5708650" y="5330825"/>
          <p14:tracePt t="140029" x="5683250" y="5318125"/>
          <p14:tracePt t="140039" x="5670550" y="5305425"/>
          <p14:tracePt t="140053" x="5645150" y="5281613"/>
          <p14:tracePt t="140059" x="5619750" y="5256213"/>
          <p14:tracePt t="140069" x="5607050" y="5230813"/>
          <p14:tracePt t="140080" x="5595938" y="5156200"/>
          <p14:tracePt t="140089" x="5583238" y="5118100"/>
          <p14:tracePt t="140103" x="5570538" y="5092700"/>
          <p14:tracePt t="140110" x="5570538" y="5068888"/>
          <p14:tracePt t="140121" x="5570538" y="5056188"/>
          <p14:tracePt t="140130" x="5570538" y="5043488"/>
          <p14:tracePt t="140152" x="5570538" y="5030788"/>
          <p14:tracePt t="140170" x="5570538" y="5005388"/>
          <p14:tracePt t="140182" x="5607050" y="4992688"/>
          <p14:tracePt t="140191" x="5645150" y="4968875"/>
          <p14:tracePt t="140203" x="5683250" y="4956175"/>
          <p14:tracePt t="140211" x="5708650" y="4930775"/>
          <p14:tracePt t="140222" x="5745163" y="4918075"/>
          <p14:tracePt t="140232" x="5770563" y="4918075"/>
          <p14:tracePt t="140241" x="5808663" y="4905375"/>
          <p14:tracePt t="140253" x="5845175" y="4892675"/>
          <p14:tracePt t="140262" x="5883275" y="4892675"/>
          <p14:tracePt t="140272" x="5895975" y="4879975"/>
          <p14:tracePt t="140286" x="5932488" y="4879975"/>
          <p14:tracePt t="140292" x="5957888" y="4879975"/>
          <p14:tracePt t="140304" x="5995988" y="4879975"/>
          <p14:tracePt t="140312" x="6045200" y="4879975"/>
          <p14:tracePt t="140323" x="6096000" y="4879975"/>
          <p14:tracePt t="140336" x="6183313" y="4879975"/>
          <p14:tracePt t="140343" x="6234113" y="4879975"/>
          <p14:tracePt t="140353" x="6346825" y="4905375"/>
          <p14:tracePt t="140363" x="6446838" y="4943475"/>
          <p14:tracePt t="140373" x="6534150" y="5005388"/>
          <p14:tracePt t="140386" x="6608763" y="5030788"/>
          <p14:tracePt t="140394" x="6672263" y="5056188"/>
          <p14:tracePt t="140405" x="6708775" y="5081588"/>
          <p14:tracePt t="140415" x="6734175" y="5105400"/>
          <p14:tracePt t="140425" x="6772275" y="5118100"/>
          <p14:tracePt t="140436" x="6784975" y="5130800"/>
          <p14:tracePt t="140445" x="6797675" y="5143500"/>
          <p14:tracePt t="140455" x="6821488" y="5168900"/>
          <p14:tracePt t="140465" x="6834188" y="5194300"/>
          <p14:tracePt t="140475" x="6859588" y="5205413"/>
          <p14:tracePt t="140486" x="6872288" y="5230813"/>
          <p14:tracePt t="140495" x="6884988" y="5256213"/>
          <p14:tracePt t="140505" x="6897688" y="5294313"/>
          <p14:tracePt t="140521" x="6921500" y="5330825"/>
          <p14:tracePt t="140527" x="6934200" y="5368925"/>
          <p14:tracePt t="140537" x="6946900" y="5381625"/>
          <p14:tracePt t="140546" x="6946900" y="5407025"/>
          <p14:tracePt t="140556" x="6946900" y="5443538"/>
          <p14:tracePt t="140569" x="6946900" y="5507038"/>
          <p14:tracePt t="140576" x="6946900" y="5530850"/>
          <p14:tracePt t="140587" x="6946900" y="5594350"/>
          <p14:tracePt t="140597" x="6921500" y="5619750"/>
          <p14:tracePt t="140607" x="6897688" y="5656263"/>
          <p14:tracePt t="140619" x="6859588" y="5681663"/>
          <p14:tracePt t="140629" x="6821488" y="5707063"/>
          <p14:tracePt t="140637" x="6784975" y="5732463"/>
          <p14:tracePt t="140648" x="6708775" y="5756275"/>
          <p14:tracePt t="140658" x="6608763" y="5768975"/>
          <p14:tracePt t="140669" x="6483350" y="5781675"/>
          <p14:tracePt t="140678" x="6359525" y="5781675"/>
          <p14:tracePt t="140687" x="6208713" y="5756275"/>
          <p14:tracePt t="140700" x="6070600" y="5719763"/>
          <p14:tracePt t="140707" x="5908675" y="5681663"/>
          <p14:tracePt t="140720" x="5795963" y="5630863"/>
          <p14:tracePt t="140728" x="5695950" y="5568950"/>
          <p14:tracePt t="140738" x="5645150" y="5530850"/>
          <p14:tracePt t="140753" x="5583238" y="5494338"/>
          <p14:tracePt t="140759" x="5519738" y="5443538"/>
          <p14:tracePt t="140770" x="5495925" y="5418138"/>
          <p14:tracePt t="140780" x="5457825" y="5381625"/>
          <p14:tracePt t="140789" x="5432425" y="5343525"/>
          <p14:tracePt t="140803" x="5394325" y="5281613"/>
          <p14:tracePt t="140809" x="5394325" y="5243513"/>
          <p14:tracePt t="140820" x="5383213" y="5205413"/>
          <p14:tracePt t="140830" x="5383213" y="5181600"/>
          <p14:tracePt t="140839" x="5383213" y="5143500"/>
          <p14:tracePt t="140852" x="5383213" y="5105400"/>
          <p14:tracePt t="140860" x="5383213" y="5081588"/>
          <p14:tracePt t="140870" x="5394325" y="5056188"/>
          <p14:tracePt t="140880" x="5419725" y="5018088"/>
          <p14:tracePt t="140890" x="5457825" y="4992688"/>
          <p14:tracePt t="140900" x="5495925" y="4956175"/>
          <p14:tracePt t="140914" x="5532438" y="4918075"/>
          <p14:tracePt t="140921" x="5570538" y="4892675"/>
          <p14:tracePt t="140931" x="5607050" y="4868863"/>
          <p14:tracePt t="140941" x="5670550" y="4856163"/>
          <p14:tracePt t="140953" x="5695950" y="4830763"/>
          <p14:tracePt t="140961" x="5732463" y="4818063"/>
          <p14:tracePt t="140971" x="5757863" y="4792663"/>
          <p14:tracePt t="140985" x="5821363" y="4779963"/>
          <p14:tracePt t="140991" x="5883275" y="4768850"/>
          <p14:tracePt t="141003" x="5945188" y="4756150"/>
          <p14:tracePt t="141012" x="6070600" y="4756150"/>
          <p14:tracePt t="141022" x="6170613" y="4756150"/>
          <p14:tracePt t="141035" x="6246813" y="4756150"/>
          <p14:tracePt t="141042" x="6334125" y="4756150"/>
          <p14:tracePt t="141052" x="6434138" y="4756150"/>
          <p14:tracePt t="141063" x="6508750" y="4756150"/>
          <p14:tracePt t="141073" x="6608763" y="4779963"/>
          <p14:tracePt t="141085" x="6659563" y="4792663"/>
          <p14:tracePt t="141093" x="6721475" y="4818063"/>
          <p14:tracePt t="141104" x="6746875" y="4843463"/>
          <p14:tracePt t="141118" x="6784975" y="4856163"/>
          <p14:tracePt t="141123" x="6846888" y="4918075"/>
          <p14:tracePt t="141136" x="6897688" y="4981575"/>
          <p14:tracePt t="141152" x="6934200" y="5056188"/>
          <p14:tracePt t="141155" x="6959600" y="5105400"/>
          <p14:tracePt t="141168" x="6985000" y="5181600"/>
          <p14:tracePt t="141174" x="6997700" y="5218113"/>
          <p14:tracePt t="141185" x="6997700" y="5256213"/>
          <p14:tracePt t="141194" x="6997700" y="5294313"/>
          <p14:tracePt t="141205" x="6997700" y="5318125"/>
          <p14:tracePt t="141218" x="6985000" y="5356225"/>
          <p14:tracePt t="141225" x="6972300" y="5394325"/>
          <p14:tracePt t="141236" x="6946900" y="5430838"/>
          <p14:tracePt t="141245" x="6910388" y="5456238"/>
          <p14:tracePt t="141255" x="6884988" y="5494338"/>
          <p14:tracePt t="141268" x="6846888" y="5507038"/>
          <p14:tracePt t="141276" x="6821488" y="5530850"/>
          <p14:tracePt t="141286" x="6784975" y="5543550"/>
          <p14:tracePt t="141296" x="6759575" y="5556250"/>
          <p14:tracePt t="141306" x="6721475" y="5568950"/>
          <p14:tracePt t="141319" x="6708775" y="5568950"/>
          <p14:tracePt t="141326" x="6672263" y="5581650"/>
          <p14:tracePt t="141336" x="6596063" y="5581650"/>
          <p14:tracePt t="141347" x="6572250" y="5581650"/>
          <p14:tracePt t="141357" x="6534150" y="5581650"/>
          <p14:tracePt t="141368" x="6521450" y="5581650"/>
          <p14:tracePt t="141378" x="6496050" y="5581650"/>
          <p14:tracePt t="161762" x="6496050" y="5556250"/>
          <p14:tracePt t="161773" x="6496050" y="5468938"/>
          <p14:tracePt t="161782" x="6534150" y="5356225"/>
          <p14:tracePt t="161792" x="6634163" y="5168900"/>
          <p14:tracePt t="161802" x="6797675" y="4956175"/>
          <p14:tracePt t="161812" x="6997700" y="4730750"/>
          <p14:tracePt t="161825" x="7285038" y="4492625"/>
          <p14:tracePt t="161832" x="7635875" y="4254500"/>
          <p14:tracePt t="161843" x="7935913" y="4054475"/>
          <p14:tracePt t="161854" x="8399463" y="3767138"/>
          <p14:tracePt t="161863" x="8899525" y="3479800"/>
          <p14:tracePt t="161875" x="9537700" y="3178175"/>
          <p14:tracePt t="161883" x="10152063" y="2928938"/>
          <p14:tracePt t="161892" x="10839450" y="2652713"/>
          <p14:tracePt t="161903" x="11528425" y="2378075"/>
          <p14:tracePt t="162603" x="11115675" y="4217988"/>
          <p14:tracePt t="162613" x="10401300" y="4041775"/>
          <p14:tracePt t="162623" x="9463088" y="3767138"/>
          <p14:tracePt t="162633" x="8650288" y="3503613"/>
          <p14:tracePt t="162643" x="7761288" y="3241675"/>
          <p14:tracePt t="162657" x="6985000" y="3041650"/>
          <p14:tracePt t="162663" x="6359525" y="2916238"/>
          <p14:tracePt t="162674" x="5883275" y="2778125"/>
          <p14:tracePt t="162684" x="5445125" y="2690813"/>
          <p14:tracePt t="162694" x="5194300" y="2652713"/>
          <p14:tracePt t="162707" x="5019675" y="2627313"/>
          <p14:tracePt t="162714" x="4906963" y="2627313"/>
          <p14:tracePt t="162725" x="4843463" y="2627313"/>
          <p14:tracePt t="162734" x="4806950" y="2627313"/>
          <p14:tracePt t="162744" x="4794250" y="2627313"/>
          <p14:tracePt t="162757" x="4794250" y="2616200"/>
          <p14:tracePt t="162795" x="4868863" y="2627313"/>
          <p14:tracePt t="162806" x="4994275" y="2627313"/>
          <p14:tracePt t="162815" x="5170488" y="2640013"/>
          <p14:tracePt t="162825" x="5470525" y="2640013"/>
          <p14:tracePt t="162837" x="5945188" y="2640013"/>
          <p14:tracePt t="162846" x="6521450" y="2627313"/>
          <p14:tracePt t="162857" x="7210425" y="2578100"/>
          <p14:tracePt t="162866" x="8035925" y="2527300"/>
          <p14:tracePt t="162876" x="8837613" y="2527300"/>
          <p14:tracePt t="162890" x="9626600" y="2527300"/>
          <p14:tracePt t="162896" x="10426700" y="2527300"/>
          <p14:tracePt t="162907" x="11253788" y="2590800"/>
          <p14:tracePt t="162917" x="12066588" y="2616200"/>
          <p14:tracePt t="163190" x="10739438" y="1927225"/>
          <p14:tracePt t="163201" x="9863138" y="1376363"/>
          <p14:tracePt t="163210" x="9137650" y="950913"/>
          <p14:tracePt t="163224" x="8212138" y="576263"/>
          <p14:tracePt t="163231" x="7423150" y="287338"/>
          <p14:tracePt t="163241" x="6708775" y="112713"/>
        </p14:tracePtLst>
      </p14:laserTraceLst>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AF09-1C56-B699-6D65-EF7453AC3F0E}"/>
              </a:ext>
            </a:extLst>
          </p:cNvPr>
          <p:cNvSpPr>
            <a:spLocks noGrp="1"/>
          </p:cNvSpPr>
          <p:nvPr>
            <p:ph type="title"/>
          </p:nvPr>
        </p:nvSpPr>
        <p:spPr/>
        <p:txBody>
          <a:bodyPr/>
          <a:lstStyle/>
          <a:p>
            <a:r>
              <a:rPr lang="en-US" dirty="0"/>
              <a:t> Stimulatory G protein</a:t>
            </a:r>
          </a:p>
        </p:txBody>
      </p:sp>
      <p:sp>
        <p:nvSpPr>
          <p:cNvPr id="3" name="Content Placeholder 2">
            <a:extLst>
              <a:ext uri="{FF2B5EF4-FFF2-40B4-BE49-F238E27FC236}">
                <a16:creationId xmlns:a16="http://schemas.microsoft.com/office/drawing/2014/main" id="{DE723E78-9C64-4389-D8D3-406448857804}"/>
              </a:ext>
            </a:extLst>
          </p:cNvPr>
          <p:cNvSpPr>
            <a:spLocks noGrp="1"/>
          </p:cNvSpPr>
          <p:nvPr>
            <p:ph idx="1"/>
          </p:nvPr>
        </p:nvSpPr>
        <p:spPr>
          <a:xfrm>
            <a:off x="838199" y="1825625"/>
            <a:ext cx="6624145" cy="4351338"/>
          </a:xfrm>
        </p:spPr>
        <p:txBody>
          <a:bodyPr/>
          <a:lstStyle/>
          <a:p>
            <a:pPr algn="just"/>
            <a:r>
              <a:rPr lang="en-US" dirty="0"/>
              <a:t>G proteins are membrane-associated proteins made up of three subunits: alpha (α), beta (β), and gamma (γ). The G alpha subunit is responsible for most of the signaling specificity. The G proteins are heterotrimeric and are sometimes referred to as the "large" G proteins.</a:t>
            </a:r>
          </a:p>
        </p:txBody>
      </p:sp>
      <p:sp>
        <p:nvSpPr>
          <p:cNvPr id="4" name="Footer Placeholder 3">
            <a:extLst>
              <a:ext uri="{FF2B5EF4-FFF2-40B4-BE49-F238E27FC236}">
                <a16:creationId xmlns:a16="http://schemas.microsoft.com/office/drawing/2014/main" id="{DC9CC0C9-B88D-9033-475B-BDBCCAF97AB9}"/>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E45B2CB2-8C4F-AF64-4CFC-53DD5801BC9A}"/>
              </a:ext>
            </a:extLst>
          </p:cNvPr>
          <p:cNvSpPr>
            <a:spLocks noGrp="1"/>
          </p:cNvSpPr>
          <p:nvPr>
            <p:ph type="sldNum" sz="quarter" idx="12"/>
          </p:nvPr>
        </p:nvSpPr>
        <p:spPr/>
        <p:txBody>
          <a:bodyPr/>
          <a:lstStyle/>
          <a:p>
            <a:fld id="{99DD7854-44FB-44E0-95A2-F323E40DB6E9}" type="slidenum">
              <a:rPr lang="en-US" smtClean="0"/>
              <a:t>44</a:t>
            </a:fld>
            <a:endParaRPr lang="en-US"/>
          </a:p>
        </p:txBody>
      </p:sp>
      <p:pic>
        <p:nvPicPr>
          <p:cNvPr id="1026" name="Picture 2" descr="GPCRs – Costanzi Research">
            <a:extLst>
              <a:ext uri="{FF2B5EF4-FFF2-40B4-BE49-F238E27FC236}">
                <a16:creationId xmlns:a16="http://schemas.microsoft.com/office/drawing/2014/main" id="{B296FF17-75BF-39D1-E992-81F6A862E6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9138"/>
          <a:stretch/>
        </p:blipFill>
        <p:spPr bwMode="auto">
          <a:xfrm>
            <a:off x="7893269" y="1690688"/>
            <a:ext cx="3962400" cy="3858774"/>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4212AF00-91E6-D5BF-BCFF-A9E122DD6774}"/>
              </a:ext>
            </a:extLst>
          </p:cNvPr>
          <p:cNvSpPr>
            <a:spLocks noGrp="1"/>
          </p:cNvSpPr>
          <p:nvPr>
            <p:ph type="dt" sz="half" idx="10"/>
          </p:nvPr>
        </p:nvSpPr>
        <p:spPr/>
        <p:txBody>
          <a:bodyPr/>
          <a:lstStyle/>
          <a:p>
            <a:fld id="{919F12D9-1F5B-48E2-A72D-CDA0B16291D0}" type="datetime1">
              <a:rPr lang="en-US" smtClean="0"/>
              <a:t>5/19/2024</a:t>
            </a:fld>
            <a:endParaRPr lang="en-US"/>
          </a:p>
        </p:txBody>
      </p:sp>
    </p:spTree>
    <p:extLst>
      <p:ext uri="{BB962C8B-B14F-4D97-AF65-F5344CB8AC3E}">
        <p14:creationId xmlns:p14="http://schemas.microsoft.com/office/powerpoint/2010/main" val="4209232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AF09-1C56-B699-6D65-EF7453AC3F0E}"/>
              </a:ext>
            </a:extLst>
          </p:cNvPr>
          <p:cNvSpPr>
            <a:spLocks noGrp="1"/>
          </p:cNvSpPr>
          <p:nvPr>
            <p:ph type="title"/>
          </p:nvPr>
        </p:nvSpPr>
        <p:spPr/>
        <p:txBody>
          <a:bodyPr/>
          <a:lstStyle/>
          <a:p>
            <a:r>
              <a:rPr lang="en-US" dirty="0"/>
              <a:t> Adenylyl cyclase (AC)</a:t>
            </a:r>
          </a:p>
        </p:txBody>
      </p:sp>
      <p:sp>
        <p:nvSpPr>
          <p:cNvPr id="3" name="Content Placeholder 2">
            <a:extLst>
              <a:ext uri="{FF2B5EF4-FFF2-40B4-BE49-F238E27FC236}">
                <a16:creationId xmlns:a16="http://schemas.microsoft.com/office/drawing/2014/main" id="{DE723E78-9C64-4389-D8D3-406448857804}"/>
              </a:ext>
            </a:extLst>
          </p:cNvPr>
          <p:cNvSpPr>
            <a:spLocks noGrp="1"/>
          </p:cNvSpPr>
          <p:nvPr>
            <p:ph idx="1"/>
          </p:nvPr>
        </p:nvSpPr>
        <p:spPr>
          <a:xfrm>
            <a:off x="838199" y="1825625"/>
            <a:ext cx="10281746" cy="4351338"/>
          </a:xfrm>
        </p:spPr>
        <p:txBody>
          <a:bodyPr/>
          <a:lstStyle/>
          <a:p>
            <a:pPr algn="just"/>
            <a:r>
              <a:rPr lang="en-US" dirty="0"/>
              <a:t>Adenylyl cyclase (AC) is an enzyme that catalyzes the production of cyclic-adenosine monophosphate (cAMP) from ATP. The structure of mammalian ACs is made up of two transmembrane regions (M1 and M2) and two cytoplasmic regions (C1 and C2).</a:t>
            </a:r>
          </a:p>
        </p:txBody>
      </p:sp>
      <p:sp>
        <p:nvSpPr>
          <p:cNvPr id="4" name="Footer Placeholder 3">
            <a:extLst>
              <a:ext uri="{FF2B5EF4-FFF2-40B4-BE49-F238E27FC236}">
                <a16:creationId xmlns:a16="http://schemas.microsoft.com/office/drawing/2014/main" id="{DC9CC0C9-B88D-9033-475B-BDBCCAF97AB9}"/>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E45B2CB2-8C4F-AF64-4CFC-53DD5801BC9A}"/>
              </a:ext>
            </a:extLst>
          </p:cNvPr>
          <p:cNvSpPr>
            <a:spLocks noGrp="1"/>
          </p:cNvSpPr>
          <p:nvPr>
            <p:ph type="sldNum" sz="quarter" idx="12"/>
          </p:nvPr>
        </p:nvSpPr>
        <p:spPr/>
        <p:txBody>
          <a:bodyPr/>
          <a:lstStyle/>
          <a:p>
            <a:fld id="{99DD7854-44FB-44E0-95A2-F323E40DB6E9}" type="slidenum">
              <a:rPr lang="en-US" smtClean="0"/>
              <a:t>45</a:t>
            </a:fld>
            <a:endParaRPr lang="en-US"/>
          </a:p>
        </p:txBody>
      </p:sp>
      <p:sp>
        <p:nvSpPr>
          <p:cNvPr id="6" name="Date Placeholder 5">
            <a:extLst>
              <a:ext uri="{FF2B5EF4-FFF2-40B4-BE49-F238E27FC236}">
                <a16:creationId xmlns:a16="http://schemas.microsoft.com/office/drawing/2014/main" id="{D1686029-6D34-4500-1CC7-F29432B6D32D}"/>
              </a:ext>
            </a:extLst>
          </p:cNvPr>
          <p:cNvSpPr>
            <a:spLocks noGrp="1"/>
          </p:cNvSpPr>
          <p:nvPr>
            <p:ph type="dt" sz="half" idx="10"/>
          </p:nvPr>
        </p:nvSpPr>
        <p:spPr/>
        <p:txBody>
          <a:bodyPr/>
          <a:lstStyle/>
          <a:p>
            <a:fld id="{2A3158A2-CB7B-4F04-85A9-6DB9E30E99DA}" type="datetime1">
              <a:rPr lang="en-US" smtClean="0"/>
              <a:t>5/19/2024</a:t>
            </a:fld>
            <a:endParaRPr lang="en-US"/>
          </a:p>
        </p:txBody>
      </p:sp>
    </p:spTree>
    <p:extLst>
      <p:ext uri="{BB962C8B-B14F-4D97-AF65-F5344CB8AC3E}">
        <p14:creationId xmlns:p14="http://schemas.microsoft.com/office/powerpoint/2010/main" val="4050240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3. G-Protein-Linked Receptors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10515600" cy="5167311"/>
          </a:xfrm>
        </p:spPr>
      </p:pic>
      <p:sp>
        <p:nvSpPr>
          <p:cNvPr id="5" name="Slide Number Placeholder 4"/>
          <p:cNvSpPr>
            <a:spLocks noGrp="1"/>
          </p:cNvSpPr>
          <p:nvPr>
            <p:ph type="sldNum" sz="quarter" idx="12"/>
          </p:nvPr>
        </p:nvSpPr>
        <p:spPr/>
        <p:txBody>
          <a:bodyPr/>
          <a:lstStyle/>
          <a:p>
            <a:fld id="{263732EB-A410-453E-8DB1-1DF47A6BB1E8}" type="slidenum">
              <a:rPr lang="en-US" smtClean="0"/>
              <a:pPr/>
              <a:t>46</a:t>
            </a:fld>
            <a:endParaRPr lang="en-US"/>
          </a:p>
        </p:txBody>
      </p:sp>
      <p:sp>
        <p:nvSpPr>
          <p:cNvPr id="6" name="Footer Placeholder 5">
            <a:extLst>
              <a:ext uri="{FF2B5EF4-FFF2-40B4-BE49-F238E27FC236}">
                <a16:creationId xmlns:a16="http://schemas.microsoft.com/office/drawing/2014/main" id="{E00EF081-7CDA-4132-AD21-827354A9D4D7}"/>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5C6C7503-FD1C-5FFC-4619-534A13EA8EBE}"/>
              </a:ext>
            </a:extLst>
          </p:cNvPr>
          <p:cNvSpPr>
            <a:spLocks noGrp="1"/>
          </p:cNvSpPr>
          <p:nvPr>
            <p:ph type="dt" sz="half" idx="10"/>
          </p:nvPr>
        </p:nvSpPr>
        <p:spPr/>
        <p:txBody>
          <a:bodyPr/>
          <a:lstStyle/>
          <a:p>
            <a:fld id="{BF58F8AB-E935-441D-8B78-AE7ECE8389BF}" type="datetime1">
              <a:rPr lang="en-US" smtClean="0"/>
              <a:t>5/19/2024</a:t>
            </a:fld>
            <a:endParaRPr lang="en-US"/>
          </a:p>
        </p:txBody>
      </p:sp>
    </p:spTree>
    <p:extLst>
      <p:ext uri="{BB962C8B-B14F-4D97-AF65-F5344CB8AC3E}">
        <p14:creationId xmlns:p14="http://schemas.microsoft.com/office/powerpoint/2010/main" val="4098074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How G-Protein-Linked Receptors Work</a:t>
            </a:r>
          </a:p>
        </p:txBody>
      </p:sp>
      <p:sp>
        <p:nvSpPr>
          <p:cNvPr id="3" name="Content Placeholder 2"/>
          <p:cNvSpPr>
            <a:spLocks noGrp="1"/>
          </p:cNvSpPr>
          <p:nvPr>
            <p:ph idx="1"/>
          </p:nvPr>
        </p:nvSpPr>
        <p:spPr>
          <a:xfrm>
            <a:off x="838200" y="1825624"/>
            <a:ext cx="10515600" cy="4575175"/>
          </a:xfrm>
        </p:spPr>
        <p:txBody>
          <a:bodyPr>
            <a:normAutofit fontScale="77500" lnSpcReduction="20000"/>
          </a:bodyPr>
          <a:lstStyle/>
          <a:p>
            <a:pPr algn="just">
              <a:lnSpc>
                <a:spcPct val="160000"/>
              </a:lnSpc>
            </a:pPr>
            <a:r>
              <a:rPr lang="en-US" dirty="0"/>
              <a:t>G proteins are mediators that initiate a diffusible signal in the cytoplasm. </a:t>
            </a:r>
          </a:p>
          <a:p>
            <a:pPr algn="just">
              <a:lnSpc>
                <a:spcPct val="160000"/>
              </a:lnSpc>
            </a:pPr>
            <a:r>
              <a:rPr lang="en-US" dirty="0"/>
              <a:t>They form a </a:t>
            </a:r>
            <a:r>
              <a:rPr lang="en-US" b="1" dirty="0"/>
              <a:t>transient link</a:t>
            </a:r>
            <a:r>
              <a:rPr lang="en-US" dirty="0"/>
              <a:t> between the receptor on the cell surface and the </a:t>
            </a:r>
            <a:r>
              <a:rPr lang="en-US" b="1" dirty="0"/>
              <a:t>signal pathway</a:t>
            </a:r>
            <a:r>
              <a:rPr lang="en-US" dirty="0"/>
              <a:t> within the cytoplasm.</a:t>
            </a:r>
          </a:p>
          <a:p>
            <a:pPr algn="just">
              <a:lnSpc>
                <a:spcPct val="160000"/>
              </a:lnSpc>
            </a:pPr>
            <a:r>
              <a:rPr lang="en-US" dirty="0"/>
              <a:t> Importantly, this signal has a relatively short life span whose active age is determined by </a:t>
            </a:r>
            <a:r>
              <a:rPr lang="en-US" b="1" dirty="0"/>
              <a:t>GTP</a:t>
            </a:r>
            <a:r>
              <a:rPr lang="en-US" dirty="0"/>
              <a:t>. </a:t>
            </a:r>
          </a:p>
          <a:p>
            <a:pPr algn="just">
              <a:lnSpc>
                <a:spcPct val="160000"/>
              </a:lnSpc>
            </a:pPr>
            <a:r>
              <a:rPr lang="en-US" dirty="0"/>
              <a:t>Once the signal molecule binds to the receptor, the </a:t>
            </a:r>
            <a:r>
              <a:rPr lang="en-US" b="1" dirty="0"/>
              <a:t>G-protein-linked receptor</a:t>
            </a:r>
            <a:r>
              <a:rPr lang="en-US" dirty="0"/>
              <a:t> changes shape. </a:t>
            </a:r>
          </a:p>
          <a:p>
            <a:pPr algn="just">
              <a:lnSpc>
                <a:spcPct val="160000"/>
              </a:lnSpc>
            </a:pPr>
            <a:r>
              <a:rPr lang="en-US" dirty="0"/>
              <a:t>This change in receptor shape twists the G protein, causing it to bind GTP.</a:t>
            </a:r>
          </a:p>
        </p:txBody>
      </p:sp>
      <p:sp>
        <p:nvSpPr>
          <p:cNvPr id="5" name="Slide Number Placeholder 4"/>
          <p:cNvSpPr>
            <a:spLocks noGrp="1"/>
          </p:cNvSpPr>
          <p:nvPr>
            <p:ph type="sldNum" sz="quarter" idx="12"/>
          </p:nvPr>
        </p:nvSpPr>
        <p:spPr/>
        <p:txBody>
          <a:bodyPr/>
          <a:lstStyle/>
          <a:p>
            <a:fld id="{263732EB-A410-453E-8DB1-1DF47A6BB1E8}" type="slidenum">
              <a:rPr lang="en-US" smtClean="0"/>
              <a:pPr/>
              <a:t>47</a:t>
            </a:fld>
            <a:endParaRPr lang="en-US"/>
          </a:p>
        </p:txBody>
      </p:sp>
      <p:sp>
        <p:nvSpPr>
          <p:cNvPr id="6" name="Footer Placeholder 5">
            <a:extLst>
              <a:ext uri="{FF2B5EF4-FFF2-40B4-BE49-F238E27FC236}">
                <a16:creationId xmlns:a16="http://schemas.microsoft.com/office/drawing/2014/main" id="{217E47A4-C0AD-482C-ACBC-2C690BACEB81}"/>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72FC1F2D-BBBB-40EA-7FDB-CCD87CD31249}"/>
              </a:ext>
            </a:extLst>
          </p:cNvPr>
          <p:cNvSpPr>
            <a:spLocks noGrp="1"/>
          </p:cNvSpPr>
          <p:nvPr>
            <p:ph type="dt" sz="half" idx="10"/>
          </p:nvPr>
        </p:nvSpPr>
        <p:spPr/>
        <p:txBody>
          <a:bodyPr/>
          <a:lstStyle/>
          <a:p>
            <a:fld id="{C2EF7F39-52F5-46ED-95E6-4A4AC9917E15}" type="datetime1">
              <a:rPr lang="en-US" smtClean="0"/>
              <a:t>5/19/2024</a:t>
            </a:fld>
            <a:endParaRPr lang="en-US"/>
          </a:p>
        </p:txBody>
      </p:sp>
    </p:spTree>
    <p:extLst>
      <p:ext uri="{BB962C8B-B14F-4D97-AF65-F5344CB8AC3E}">
        <p14:creationId xmlns:p14="http://schemas.microsoft.com/office/powerpoint/2010/main" val="1305988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How G-Protein-Linked Receptors Work</a:t>
            </a:r>
            <a:endParaRPr lang="en-US" dirty="0"/>
          </a:p>
        </p:txBody>
      </p:sp>
      <p:sp>
        <p:nvSpPr>
          <p:cNvPr id="3" name="Content Placeholder 2"/>
          <p:cNvSpPr>
            <a:spLocks noGrp="1"/>
          </p:cNvSpPr>
          <p:nvPr>
            <p:ph idx="1"/>
          </p:nvPr>
        </p:nvSpPr>
        <p:spPr/>
        <p:txBody>
          <a:bodyPr>
            <a:normAutofit lnSpcReduction="10000"/>
          </a:bodyPr>
          <a:lstStyle/>
          <a:p>
            <a:pPr algn="just">
              <a:lnSpc>
                <a:spcPct val="100000"/>
              </a:lnSpc>
            </a:pPr>
            <a:r>
              <a:rPr lang="en-US" dirty="0"/>
              <a:t> The G protein can now diffuse away from the receptor. The </a:t>
            </a:r>
            <a:r>
              <a:rPr lang="en-US" b="1" dirty="0"/>
              <a:t>“activated” </a:t>
            </a:r>
            <a:r>
              <a:rPr lang="en-US" dirty="0"/>
              <a:t>complex of a G protein with attached GTP is then free to initiate a number of events.</a:t>
            </a:r>
          </a:p>
          <a:p>
            <a:pPr algn="just">
              <a:lnSpc>
                <a:spcPct val="100000"/>
              </a:lnSpc>
            </a:pPr>
            <a:r>
              <a:rPr lang="en-US" dirty="0"/>
              <a:t> However, this activation is short-lived, because GTP has a relatively </a:t>
            </a:r>
            <a:r>
              <a:rPr lang="en-US" b="1" dirty="0"/>
              <a:t>short life span (seconds to minutes)</a:t>
            </a:r>
            <a:r>
              <a:rPr lang="en-US" dirty="0"/>
              <a:t>.</a:t>
            </a:r>
          </a:p>
          <a:p>
            <a:pPr algn="just">
              <a:lnSpc>
                <a:spcPct val="100000"/>
              </a:lnSpc>
            </a:pPr>
            <a:r>
              <a:rPr lang="en-US" dirty="0"/>
              <a:t> This elegant arrangement allows the G proteins to </a:t>
            </a:r>
            <a:r>
              <a:rPr lang="en-US" b="1" dirty="0"/>
              <a:t>activate numerous pathways</a:t>
            </a:r>
            <a:r>
              <a:rPr lang="en-US" dirty="0"/>
              <a:t>, but only in a transient manner.</a:t>
            </a:r>
          </a:p>
          <a:p>
            <a:pPr algn="just">
              <a:lnSpc>
                <a:spcPct val="100000"/>
              </a:lnSpc>
            </a:pPr>
            <a:r>
              <a:rPr lang="en-US" dirty="0"/>
              <a:t> In order for a pathway to </a:t>
            </a:r>
            <a:r>
              <a:rPr lang="en-US" b="1" dirty="0"/>
              <a:t>“stay on,”</a:t>
            </a:r>
            <a:r>
              <a:rPr lang="en-US" dirty="0"/>
              <a:t> there must be a continuous source of incoming extracellular signals. When the rate of external signal drops off, the pathway </a:t>
            </a:r>
            <a:r>
              <a:rPr lang="en-US" b="1" dirty="0"/>
              <a:t>shuts down</a:t>
            </a:r>
            <a:r>
              <a:rPr lang="en-US" dirty="0"/>
              <a:t>.</a:t>
            </a:r>
          </a:p>
          <a:p>
            <a:pPr marL="0" indent="0">
              <a:buNone/>
            </a:pPr>
            <a:endParaRPr lang="en-US" dirty="0"/>
          </a:p>
        </p:txBody>
      </p:sp>
      <p:sp>
        <p:nvSpPr>
          <p:cNvPr id="5" name="Slide Number Placeholder 4"/>
          <p:cNvSpPr>
            <a:spLocks noGrp="1"/>
          </p:cNvSpPr>
          <p:nvPr>
            <p:ph type="sldNum" sz="quarter" idx="12"/>
          </p:nvPr>
        </p:nvSpPr>
        <p:spPr/>
        <p:txBody>
          <a:bodyPr/>
          <a:lstStyle/>
          <a:p>
            <a:fld id="{263732EB-A410-453E-8DB1-1DF47A6BB1E8}" type="slidenum">
              <a:rPr lang="en-US" smtClean="0"/>
              <a:pPr/>
              <a:t>48</a:t>
            </a:fld>
            <a:endParaRPr lang="en-US"/>
          </a:p>
        </p:txBody>
      </p:sp>
      <p:sp>
        <p:nvSpPr>
          <p:cNvPr id="6" name="Footer Placeholder 5">
            <a:extLst>
              <a:ext uri="{FF2B5EF4-FFF2-40B4-BE49-F238E27FC236}">
                <a16:creationId xmlns:a16="http://schemas.microsoft.com/office/drawing/2014/main" id="{FE913CCA-C611-46AE-A453-2B1B45543BD6}"/>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672338EA-F2C3-BF43-EBCE-6380ACEC95EA}"/>
              </a:ext>
            </a:extLst>
          </p:cNvPr>
          <p:cNvSpPr>
            <a:spLocks noGrp="1"/>
          </p:cNvSpPr>
          <p:nvPr>
            <p:ph type="dt" sz="half" idx="10"/>
          </p:nvPr>
        </p:nvSpPr>
        <p:spPr/>
        <p:txBody>
          <a:bodyPr/>
          <a:lstStyle/>
          <a:p>
            <a:fld id="{15D6BF60-4003-48EB-AAC0-5C107A4031A6}" type="datetime1">
              <a:rPr lang="en-US" smtClean="0"/>
              <a:t>5/19/2024</a:t>
            </a:fld>
            <a:endParaRPr lang="en-US"/>
          </a:p>
        </p:txBody>
      </p:sp>
    </p:spTree>
    <p:extLst>
      <p:ext uri="{BB962C8B-B14F-4D97-AF65-F5344CB8AC3E}">
        <p14:creationId xmlns:p14="http://schemas.microsoft.com/office/powerpoint/2010/main" val="873148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0205F5B-AF43-5AED-7EC1-97CFBCECB30D}"/>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C98D1713-DB79-1E51-9036-232C48C6A0ED}"/>
              </a:ext>
            </a:extLst>
          </p:cNvPr>
          <p:cNvSpPr>
            <a:spLocks noGrp="1"/>
          </p:cNvSpPr>
          <p:nvPr>
            <p:ph type="sldNum" sz="quarter" idx="12"/>
          </p:nvPr>
        </p:nvSpPr>
        <p:spPr/>
        <p:txBody>
          <a:bodyPr/>
          <a:lstStyle/>
          <a:p>
            <a:fld id="{99DD7854-44FB-44E0-95A2-F323E40DB6E9}" type="slidenum">
              <a:rPr lang="en-US" smtClean="0"/>
              <a:t>49</a:t>
            </a:fld>
            <a:endParaRPr lang="en-US"/>
          </a:p>
        </p:txBody>
      </p:sp>
      <p:pic>
        <p:nvPicPr>
          <p:cNvPr id="7" name="Picture 6">
            <a:extLst>
              <a:ext uri="{FF2B5EF4-FFF2-40B4-BE49-F238E27FC236}">
                <a16:creationId xmlns:a16="http://schemas.microsoft.com/office/drawing/2014/main" id="{BA868879-DFBF-FE10-A88A-A4F1C5E57913}"/>
              </a:ext>
            </a:extLst>
          </p:cNvPr>
          <p:cNvPicPr>
            <a:picLocks noChangeAspect="1"/>
          </p:cNvPicPr>
          <p:nvPr/>
        </p:nvPicPr>
        <p:blipFill rotWithShape="1">
          <a:blip r:embed="rId3"/>
          <a:srcRect l="2801" t="1888" r="3735"/>
          <a:stretch/>
        </p:blipFill>
        <p:spPr>
          <a:xfrm>
            <a:off x="767255" y="252248"/>
            <a:ext cx="10888717" cy="6211614"/>
          </a:xfrm>
          <a:prstGeom prst="rect">
            <a:avLst/>
          </a:prstGeom>
        </p:spPr>
      </p:pic>
      <p:sp>
        <p:nvSpPr>
          <p:cNvPr id="4" name="Date Placeholder 3">
            <a:extLst>
              <a:ext uri="{FF2B5EF4-FFF2-40B4-BE49-F238E27FC236}">
                <a16:creationId xmlns:a16="http://schemas.microsoft.com/office/drawing/2014/main" id="{EC92E6CC-1565-A40C-0AAA-6C40BDB64BD4}"/>
              </a:ext>
            </a:extLst>
          </p:cNvPr>
          <p:cNvSpPr>
            <a:spLocks noGrp="1"/>
          </p:cNvSpPr>
          <p:nvPr>
            <p:ph type="dt" sz="half" idx="10"/>
          </p:nvPr>
        </p:nvSpPr>
        <p:spPr/>
        <p:txBody>
          <a:bodyPr/>
          <a:lstStyle/>
          <a:p>
            <a:fld id="{AD00FE6B-3EDE-4939-8B37-87B23DDB089D}" type="datetime1">
              <a:rPr lang="en-US" smtClean="0"/>
              <a:t>5/19/2024</a:t>
            </a:fld>
            <a:endParaRPr lang="en-US"/>
          </a:p>
        </p:txBody>
      </p:sp>
    </p:spTree>
    <p:extLst>
      <p:ext uri="{BB962C8B-B14F-4D97-AF65-F5344CB8AC3E}">
        <p14:creationId xmlns:p14="http://schemas.microsoft.com/office/powerpoint/2010/main" val="2298855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0205F5B-AF43-5AED-7EC1-97CFBCECB30D}"/>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C98D1713-DB79-1E51-9036-232C48C6A0ED}"/>
              </a:ext>
            </a:extLst>
          </p:cNvPr>
          <p:cNvSpPr>
            <a:spLocks noGrp="1"/>
          </p:cNvSpPr>
          <p:nvPr>
            <p:ph type="sldNum" sz="quarter" idx="12"/>
          </p:nvPr>
        </p:nvSpPr>
        <p:spPr/>
        <p:txBody>
          <a:bodyPr/>
          <a:lstStyle/>
          <a:p>
            <a:fld id="{99DD7854-44FB-44E0-95A2-F323E40DB6E9}" type="slidenum">
              <a:rPr lang="en-US" smtClean="0"/>
              <a:t>50</a:t>
            </a:fld>
            <a:endParaRPr lang="en-US"/>
          </a:p>
        </p:txBody>
      </p:sp>
      <p:pic>
        <p:nvPicPr>
          <p:cNvPr id="2050" name="Picture 2">
            <a:extLst>
              <a:ext uri="{FF2B5EF4-FFF2-40B4-BE49-F238E27FC236}">
                <a16:creationId xmlns:a16="http://schemas.microsoft.com/office/drawing/2014/main" id="{6B2F2E9A-C586-B330-83FB-355EAD87D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25BA58A-23D9-7005-E82A-A2DAF2F2E774}"/>
              </a:ext>
            </a:extLst>
          </p:cNvPr>
          <p:cNvSpPr>
            <a:spLocks noGrp="1"/>
          </p:cNvSpPr>
          <p:nvPr>
            <p:ph type="dt" sz="half" idx="10"/>
          </p:nvPr>
        </p:nvSpPr>
        <p:spPr/>
        <p:txBody>
          <a:bodyPr/>
          <a:lstStyle/>
          <a:p>
            <a:fld id="{101F1C1C-5CE2-4DAE-A346-609289A248F1}" type="datetime1">
              <a:rPr lang="en-US" smtClean="0"/>
              <a:t>5/19/2024</a:t>
            </a:fld>
            <a:endParaRPr lang="en-US"/>
          </a:p>
        </p:txBody>
      </p:sp>
    </p:spTree>
    <p:extLst>
      <p:ext uri="{BB962C8B-B14F-4D97-AF65-F5344CB8AC3E}">
        <p14:creationId xmlns:p14="http://schemas.microsoft.com/office/powerpoint/2010/main" val="3826703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804987-C9D2-5E0D-158C-F14A186291B6}"/>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C6D531E8-F6F5-4FD3-F2AC-D00AEDEAEB20}"/>
              </a:ext>
            </a:extLst>
          </p:cNvPr>
          <p:cNvSpPr>
            <a:spLocks noGrp="1"/>
          </p:cNvSpPr>
          <p:nvPr>
            <p:ph type="sldNum" sz="quarter" idx="12"/>
          </p:nvPr>
        </p:nvSpPr>
        <p:spPr/>
        <p:txBody>
          <a:bodyPr/>
          <a:lstStyle/>
          <a:p>
            <a:fld id="{99DD7854-44FB-44E0-95A2-F323E40DB6E9}" type="slidenum">
              <a:rPr lang="en-US" smtClean="0"/>
              <a:t>51</a:t>
            </a:fld>
            <a:endParaRPr lang="en-US"/>
          </a:p>
        </p:txBody>
      </p:sp>
      <p:pic>
        <p:nvPicPr>
          <p:cNvPr id="5" name="Picture 4">
            <a:extLst>
              <a:ext uri="{FF2B5EF4-FFF2-40B4-BE49-F238E27FC236}">
                <a16:creationId xmlns:a16="http://schemas.microsoft.com/office/drawing/2014/main" id="{E7FC8E35-29EE-FCB9-3583-29AA02151C04}"/>
              </a:ext>
            </a:extLst>
          </p:cNvPr>
          <p:cNvPicPr>
            <a:picLocks noChangeAspect="1"/>
          </p:cNvPicPr>
          <p:nvPr/>
        </p:nvPicPr>
        <p:blipFill>
          <a:blip r:embed="rId2"/>
          <a:stretch>
            <a:fillRect/>
          </a:stretch>
        </p:blipFill>
        <p:spPr>
          <a:xfrm>
            <a:off x="413107" y="0"/>
            <a:ext cx="11365786" cy="6858000"/>
          </a:xfrm>
          <a:prstGeom prst="rect">
            <a:avLst/>
          </a:prstGeom>
        </p:spPr>
      </p:pic>
      <p:sp>
        <p:nvSpPr>
          <p:cNvPr id="4" name="Date Placeholder 3">
            <a:extLst>
              <a:ext uri="{FF2B5EF4-FFF2-40B4-BE49-F238E27FC236}">
                <a16:creationId xmlns:a16="http://schemas.microsoft.com/office/drawing/2014/main" id="{FD9C1422-2AB4-5CA4-B786-5FEE2DABC158}"/>
              </a:ext>
            </a:extLst>
          </p:cNvPr>
          <p:cNvSpPr>
            <a:spLocks noGrp="1"/>
          </p:cNvSpPr>
          <p:nvPr>
            <p:ph type="dt" sz="half" idx="10"/>
          </p:nvPr>
        </p:nvSpPr>
        <p:spPr/>
        <p:txBody>
          <a:bodyPr/>
          <a:lstStyle/>
          <a:p>
            <a:fld id="{C50B1817-FBC0-4BB5-98CE-7CAB08F10305}" type="datetime1">
              <a:rPr lang="en-US" smtClean="0"/>
              <a:t>5/19/2024</a:t>
            </a:fld>
            <a:endParaRPr lang="en-US"/>
          </a:p>
        </p:txBody>
      </p:sp>
    </p:spTree>
    <p:extLst>
      <p:ext uri="{BB962C8B-B14F-4D97-AF65-F5344CB8AC3E}">
        <p14:creationId xmlns:p14="http://schemas.microsoft.com/office/powerpoint/2010/main" val="28356445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G-protein- </a:t>
            </a:r>
            <a:r>
              <a:rPr lang="en-US" b="1" i="1" dirty="0"/>
              <a:t>a molecular switch</a:t>
            </a:r>
          </a:p>
        </p:txBody>
      </p:sp>
      <p:sp>
        <p:nvSpPr>
          <p:cNvPr id="4" name="Picture Placeholder 3"/>
          <p:cNvSpPr>
            <a:spLocks noGrp="1"/>
          </p:cNvSpPr>
          <p:nvPr>
            <p:ph type="pic" idx="1"/>
          </p:nvPr>
        </p:nvSpPr>
        <p:spPr/>
      </p:sp>
      <p:sp>
        <p:nvSpPr>
          <p:cNvPr id="3" name="Content Placeholder 2"/>
          <p:cNvSpPr>
            <a:spLocks noGrp="1"/>
          </p:cNvSpPr>
          <p:nvPr>
            <p:ph type="body" sz="half" idx="2"/>
          </p:nvPr>
        </p:nvSpPr>
        <p:spPr/>
        <p:txBody>
          <a:bodyPr/>
          <a:lstStyle/>
          <a:p>
            <a:pPr eaLnBrk="0" hangingPunct="0"/>
            <a:r>
              <a:rPr lang="en-US" altLang="en-US" dirty="0"/>
              <a:t>Ligand binds</a:t>
            </a:r>
          </a:p>
          <a:p>
            <a:pPr eaLnBrk="0" hangingPunct="0"/>
            <a:r>
              <a:rPr lang="en-US" altLang="en-US" dirty="0"/>
              <a:t>    G-protein associates</a:t>
            </a:r>
          </a:p>
          <a:p>
            <a:pPr eaLnBrk="0" hangingPunct="0"/>
            <a:endParaRPr lang="en-US" altLang="en-US" dirty="0"/>
          </a:p>
          <a:p>
            <a:pPr eaLnBrk="0" hangingPunct="0"/>
            <a:r>
              <a:rPr lang="en-US" altLang="en-US" dirty="0"/>
              <a:t>GDP-GTP exchange</a:t>
            </a:r>
          </a:p>
          <a:p>
            <a:pPr eaLnBrk="0" hangingPunct="0">
              <a:buFontTx/>
              <a:buChar char="•"/>
            </a:pPr>
            <a:r>
              <a:rPr lang="en-US" altLang="en-US" dirty="0">
                <a:sym typeface="Symbol" panose="05050102010706020507" pitchFamily="18" charset="2"/>
              </a:rPr>
              <a:t>-</a:t>
            </a:r>
            <a:r>
              <a:rPr lang="en-US" altLang="en-US" dirty="0"/>
              <a:t>Subunit dissociates</a:t>
            </a:r>
          </a:p>
          <a:p>
            <a:pPr eaLnBrk="0" hangingPunct="0"/>
            <a:r>
              <a:rPr lang="en-US" altLang="en-US" dirty="0"/>
              <a:t>Active G-Protein-GTP</a:t>
            </a:r>
          </a:p>
          <a:p>
            <a:pPr eaLnBrk="0" hangingPunct="0"/>
            <a:r>
              <a:rPr lang="en-US" altLang="en-US" dirty="0"/>
              <a:t>allosteric modulator of target effector enzyme</a:t>
            </a:r>
          </a:p>
          <a:p>
            <a:pPr eaLnBrk="0" hangingPunct="0">
              <a:buFontTx/>
              <a:buChar char="•"/>
            </a:pPr>
            <a:endParaRPr lang="en-US" altLang="en-US" b="1" dirty="0">
              <a:solidFill>
                <a:srgbClr val="336600"/>
              </a:solidFill>
            </a:endParaRPr>
          </a:p>
          <a:p>
            <a:endParaRPr lang="en-US" dirty="0"/>
          </a:p>
        </p:txBody>
      </p:sp>
      <p:pic>
        <p:nvPicPr>
          <p:cNvPr id="6" name="Picture 2"/>
          <p:cNvPicPr>
            <a:picLocks noChangeArrowheads="1"/>
          </p:cNvPicPr>
          <p:nvPr/>
        </p:nvPicPr>
        <p:blipFill>
          <a:blip r:embed="rId2">
            <a:lum contrast="36000"/>
            <a:extLst>
              <a:ext uri="{28A0092B-C50C-407E-A947-70E740481C1C}">
                <a14:useLocalDpi xmlns:a14="http://schemas.microsoft.com/office/drawing/2010/main" val="0"/>
              </a:ext>
            </a:extLst>
          </a:blip>
          <a:srcRect t="7777" b="3334"/>
          <a:stretch>
            <a:fillRect/>
          </a:stretch>
        </p:blipFill>
        <p:spPr bwMode="auto">
          <a:xfrm>
            <a:off x="5183188" y="987424"/>
            <a:ext cx="6172200" cy="503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63732EB-A410-453E-8DB1-1DF47A6BB1E8}" type="slidenum">
              <a:rPr lang="en-US" smtClean="0"/>
              <a:pPr/>
              <a:t>52</a:t>
            </a:fld>
            <a:endParaRPr lang="en-US"/>
          </a:p>
        </p:txBody>
      </p:sp>
      <p:sp>
        <p:nvSpPr>
          <p:cNvPr id="8" name="Footer Placeholder 7">
            <a:extLst>
              <a:ext uri="{FF2B5EF4-FFF2-40B4-BE49-F238E27FC236}">
                <a16:creationId xmlns:a16="http://schemas.microsoft.com/office/drawing/2014/main" id="{4DDB4D7C-E7CD-4094-820C-74CCC5B17C72}"/>
              </a:ext>
            </a:extLst>
          </p:cNvPr>
          <p:cNvSpPr>
            <a:spLocks noGrp="1"/>
          </p:cNvSpPr>
          <p:nvPr>
            <p:ph type="ftr" sz="quarter" idx="11"/>
          </p:nvPr>
        </p:nvSpPr>
        <p:spPr/>
        <p:txBody>
          <a:bodyPr/>
          <a:lstStyle/>
          <a:p>
            <a:r>
              <a:rPr lang="en-US"/>
              <a:t>Zakir Ahmad</a:t>
            </a:r>
          </a:p>
        </p:txBody>
      </p:sp>
      <p:sp>
        <p:nvSpPr>
          <p:cNvPr id="9" name="Date Placeholder 8">
            <a:extLst>
              <a:ext uri="{FF2B5EF4-FFF2-40B4-BE49-F238E27FC236}">
                <a16:creationId xmlns:a16="http://schemas.microsoft.com/office/drawing/2014/main" id="{3CC24DE2-494D-9D12-65EB-983E0EC52D09}"/>
              </a:ext>
            </a:extLst>
          </p:cNvPr>
          <p:cNvSpPr>
            <a:spLocks noGrp="1"/>
          </p:cNvSpPr>
          <p:nvPr>
            <p:ph type="dt" sz="half" idx="10"/>
          </p:nvPr>
        </p:nvSpPr>
        <p:spPr/>
        <p:txBody>
          <a:bodyPr/>
          <a:lstStyle/>
          <a:p>
            <a:fld id="{DBF45C3B-75C3-45F7-AB41-55C0035D8F2F}" type="datetime1">
              <a:rPr lang="en-US" smtClean="0"/>
              <a:t>5/19/2024</a:t>
            </a:fld>
            <a:endParaRPr lang="en-US"/>
          </a:p>
        </p:txBody>
      </p:sp>
    </p:spTree>
    <p:extLst>
      <p:ext uri="{BB962C8B-B14F-4D97-AF65-F5344CB8AC3E}">
        <p14:creationId xmlns:p14="http://schemas.microsoft.com/office/powerpoint/2010/main" val="3545477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Initiating the intracellular signal</a:t>
            </a:r>
          </a:p>
        </p:txBody>
      </p:sp>
      <p:sp>
        <p:nvSpPr>
          <p:cNvPr id="3" name="Content Placeholder 2"/>
          <p:cNvSpPr>
            <a:spLocks noGrp="1"/>
          </p:cNvSpPr>
          <p:nvPr>
            <p:ph idx="1"/>
          </p:nvPr>
        </p:nvSpPr>
        <p:spPr/>
        <p:txBody>
          <a:bodyPr/>
          <a:lstStyle/>
          <a:p>
            <a:pPr algn="just" eaLnBrk="0" hangingPunct="0">
              <a:buFontTx/>
              <a:buChar char="•"/>
            </a:pPr>
            <a:r>
              <a:rPr lang="en-US" altLang="en-US" dirty="0"/>
              <a:t>There are TWO broad subclasses of trimeric G-protein-activated </a:t>
            </a:r>
            <a:r>
              <a:rPr lang="en-US" altLang="en-US" b="1" dirty="0"/>
              <a:t>signal transduction pathways</a:t>
            </a:r>
            <a:r>
              <a:rPr lang="en-US" altLang="en-US" dirty="0"/>
              <a:t>.</a:t>
            </a:r>
          </a:p>
          <a:p>
            <a:pPr algn="just" eaLnBrk="0" hangingPunct="0"/>
            <a:r>
              <a:rPr lang="en-US" altLang="en-US" dirty="0"/>
              <a:t>It depends on their </a:t>
            </a:r>
            <a:r>
              <a:rPr lang="en-US" altLang="en-US" b="1" dirty="0"/>
              <a:t>target effector enzymes</a:t>
            </a:r>
          </a:p>
          <a:p>
            <a:pPr algn="just" eaLnBrk="0" hangingPunct="0"/>
            <a:r>
              <a:rPr lang="en-US" altLang="en-US" dirty="0"/>
              <a:t>	</a:t>
            </a:r>
            <a:r>
              <a:rPr lang="en-US" altLang="en-US" b="1" dirty="0">
                <a:effectLst>
                  <a:outerShdw blurRad="38100" dist="38100" dir="2700000" algn="tl">
                    <a:srgbClr val="C0C0C0"/>
                  </a:outerShdw>
                </a:effectLst>
              </a:rPr>
              <a:t>A. adenylyl cyclase</a:t>
            </a:r>
          </a:p>
          <a:p>
            <a:pPr algn="just" eaLnBrk="0" hangingPunct="0"/>
            <a:r>
              <a:rPr lang="en-US" altLang="en-US" dirty="0"/>
              <a:t>	</a:t>
            </a:r>
            <a:r>
              <a:rPr lang="en-US" altLang="en-US" b="1" dirty="0">
                <a:effectLst>
                  <a:outerShdw blurRad="38100" dist="38100" dir="2700000" algn="tl">
                    <a:srgbClr val="C0C0C0"/>
                  </a:outerShdw>
                </a:effectLst>
              </a:rPr>
              <a:t>B.  phospholipase C</a:t>
            </a:r>
          </a:p>
          <a:p>
            <a:endParaRPr lang="en-US" dirty="0"/>
          </a:p>
        </p:txBody>
      </p:sp>
      <p:sp>
        <p:nvSpPr>
          <p:cNvPr id="5" name="Slide Number Placeholder 4"/>
          <p:cNvSpPr>
            <a:spLocks noGrp="1"/>
          </p:cNvSpPr>
          <p:nvPr>
            <p:ph type="sldNum" sz="quarter" idx="12"/>
          </p:nvPr>
        </p:nvSpPr>
        <p:spPr/>
        <p:txBody>
          <a:bodyPr/>
          <a:lstStyle/>
          <a:p>
            <a:fld id="{263732EB-A410-453E-8DB1-1DF47A6BB1E8}" type="slidenum">
              <a:rPr lang="en-US" smtClean="0"/>
              <a:pPr/>
              <a:t>53</a:t>
            </a:fld>
            <a:endParaRPr lang="en-US"/>
          </a:p>
        </p:txBody>
      </p:sp>
      <p:sp>
        <p:nvSpPr>
          <p:cNvPr id="6" name="Footer Placeholder 5">
            <a:extLst>
              <a:ext uri="{FF2B5EF4-FFF2-40B4-BE49-F238E27FC236}">
                <a16:creationId xmlns:a16="http://schemas.microsoft.com/office/drawing/2014/main" id="{DAE7A0C3-4112-4499-B259-A55A7EAEDB6C}"/>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B1412848-3B4C-1AE0-92C2-3DD22B3178F4}"/>
              </a:ext>
            </a:extLst>
          </p:cNvPr>
          <p:cNvSpPr>
            <a:spLocks noGrp="1"/>
          </p:cNvSpPr>
          <p:nvPr>
            <p:ph type="dt" sz="half" idx="10"/>
          </p:nvPr>
        </p:nvSpPr>
        <p:spPr/>
        <p:txBody>
          <a:bodyPr/>
          <a:lstStyle/>
          <a:p>
            <a:fld id="{710D6C33-7DAC-4E62-B114-BC3D2EDB9715}" type="datetime1">
              <a:rPr lang="en-US" smtClean="0"/>
              <a:t>5/19/2024</a:t>
            </a:fld>
            <a:endParaRPr lang="en-US"/>
          </a:p>
        </p:txBody>
      </p:sp>
    </p:spTree>
    <p:extLst>
      <p:ext uri="{BB962C8B-B14F-4D97-AF65-F5344CB8AC3E}">
        <p14:creationId xmlns:p14="http://schemas.microsoft.com/office/powerpoint/2010/main" val="38307770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Initiating the intracellular signal</a:t>
            </a:r>
            <a:endParaRPr lang="en-US" dirty="0"/>
          </a:p>
        </p:txBody>
      </p:sp>
      <p:sp>
        <p:nvSpPr>
          <p:cNvPr id="3" name="Content Placeholder 2"/>
          <p:cNvSpPr>
            <a:spLocks noGrp="1"/>
          </p:cNvSpPr>
          <p:nvPr>
            <p:ph idx="1"/>
          </p:nvPr>
        </p:nvSpPr>
        <p:spPr/>
        <p:txBody>
          <a:bodyPr/>
          <a:lstStyle/>
          <a:p>
            <a:pPr algn="just">
              <a:buFontTx/>
              <a:buNone/>
            </a:pPr>
            <a:r>
              <a:rPr lang="en-US" altLang="en-US" b="1" dirty="0">
                <a:effectLst>
                  <a:outerShdw blurRad="38100" dist="38100" dir="2700000" algn="tl">
                    <a:srgbClr val="C0C0C0"/>
                  </a:outerShdw>
                </a:effectLst>
              </a:rPr>
              <a:t>A. adenylyl cyclase pathway: </a:t>
            </a:r>
            <a:r>
              <a:rPr lang="en-US" altLang="en-US" dirty="0"/>
              <a:t>An </a:t>
            </a:r>
            <a:r>
              <a:rPr lang="en-US" altLang="en-US" b="1" dirty="0"/>
              <a:t>activated G</a:t>
            </a:r>
            <a:r>
              <a:rPr lang="en-US" altLang="en-US" b="1" baseline="-25000" dirty="0"/>
              <a:t>a</a:t>
            </a:r>
            <a:r>
              <a:rPr lang="en-US" altLang="en-US" b="1" dirty="0"/>
              <a:t>-protein-GTP</a:t>
            </a:r>
            <a:r>
              <a:rPr lang="en-US" altLang="en-US" dirty="0"/>
              <a:t> can trigger the formation of </a:t>
            </a:r>
            <a:r>
              <a:rPr lang="en-US" altLang="en-US" b="1" dirty="0"/>
              <a:t>cAMP</a:t>
            </a:r>
            <a:r>
              <a:rPr lang="en-US" altLang="en-US" dirty="0"/>
              <a:t>, which then acts as a </a:t>
            </a:r>
            <a:r>
              <a:rPr lang="en-US" altLang="en-US" b="1" dirty="0"/>
              <a:t>second messenger</a:t>
            </a:r>
            <a:r>
              <a:rPr lang="en-US" altLang="en-US" dirty="0"/>
              <a:t> in cellular pathways.</a:t>
            </a:r>
          </a:p>
          <a:p>
            <a:endParaRPr lang="en-US" dirty="0"/>
          </a:p>
        </p:txBody>
      </p:sp>
      <p:grpSp>
        <p:nvGrpSpPr>
          <p:cNvPr id="18" name="Group 3"/>
          <p:cNvGrpSpPr>
            <a:grpSpLocks/>
          </p:cNvGrpSpPr>
          <p:nvPr/>
        </p:nvGrpSpPr>
        <p:grpSpPr bwMode="auto">
          <a:xfrm>
            <a:off x="5331952" y="2805193"/>
            <a:ext cx="5842325" cy="3916798"/>
            <a:chOff x="910" y="746"/>
            <a:chExt cx="3373" cy="3193"/>
          </a:xfrm>
        </p:grpSpPr>
        <p:pic>
          <p:nvPicPr>
            <p:cNvPr id="1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906" r="3062" b="3067"/>
            <a:stretch/>
          </p:blipFill>
          <p:spPr bwMode="auto">
            <a:xfrm>
              <a:off x="910" y="747"/>
              <a:ext cx="3373" cy="3192"/>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5"/>
            <p:cNvSpPr txBox="1">
              <a:spLocks noChangeArrowheads="1"/>
            </p:cNvSpPr>
            <p:nvPr/>
          </p:nvSpPr>
          <p:spPr bwMode="auto">
            <a:xfrm>
              <a:off x="2658" y="2341"/>
              <a:ext cx="344" cy="214"/>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400">
                  <a:latin typeface="Arial" panose="020B0604020202020204" pitchFamily="34" charset="0"/>
                </a:rPr>
                <a:t>ATP</a:t>
              </a:r>
            </a:p>
          </p:txBody>
        </p:sp>
        <p:sp>
          <p:nvSpPr>
            <p:cNvPr id="21" name="Text Box 6"/>
            <p:cNvSpPr txBox="1">
              <a:spLocks noChangeArrowheads="1"/>
            </p:cNvSpPr>
            <p:nvPr/>
          </p:nvSpPr>
          <p:spPr bwMode="auto">
            <a:xfrm>
              <a:off x="2286" y="1925"/>
              <a:ext cx="366" cy="214"/>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400">
                  <a:latin typeface="Arial" panose="020B0604020202020204" pitchFamily="34" charset="0"/>
                </a:rPr>
                <a:t>GTP</a:t>
              </a:r>
            </a:p>
          </p:txBody>
        </p:sp>
        <p:sp>
          <p:nvSpPr>
            <p:cNvPr id="22" name="Text Box 7"/>
            <p:cNvSpPr txBox="1">
              <a:spLocks noChangeArrowheads="1"/>
            </p:cNvSpPr>
            <p:nvPr/>
          </p:nvSpPr>
          <p:spPr bwMode="auto">
            <a:xfrm>
              <a:off x="3116" y="2543"/>
              <a:ext cx="439" cy="214"/>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400" dirty="0">
                  <a:latin typeface="Arial" panose="020B0604020202020204" pitchFamily="34" charset="0"/>
                </a:rPr>
                <a:t>cAMP</a:t>
              </a:r>
            </a:p>
          </p:txBody>
        </p:sp>
        <p:sp>
          <p:nvSpPr>
            <p:cNvPr id="23" name="Text Box 8"/>
            <p:cNvSpPr txBox="1">
              <a:spLocks noChangeArrowheads="1"/>
            </p:cNvSpPr>
            <p:nvPr/>
          </p:nvSpPr>
          <p:spPr bwMode="auto">
            <a:xfrm>
              <a:off x="3621" y="2965"/>
              <a:ext cx="570" cy="36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r>
                <a:rPr kumimoji="1" lang="en-US" altLang="en-US" sz="1400">
                  <a:latin typeface="Arial" panose="020B0604020202020204" pitchFamily="34" charset="0"/>
                </a:rPr>
                <a:t>Protein</a:t>
              </a:r>
            </a:p>
            <a:p>
              <a:pPr algn="ctr" eaLnBrk="0" hangingPunct="0"/>
              <a:r>
                <a:rPr kumimoji="1" lang="en-US" altLang="en-US" sz="1400">
                  <a:latin typeface="Arial" panose="020B0604020202020204" pitchFamily="34" charset="0"/>
                </a:rPr>
                <a:t>kinase A</a:t>
              </a:r>
            </a:p>
          </p:txBody>
        </p:sp>
        <p:sp>
          <p:nvSpPr>
            <p:cNvPr id="24" name="Text Box 9"/>
            <p:cNvSpPr txBox="1">
              <a:spLocks noChangeArrowheads="1"/>
            </p:cNvSpPr>
            <p:nvPr/>
          </p:nvSpPr>
          <p:spPr bwMode="auto">
            <a:xfrm>
              <a:off x="2782" y="3725"/>
              <a:ext cx="1101" cy="214"/>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400">
                  <a:latin typeface="Arial" panose="020B0604020202020204" pitchFamily="34" charset="0"/>
                </a:rPr>
                <a:t>Cellular responses</a:t>
              </a:r>
            </a:p>
          </p:txBody>
        </p:sp>
        <p:sp>
          <p:nvSpPr>
            <p:cNvPr id="25" name="Text Box 10"/>
            <p:cNvSpPr txBox="1">
              <a:spLocks noChangeArrowheads="1"/>
            </p:cNvSpPr>
            <p:nvPr/>
          </p:nvSpPr>
          <p:spPr bwMode="auto">
            <a:xfrm>
              <a:off x="1031" y="1990"/>
              <a:ext cx="962" cy="36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r>
                <a:rPr kumimoji="1" lang="en-US" altLang="en-US" sz="1400">
                  <a:latin typeface="Arial" panose="020B0604020202020204" pitchFamily="34" charset="0"/>
                </a:rPr>
                <a:t>G-protein-linked</a:t>
              </a:r>
            </a:p>
            <a:p>
              <a:pPr algn="ctr" eaLnBrk="0" hangingPunct="0"/>
              <a:r>
                <a:rPr kumimoji="1" lang="en-US" altLang="en-US" sz="1400">
                  <a:latin typeface="Arial" panose="020B0604020202020204" pitchFamily="34" charset="0"/>
                </a:rPr>
                <a:t>receptor</a:t>
              </a:r>
            </a:p>
          </p:txBody>
        </p:sp>
        <p:sp>
          <p:nvSpPr>
            <p:cNvPr id="26" name="Text Box 11"/>
            <p:cNvSpPr txBox="1">
              <a:spLocks noChangeArrowheads="1"/>
            </p:cNvSpPr>
            <p:nvPr/>
          </p:nvSpPr>
          <p:spPr bwMode="auto">
            <a:xfrm>
              <a:off x="3440" y="1054"/>
              <a:ext cx="570" cy="36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r>
                <a:rPr kumimoji="1" lang="en-US" altLang="en-US" sz="1400">
                  <a:latin typeface="Arial" panose="020B0604020202020204" pitchFamily="34" charset="0"/>
                </a:rPr>
                <a:t>Adenylyl</a:t>
              </a:r>
            </a:p>
            <a:p>
              <a:pPr algn="ctr" eaLnBrk="0" hangingPunct="0"/>
              <a:r>
                <a:rPr kumimoji="1" lang="en-US" altLang="en-US" sz="1400">
                  <a:latin typeface="Arial" panose="020B0604020202020204" pitchFamily="34" charset="0"/>
                </a:rPr>
                <a:t>cyclase</a:t>
              </a:r>
            </a:p>
          </p:txBody>
        </p:sp>
        <p:sp>
          <p:nvSpPr>
            <p:cNvPr id="27" name="Line 12"/>
            <p:cNvSpPr>
              <a:spLocks noChangeShapeType="1"/>
            </p:cNvSpPr>
            <p:nvPr/>
          </p:nvSpPr>
          <p:spPr bwMode="auto">
            <a:xfrm>
              <a:off x="2592" y="1488"/>
              <a:ext cx="0" cy="24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28" name="Text Box 13"/>
            <p:cNvSpPr txBox="1">
              <a:spLocks noChangeArrowheads="1"/>
            </p:cNvSpPr>
            <p:nvPr/>
          </p:nvSpPr>
          <p:spPr bwMode="auto">
            <a:xfrm>
              <a:off x="2286" y="1273"/>
              <a:ext cx="608" cy="214"/>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r>
                <a:rPr kumimoji="1" lang="en-US" altLang="en-US" sz="1400">
                  <a:latin typeface="Arial" panose="020B0604020202020204" pitchFamily="34" charset="0"/>
                </a:rPr>
                <a:t>G protein</a:t>
              </a:r>
            </a:p>
          </p:txBody>
        </p:sp>
        <p:sp>
          <p:nvSpPr>
            <p:cNvPr id="29" name="Text Box 14"/>
            <p:cNvSpPr txBox="1">
              <a:spLocks noChangeArrowheads="1"/>
            </p:cNvSpPr>
            <p:nvPr/>
          </p:nvSpPr>
          <p:spPr bwMode="auto">
            <a:xfrm>
              <a:off x="1903" y="746"/>
              <a:ext cx="1218" cy="51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400" b="1">
                  <a:latin typeface="Arial" panose="020B0604020202020204" pitchFamily="34" charset="0"/>
                </a:rPr>
                <a:t>First messenger</a:t>
              </a:r>
            </a:p>
            <a:p>
              <a:pPr eaLnBrk="0" hangingPunct="0"/>
              <a:r>
                <a:rPr kumimoji="1" lang="en-US" altLang="en-US" sz="1400">
                  <a:latin typeface="Arial" panose="020B0604020202020204" pitchFamily="34" charset="0"/>
                </a:rPr>
                <a:t>(signal molecule</a:t>
              </a:r>
            </a:p>
            <a:p>
              <a:pPr eaLnBrk="0" hangingPunct="0"/>
              <a:r>
                <a:rPr kumimoji="1" lang="en-US" altLang="en-US" sz="1400">
                  <a:latin typeface="Arial" panose="020B0604020202020204" pitchFamily="34" charset="0"/>
                </a:rPr>
                <a:t>such as epinephrine)</a:t>
              </a:r>
            </a:p>
          </p:txBody>
        </p:sp>
        <p:sp>
          <p:nvSpPr>
            <p:cNvPr id="30" name="Line 15"/>
            <p:cNvSpPr>
              <a:spLocks noChangeShapeType="1"/>
            </p:cNvSpPr>
            <p:nvPr/>
          </p:nvSpPr>
          <p:spPr bwMode="auto">
            <a:xfrm flipV="1">
              <a:off x="1728" y="875"/>
              <a:ext cx="184" cy="3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grpSp>
      <p:sp>
        <p:nvSpPr>
          <p:cNvPr id="5" name="Slide Number Placeholder 4"/>
          <p:cNvSpPr>
            <a:spLocks noGrp="1"/>
          </p:cNvSpPr>
          <p:nvPr>
            <p:ph type="sldNum" sz="quarter" idx="12"/>
          </p:nvPr>
        </p:nvSpPr>
        <p:spPr/>
        <p:txBody>
          <a:bodyPr/>
          <a:lstStyle/>
          <a:p>
            <a:fld id="{263732EB-A410-453E-8DB1-1DF47A6BB1E8}" type="slidenum">
              <a:rPr lang="en-US" smtClean="0"/>
              <a:pPr/>
              <a:t>54</a:t>
            </a:fld>
            <a:endParaRPr lang="en-US"/>
          </a:p>
        </p:txBody>
      </p:sp>
      <p:sp>
        <p:nvSpPr>
          <p:cNvPr id="6" name="Footer Placeholder 5">
            <a:extLst>
              <a:ext uri="{FF2B5EF4-FFF2-40B4-BE49-F238E27FC236}">
                <a16:creationId xmlns:a16="http://schemas.microsoft.com/office/drawing/2014/main" id="{C10E22BC-E138-4847-9EB8-24D6E7D62BAE}"/>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AA58314D-A290-6485-D0CF-01B46EEC3DCD}"/>
              </a:ext>
            </a:extLst>
          </p:cNvPr>
          <p:cNvSpPr>
            <a:spLocks noGrp="1"/>
          </p:cNvSpPr>
          <p:nvPr>
            <p:ph type="dt" sz="half" idx="10"/>
          </p:nvPr>
        </p:nvSpPr>
        <p:spPr/>
        <p:txBody>
          <a:bodyPr/>
          <a:lstStyle/>
          <a:p>
            <a:fld id="{D5116331-C943-43DE-8245-E6DB3963B6FA}" type="datetime1">
              <a:rPr lang="en-US" smtClean="0"/>
              <a:t>5/19/2024</a:t>
            </a:fld>
            <a:endParaRPr lang="en-US"/>
          </a:p>
        </p:txBody>
      </p:sp>
    </p:spTree>
    <p:extLst>
      <p:ext uri="{BB962C8B-B14F-4D97-AF65-F5344CB8AC3E}">
        <p14:creationId xmlns:p14="http://schemas.microsoft.com/office/powerpoint/2010/main" val="1453483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Initiating the intracellular signal</a:t>
            </a:r>
            <a:endParaRPr lang="en-US" dirty="0"/>
          </a:p>
        </p:txBody>
      </p:sp>
      <p:sp>
        <p:nvSpPr>
          <p:cNvPr id="3" name="Content Placeholder 2"/>
          <p:cNvSpPr>
            <a:spLocks noGrp="1"/>
          </p:cNvSpPr>
          <p:nvPr>
            <p:ph idx="1"/>
          </p:nvPr>
        </p:nvSpPr>
        <p:spPr/>
        <p:txBody>
          <a:bodyPr/>
          <a:lstStyle/>
          <a:p>
            <a:pPr eaLnBrk="0" hangingPunct="0">
              <a:spcBef>
                <a:spcPct val="50000"/>
              </a:spcBef>
            </a:pPr>
            <a:r>
              <a:rPr lang="en-US" altLang="en-US" b="1" dirty="0">
                <a:effectLst>
                  <a:outerShdw blurRad="38100" dist="38100" dir="2700000" algn="tl">
                    <a:srgbClr val="C0C0C0"/>
                  </a:outerShdw>
                </a:effectLst>
              </a:rPr>
              <a:t>Activated G-protein-GTP </a:t>
            </a:r>
            <a:r>
              <a:rPr lang="en-US" altLang="en-US" dirty="0"/>
              <a:t> act on effector Enzyme </a:t>
            </a:r>
            <a:r>
              <a:rPr lang="en-US" altLang="en-US" b="1" dirty="0">
                <a:effectLst>
                  <a:outerShdw blurRad="38100" dist="38100" dir="2700000" algn="tl">
                    <a:srgbClr val="C0C0C0"/>
                  </a:outerShdw>
                </a:effectLst>
              </a:rPr>
              <a:t>adenylyl cyclase</a:t>
            </a:r>
            <a:r>
              <a:rPr lang="en-US" altLang="en-US" b="1" dirty="0"/>
              <a:t>  </a:t>
            </a:r>
            <a:r>
              <a:rPr lang="en-US" altLang="en-US" dirty="0"/>
              <a:t>which produces the</a:t>
            </a:r>
            <a:r>
              <a:rPr lang="en-US" altLang="en-US" b="1" dirty="0"/>
              <a:t> 2</a:t>
            </a:r>
            <a:r>
              <a:rPr lang="en-US" altLang="en-US" b="1" baseline="30000" dirty="0"/>
              <a:t>nd</a:t>
            </a:r>
            <a:r>
              <a:rPr lang="en-US" altLang="en-US" b="1" dirty="0"/>
              <a:t> messenger </a:t>
            </a:r>
            <a:r>
              <a:rPr lang="en-US" altLang="en-US" b="1" dirty="0">
                <a:effectLst>
                  <a:outerShdw blurRad="38100" dist="38100" dir="2700000" algn="tl">
                    <a:srgbClr val="C0C0C0"/>
                  </a:outerShdw>
                </a:effectLst>
              </a:rPr>
              <a:t>cAMP</a:t>
            </a:r>
          </a:p>
          <a:p>
            <a:pPr marL="0" indent="0">
              <a:buNone/>
            </a:pPr>
            <a:endParaRPr lang="en-US" dirty="0"/>
          </a:p>
        </p:txBody>
      </p:sp>
      <p:pic>
        <p:nvPicPr>
          <p:cNvPr id="4" name="Picture 3" descr="10"/>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t="2065" b="45291"/>
          <a:stretch>
            <a:fillRect/>
          </a:stretch>
        </p:blipFill>
        <p:spPr bwMode="auto">
          <a:xfrm>
            <a:off x="1524000" y="2957052"/>
            <a:ext cx="9144000" cy="378296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263732EB-A410-453E-8DB1-1DF47A6BB1E8}" type="slidenum">
              <a:rPr lang="en-US" smtClean="0"/>
              <a:pPr/>
              <a:t>55</a:t>
            </a:fld>
            <a:endParaRPr lang="en-US"/>
          </a:p>
        </p:txBody>
      </p:sp>
      <p:sp>
        <p:nvSpPr>
          <p:cNvPr id="7" name="Footer Placeholder 6">
            <a:extLst>
              <a:ext uri="{FF2B5EF4-FFF2-40B4-BE49-F238E27FC236}">
                <a16:creationId xmlns:a16="http://schemas.microsoft.com/office/drawing/2014/main" id="{AD6B36E5-09E2-486F-ABA5-3C4EF420DBF5}"/>
              </a:ext>
            </a:extLst>
          </p:cNvPr>
          <p:cNvSpPr>
            <a:spLocks noGrp="1"/>
          </p:cNvSpPr>
          <p:nvPr>
            <p:ph type="ftr" sz="quarter" idx="11"/>
          </p:nvPr>
        </p:nvSpPr>
        <p:spPr/>
        <p:txBody>
          <a:bodyPr/>
          <a:lstStyle/>
          <a:p>
            <a:r>
              <a:rPr lang="en-US"/>
              <a:t>Zakir Ahmad</a:t>
            </a:r>
          </a:p>
        </p:txBody>
      </p:sp>
      <p:sp>
        <p:nvSpPr>
          <p:cNvPr id="8" name="Date Placeholder 7">
            <a:extLst>
              <a:ext uri="{FF2B5EF4-FFF2-40B4-BE49-F238E27FC236}">
                <a16:creationId xmlns:a16="http://schemas.microsoft.com/office/drawing/2014/main" id="{873FD811-5E55-2734-D968-47CCC27EA496}"/>
              </a:ext>
            </a:extLst>
          </p:cNvPr>
          <p:cNvSpPr>
            <a:spLocks noGrp="1"/>
          </p:cNvSpPr>
          <p:nvPr>
            <p:ph type="dt" sz="half" idx="10"/>
          </p:nvPr>
        </p:nvSpPr>
        <p:spPr/>
        <p:txBody>
          <a:bodyPr/>
          <a:lstStyle/>
          <a:p>
            <a:fld id="{6DDF3330-21F0-498E-BAAB-9AEC30AAFD75}" type="datetime1">
              <a:rPr lang="en-US" smtClean="0"/>
              <a:t>5/19/2024</a:t>
            </a:fld>
            <a:endParaRPr lang="en-US"/>
          </a:p>
        </p:txBody>
      </p:sp>
    </p:spTree>
    <p:extLst>
      <p:ext uri="{BB962C8B-B14F-4D97-AF65-F5344CB8AC3E}">
        <p14:creationId xmlns:p14="http://schemas.microsoft.com/office/powerpoint/2010/main" val="262419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dirty="0"/>
              <a:t>Signal initiation</a:t>
            </a:r>
          </a:p>
        </p:txBody>
      </p:sp>
      <p:sp>
        <p:nvSpPr>
          <p:cNvPr id="6" name="Picture Placeholder 5"/>
          <p:cNvSpPr>
            <a:spLocks noGrp="1"/>
          </p:cNvSpPr>
          <p:nvPr>
            <p:ph type="pic" idx="1"/>
          </p:nvPr>
        </p:nvSpPr>
        <p:spPr/>
      </p:sp>
      <p:sp>
        <p:nvSpPr>
          <p:cNvPr id="3" name="Content Placeholder 2"/>
          <p:cNvSpPr>
            <a:spLocks noGrp="1"/>
          </p:cNvSpPr>
          <p:nvPr>
            <p:ph type="body" sz="half" idx="2"/>
          </p:nvPr>
        </p:nvSpPr>
        <p:spPr/>
        <p:txBody>
          <a:bodyPr/>
          <a:lstStyle/>
          <a:p>
            <a:pPr algn="just" eaLnBrk="0" hangingPunct="0">
              <a:lnSpc>
                <a:spcPct val="150000"/>
              </a:lnSpc>
            </a:pPr>
            <a:r>
              <a:rPr lang="en-US" altLang="en-US" sz="2000" b="1" dirty="0">
                <a:effectLst>
                  <a:outerShdw blurRad="38100" dist="38100" dir="2700000" algn="tl">
                    <a:srgbClr val="C0C0C0"/>
                  </a:outerShdw>
                </a:effectLst>
              </a:rPr>
              <a:t>cAMP</a:t>
            </a:r>
            <a:r>
              <a:rPr lang="en-US" altLang="en-US" sz="2000" dirty="0">
                <a:effectLst>
                  <a:outerShdw blurRad="38100" dist="38100" dir="2700000" algn="tl">
                    <a:srgbClr val="C0C0C0"/>
                  </a:outerShdw>
                </a:effectLst>
              </a:rPr>
              <a:t> </a:t>
            </a:r>
            <a:r>
              <a:rPr lang="en-US" altLang="en-US" sz="2000" dirty="0"/>
              <a:t>activates target enzyme </a:t>
            </a:r>
            <a:r>
              <a:rPr lang="en-US" altLang="en-US" sz="2000" b="1" dirty="0">
                <a:effectLst>
                  <a:outerShdw blurRad="38100" dist="38100" dir="2700000" algn="tl">
                    <a:srgbClr val="C0C0C0"/>
                  </a:outerShdw>
                </a:effectLst>
              </a:rPr>
              <a:t>Protein Kinase A (PKA</a:t>
            </a:r>
            <a:r>
              <a:rPr lang="en-US" altLang="en-US" sz="2000" b="1" dirty="0"/>
              <a:t>) </a:t>
            </a:r>
            <a:r>
              <a:rPr lang="en-US" altLang="en-US" sz="2000" dirty="0"/>
              <a:t>which </a:t>
            </a:r>
            <a:r>
              <a:rPr lang="en-US" altLang="en-US" sz="2000" b="1" dirty="0"/>
              <a:t>phosphorylates target proteins.</a:t>
            </a:r>
          </a:p>
          <a:p>
            <a:pPr marL="0" indent="0" eaLnBrk="0" hangingPunct="0">
              <a:buNone/>
            </a:pPr>
            <a:endParaRPr lang="en-US" altLang="en-US" b="1" dirty="0">
              <a:solidFill>
                <a:srgbClr val="006666"/>
              </a:solidFill>
            </a:endParaRPr>
          </a:p>
          <a:p>
            <a:endParaRPr lang="en-US" dirty="0"/>
          </a:p>
        </p:txBody>
      </p:sp>
      <p:pic>
        <p:nvPicPr>
          <p:cNvPr id="4" name="Picture 3" descr="10"/>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b="4774"/>
          <a:stretch>
            <a:fillRect/>
          </a:stretch>
        </p:blipFill>
        <p:spPr bwMode="auto">
          <a:xfrm>
            <a:off x="4955458" y="832720"/>
            <a:ext cx="6399930" cy="518303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263732EB-A410-453E-8DB1-1DF47A6BB1E8}" type="slidenum">
              <a:rPr lang="en-US" smtClean="0"/>
              <a:pPr/>
              <a:t>56</a:t>
            </a:fld>
            <a:endParaRPr lang="en-US"/>
          </a:p>
        </p:txBody>
      </p:sp>
      <p:sp>
        <p:nvSpPr>
          <p:cNvPr id="8" name="Footer Placeholder 7">
            <a:extLst>
              <a:ext uri="{FF2B5EF4-FFF2-40B4-BE49-F238E27FC236}">
                <a16:creationId xmlns:a16="http://schemas.microsoft.com/office/drawing/2014/main" id="{50627554-877B-407F-AADB-801C0811CD5E}"/>
              </a:ext>
            </a:extLst>
          </p:cNvPr>
          <p:cNvSpPr>
            <a:spLocks noGrp="1"/>
          </p:cNvSpPr>
          <p:nvPr>
            <p:ph type="ftr" sz="quarter" idx="11"/>
          </p:nvPr>
        </p:nvSpPr>
        <p:spPr/>
        <p:txBody>
          <a:bodyPr/>
          <a:lstStyle/>
          <a:p>
            <a:r>
              <a:rPr lang="en-US"/>
              <a:t>Zakir Ahmad</a:t>
            </a:r>
          </a:p>
        </p:txBody>
      </p:sp>
      <p:sp>
        <p:nvSpPr>
          <p:cNvPr id="9" name="Date Placeholder 8">
            <a:extLst>
              <a:ext uri="{FF2B5EF4-FFF2-40B4-BE49-F238E27FC236}">
                <a16:creationId xmlns:a16="http://schemas.microsoft.com/office/drawing/2014/main" id="{CB3A0563-DC70-A8B3-6188-4F829A880153}"/>
              </a:ext>
            </a:extLst>
          </p:cNvPr>
          <p:cNvSpPr>
            <a:spLocks noGrp="1"/>
          </p:cNvSpPr>
          <p:nvPr>
            <p:ph type="dt" sz="half" idx="10"/>
          </p:nvPr>
        </p:nvSpPr>
        <p:spPr/>
        <p:txBody>
          <a:bodyPr/>
          <a:lstStyle/>
          <a:p>
            <a:fld id="{C8F720CF-7397-4B56-AF4C-10B42D1FFB19}" type="datetime1">
              <a:rPr lang="en-US" smtClean="0"/>
              <a:t>5/19/2024</a:t>
            </a:fld>
            <a:endParaRPr lang="en-US"/>
          </a:p>
        </p:txBody>
      </p:sp>
    </p:spTree>
    <p:extLst>
      <p:ext uri="{BB962C8B-B14F-4D97-AF65-F5344CB8AC3E}">
        <p14:creationId xmlns:p14="http://schemas.microsoft.com/office/powerpoint/2010/main" val="22174309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dirty="0"/>
              <a:t>Signal cascade</a:t>
            </a:r>
            <a:endParaRPr lang="en-US" dirty="0"/>
          </a:p>
        </p:txBody>
      </p:sp>
      <p:sp>
        <p:nvSpPr>
          <p:cNvPr id="6" name="Content Placeholder 5"/>
          <p:cNvSpPr>
            <a:spLocks noGrp="1"/>
          </p:cNvSpPr>
          <p:nvPr>
            <p:ph idx="1"/>
          </p:nvPr>
        </p:nvSpPr>
        <p:spPr/>
        <p:txBody>
          <a:bodyPr/>
          <a:lstStyle/>
          <a:p>
            <a:pPr algn="just">
              <a:lnSpc>
                <a:spcPct val="150000"/>
              </a:lnSpc>
            </a:pPr>
            <a:r>
              <a:rPr lang="en-US" altLang="en-US" b="1" dirty="0">
                <a:effectLst>
                  <a:outerShdw blurRad="38100" dist="38100" dir="2700000" algn="tl">
                    <a:srgbClr val="C0C0C0"/>
                  </a:outerShdw>
                </a:effectLst>
              </a:rPr>
              <a:t>Protein Kinase A</a:t>
            </a:r>
            <a:r>
              <a:rPr lang="en-US" altLang="en-US" dirty="0"/>
              <a:t> Phosphorylates downstream target enzymes- </a:t>
            </a:r>
            <a:r>
              <a:rPr lang="en-US" altLang="en-US" b="1" dirty="0"/>
              <a:t>Phosphorylase kinase</a:t>
            </a:r>
            <a:r>
              <a:rPr lang="en-US" altLang="en-US" dirty="0"/>
              <a:t>- Breaks down </a:t>
            </a:r>
            <a:r>
              <a:rPr lang="en-US" altLang="en-US" b="1" dirty="0"/>
              <a:t>Starch Into Glucose.</a:t>
            </a:r>
          </a:p>
          <a:p>
            <a:endParaRPr lang="en-US" dirty="0"/>
          </a:p>
          <a:p>
            <a:pPr marL="0" indent="0">
              <a:buNone/>
            </a:pPr>
            <a:endParaRPr lang="en-US" dirty="0"/>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839" y="3377381"/>
            <a:ext cx="9335729" cy="348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263732EB-A410-453E-8DB1-1DF47A6BB1E8}" type="slidenum">
              <a:rPr lang="en-US" smtClean="0"/>
              <a:pPr/>
              <a:t>57</a:t>
            </a:fld>
            <a:endParaRPr lang="en-US"/>
          </a:p>
        </p:txBody>
      </p:sp>
      <p:sp>
        <p:nvSpPr>
          <p:cNvPr id="4" name="Footer Placeholder 3">
            <a:extLst>
              <a:ext uri="{FF2B5EF4-FFF2-40B4-BE49-F238E27FC236}">
                <a16:creationId xmlns:a16="http://schemas.microsoft.com/office/drawing/2014/main" id="{620B2F0B-EFF4-406D-8763-3D54153E4157}"/>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4E59D680-66DA-907C-89DA-90FD575661C4}"/>
              </a:ext>
            </a:extLst>
          </p:cNvPr>
          <p:cNvSpPr>
            <a:spLocks noGrp="1"/>
          </p:cNvSpPr>
          <p:nvPr>
            <p:ph type="dt" sz="half" idx="10"/>
          </p:nvPr>
        </p:nvSpPr>
        <p:spPr/>
        <p:txBody>
          <a:bodyPr/>
          <a:lstStyle/>
          <a:p>
            <a:fld id="{ADA21DAC-44E0-40A7-B565-E403A8EC046E}" type="datetime1">
              <a:rPr lang="en-US" smtClean="0"/>
              <a:t>5/19/2024</a:t>
            </a:fld>
            <a:endParaRPr lang="en-US"/>
          </a:p>
        </p:txBody>
      </p:sp>
    </p:spTree>
    <p:extLst>
      <p:ext uri="{BB962C8B-B14F-4D97-AF65-F5344CB8AC3E}">
        <p14:creationId xmlns:p14="http://schemas.microsoft.com/office/powerpoint/2010/main" val="476208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A58C28D-919E-4A61-8B04-EB7AD438624C}"/>
              </a:ext>
            </a:extLst>
          </p:cNvPr>
          <p:cNvSpPr>
            <a:spLocks noGrp="1"/>
          </p:cNvSpPr>
          <p:nvPr>
            <p:ph type="sldNum" sz="quarter" idx="12"/>
          </p:nvPr>
        </p:nvSpPr>
        <p:spPr/>
        <p:txBody>
          <a:bodyPr/>
          <a:lstStyle/>
          <a:p>
            <a:fld id="{263732EB-A410-453E-8DB1-1DF47A6BB1E8}" type="slidenum">
              <a:rPr lang="en-US" smtClean="0"/>
              <a:pPr/>
              <a:t>58</a:t>
            </a:fld>
            <a:endParaRPr lang="en-US"/>
          </a:p>
        </p:txBody>
      </p:sp>
      <p:pic>
        <p:nvPicPr>
          <p:cNvPr id="7" name="Picture 6">
            <a:extLst>
              <a:ext uri="{FF2B5EF4-FFF2-40B4-BE49-F238E27FC236}">
                <a16:creationId xmlns:a16="http://schemas.microsoft.com/office/drawing/2014/main" id="{4158FF51-FEA2-49E6-ABD2-2221FD189D77}"/>
              </a:ext>
            </a:extLst>
          </p:cNvPr>
          <p:cNvPicPr>
            <a:picLocks noChangeAspect="1"/>
          </p:cNvPicPr>
          <p:nvPr/>
        </p:nvPicPr>
        <p:blipFill>
          <a:blip r:embed="rId2"/>
          <a:stretch>
            <a:fillRect/>
          </a:stretch>
        </p:blipFill>
        <p:spPr>
          <a:xfrm>
            <a:off x="3581400" y="0"/>
            <a:ext cx="4768121" cy="6858000"/>
          </a:xfrm>
          <a:prstGeom prst="rect">
            <a:avLst/>
          </a:prstGeom>
        </p:spPr>
      </p:pic>
      <p:sp>
        <p:nvSpPr>
          <p:cNvPr id="8" name="Rectangle 7">
            <a:extLst>
              <a:ext uri="{FF2B5EF4-FFF2-40B4-BE49-F238E27FC236}">
                <a16:creationId xmlns:a16="http://schemas.microsoft.com/office/drawing/2014/main" id="{5FAD6630-F65C-42F5-A254-16B3F16BA5A1}"/>
              </a:ext>
            </a:extLst>
          </p:cNvPr>
          <p:cNvSpPr/>
          <p:nvPr/>
        </p:nvSpPr>
        <p:spPr>
          <a:xfrm>
            <a:off x="137760" y="1190247"/>
            <a:ext cx="3011017" cy="369332"/>
          </a:xfrm>
          <a:prstGeom prst="rect">
            <a:avLst/>
          </a:prstGeom>
        </p:spPr>
        <p:txBody>
          <a:bodyPr wrap="none">
            <a:spAutoFit/>
          </a:bodyPr>
          <a:lstStyle/>
          <a:p>
            <a:pPr algn="just"/>
            <a:r>
              <a:rPr lang="en-US" b="1" dirty="0"/>
              <a:t>Signal cascade- Amplification</a:t>
            </a:r>
            <a:r>
              <a:rPr lang="en-US" dirty="0"/>
              <a:t> </a:t>
            </a:r>
          </a:p>
        </p:txBody>
      </p:sp>
      <p:sp>
        <p:nvSpPr>
          <p:cNvPr id="2" name="Footer Placeholder 1">
            <a:extLst>
              <a:ext uri="{FF2B5EF4-FFF2-40B4-BE49-F238E27FC236}">
                <a16:creationId xmlns:a16="http://schemas.microsoft.com/office/drawing/2014/main" id="{573781E1-AD48-48C1-B247-E6B019BF9D7E}"/>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08EC4C5F-2C57-FAB6-B289-C433B4BF4A54}"/>
              </a:ext>
            </a:extLst>
          </p:cNvPr>
          <p:cNvSpPr>
            <a:spLocks noGrp="1"/>
          </p:cNvSpPr>
          <p:nvPr>
            <p:ph type="dt" sz="half" idx="10"/>
          </p:nvPr>
        </p:nvSpPr>
        <p:spPr/>
        <p:txBody>
          <a:bodyPr/>
          <a:lstStyle/>
          <a:p>
            <a:fld id="{14F6CDD7-96B3-42B9-960A-1A33DA2D6B99}" type="datetime1">
              <a:rPr lang="en-US" smtClean="0"/>
              <a:t>5/19/2024</a:t>
            </a:fld>
            <a:endParaRPr lang="en-US"/>
          </a:p>
        </p:txBody>
      </p:sp>
    </p:spTree>
    <p:extLst>
      <p:ext uri="{BB962C8B-B14F-4D97-AF65-F5344CB8AC3E}">
        <p14:creationId xmlns:p14="http://schemas.microsoft.com/office/powerpoint/2010/main" val="3438947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altLang="en-US" b="1" dirty="0"/>
              <a:t>Targets for Protein Kinase A</a:t>
            </a:r>
            <a:endParaRPr lang="en-US" b="1" dirty="0"/>
          </a:p>
        </p:txBody>
      </p:sp>
      <p:sp>
        <p:nvSpPr>
          <p:cNvPr id="6" name="Content Placeholder 5"/>
          <p:cNvSpPr>
            <a:spLocks noGrp="1"/>
          </p:cNvSpPr>
          <p:nvPr>
            <p:ph idx="1"/>
          </p:nvPr>
        </p:nvSpPr>
        <p:spPr/>
        <p:txBody>
          <a:bodyPr/>
          <a:lstStyle/>
          <a:p>
            <a:r>
              <a:rPr lang="en-US" altLang="en-US" dirty="0"/>
              <a:t>cAMP regulated pathways</a:t>
            </a:r>
          </a:p>
          <a:p>
            <a:pPr marL="0" indent="0">
              <a:buNone/>
            </a:pPr>
            <a:endParaRPr lang="en-US" dirty="0"/>
          </a:p>
        </p:txBody>
      </p:sp>
      <p:sp>
        <p:nvSpPr>
          <p:cNvPr id="7" name="Text Box 4"/>
          <p:cNvSpPr txBox="1">
            <a:spLocks noChangeArrowheads="1"/>
          </p:cNvSpPr>
          <p:nvPr/>
        </p:nvSpPr>
        <p:spPr bwMode="auto">
          <a:xfrm>
            <a:off x="1492488" y="2843980"/>
            <a:ext cx="849463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Comic Sans MS" panose="030F0702030302020204" pitchFamily="66" charset="0"/>
              </a:defRPr>
            </a:lvl1pPr>
            <a:lvl2pPr marL="742950" indent="-285750">
              <a:defRPr sz="3200">
                <a:solidFill>
                  <a:schemeClr val="tx1"/>
                </a:solidFill>
                <a:latin typeface="Comic Sans MS" panose="030F0702030302020204" pitchFamily="66" charset="0"/>
              </a:defRPr>
            </a:lvl2pPr>
            <a:lvl3pPr marL="1143000" indent="-228600">
              <a:defRPr sz="3200">
                <a:solidFill>
                  <a:schemeClr val="tx1"/>
                </a:solidFill>
                <a:latin typeface="Comic Sans MS" panose="030F0702030302020204" pitchFamily="66" charset="0"/>
              </a:defRPr>
            </a:lvl3pPr>
            <a:lvl4pPr marL="1600200" indent="-228600">
              <a:defRPr sz="3200">
                <a:solidFill>
                  <a:schemeClr val="tx1"/>
                </a:solidFill>
                <a:latin typeface="Comic Sans MS" panose="030F0702030302020204" pitchFamily="66" charset="0"/>
              </a:defRPr>
            </a:lvl4pPr>
            <a:lvl5pPr marL="2057400" indent="-228600">
              <a:defRPr sz="3200">
                <a:solidFill>
                  <a:schemeClr val="tx1"/>
                </a:solidFill>
                <a:latin typeface="Comic Sans MS" panose="030F0702030302020204" pitchFamily="66" charset="0"/>
              </a:defRPr>
            </a:lvl5pPr>
            <a:lvl6pPr marL="2514600" indent="-228600" eaLnBrk="0" fontAlgn="base" hangingPunct="0">
              <a:spcBef>
                <a:spcPct val="0"/>
              </a:spcBef>
              <a:spcAft>
                <a:spcPct val="0"/>
              </a:spcAft>
              <a:defRPr sz="3200">
                <a:solidFill>
                  <a:schemeClr val="tx1"/>
                </a:solidFill>
                <a:latin typeface="Comic Sans MS" panose="030F0702030302020204" pitchFamily="66" charset="0"/>
              </a:defRPr>
            </a:lvl6pPr>
            <a:lvl7pPr marL="2971800" indent="-228600" eaLnBrk="0" fontAlgn="base" hangingPunct="0">
              <a:spcBef>
                <a:spcPct val="0"/>
              </a:spcBef>
              <a:spcAft>
                <a:spcPct val="0"/>
              </a:spcAft>
              <a:defRPr sz="3200">
                <a:solidFill>
                  <a:schemeClr val="tx1"/>
                </a:solidFill>
                <a:latin typeface="Comic Sans MS" panose="030F0702030302020204" pitchFamily="66" charset="0"/>
              </a:defRPr>
            </a:lvl7pPr>
            <a:lvl8pPr marL="3429000" indent="-228600" eaLnBrk="0" fontAlgn="base" hangingPunct="0">
              <a:spcBef>
                <a:spcPct val="0"/>
              </a:spcBef>
              <a:spcAft>
                <a:spcPct val="0"/>
              </a:spcAft>
              <a:defRPr sz="3200">
                <a:solidFill>
                  <a:schemeClr val="tx1"/>
                </a:solidFill>
                <a:latin typeface="Comic Sans MS" panose="030F0702030302020204" pitchFamily="66" charset="0"/>
              </a:defRPr>
            </a:lvl8pPr>
            <a:lvl9pPr marL="3886200" indent="-228600" eaLnBrk="0" fontAlgn="base" hangingPunct="0">
              <a:spcBef>
                <a:spcPct val="0"/>
              </a:spcBef>
              <a:spcAft>
                <a:spcPct val="0"/>
              </a:spcAft>
              <a:defRPr sz="3200">
                <a:solidFill>
                  <a:schemeClr val="tx1"/>
                </a:solidFill>
                <a:latin typeface="Comic Sans MS" panose="030F0702030302020204" pitchFamily="66" charset="0"/>
              </a:defRPr>
            </a:lvl9pPr>
          </a:lstStyle>
          <a:p>
            <a:pPr algn="just"/>
            <a:r>
              <a:rPr lang="en-US" altLang="en-US" dirty="0">
                <a:latin typeface="+mn-lt"/>
              </a:rPr>
              <a:t>Function		Target tissue		Signal</a:t>
            </a:r>
          </a:p>
          <a:p>
            <a:pPr algn="just"/>
            <a:endParaRPr lang="en-US" altLang="en-US" dirty="0">
              <a:latin typeface="+mn-lt"/>
            </a:endParaRPr>
          </a:p>
          <a:p>
            <a:pPr algn="just"/>
            <a:r>
              <a:rPr lang="en-US" altLang="en-US" sz="2400" dirty="0">
                <a:latin typeface="+mn-lt"/>
              </a:rPr>
              <a:t>Glycogen breakdown	muscle, liver			epinephrine</a:t>
            </a:r>
          </a:p>
          <a:p>
            <a:pPr algn="just"/>
            <a:r>
              <a:rPr lang="en-US" altLang="en-US" sz="2400" dirty="0">
                <a:latin typeface="+mn-lt"/>
              </a:rPr>
              <a:t>Heart rate		cardiovascular</a:t>
            </a:r>
            <a:r>
              <a:rPr lang="en-US" altLang="en-US" dirty="0">
                <a:latin typeface="+mn-lt"/>
              </a:rPr>
              <a:t>			</a:t>
            </a:r>
            <a:r>
              <a:rPr lang="en-US" altLang="en-US" sz="2400" dirty="0">
                <a:latin typeface="+mn-lt"/>
              </a:rPr>
              <a:t>epinephrine</a:t>
            </a:r>
            <a:r>
              <a:rPr lang="en-US" altLang="en-US" dirty="0">
                <a:latin typeface="+mn-lt"/>
              </a:rPr>
              <a:t>	</a:t>
            </a:r>
          </a:p>
          <a:p>
            <a:pPr algn="just"/>
            <a:r>
              <a:rPr lang="en-US" altLang="en-US" sz="2400" dirty="0">
                <a:latin typeface="+mn-lt"/>
              </a:rPr>
              <a:t>Water reabsorption	kidney				antidiuretic </a:t>
            </a:r>
          </a:p>
          <a:p>
            <a:pPr algn="just"/>
            <a:r>
              <a:rPr lang="en-US" altLang="en-US" sz="2400" dirty="0">
                <a:latin typeface="+mn-lt"/>
              </a:rPr>
              <a:t>							  hormone</a:t>
            </a:r>
          </a:p>
        </p:txBody>
      </p:sp>
      <p:sp>
        <p:nvSpPr>
          <p:cNvPr id="3" name="Slide Number Placeholder 2"/>
          <p:cNvSpPr>
            <a:spLocks noGrp="1"/>
          </p:cNvSpPr>
          <p:nvPr>
            <p:ph type="sldNum" sz="quarter" idx="12"/>
          </p:nvPr>
        </p:nvSpPr>
        <p:spPr/>
        <p:txBody>
          <a:bodyPr/>
          <a:lstStyle/>
          <a:p>
            <a:fld id="{263732EB-A410-453E-8DB1-1DF47A6BB1E8}" type="slidenum">
              <a:rPr lang="en-US" smtClean="0"/>
              <a:pPr/>
              <a:t>59</a:t>
            </a:fld>
            <a:endParaRPr lang="en-US"/>
          </a:p>
        </p:txBody>
      </p:sp>
      <p:sp>
        <p:nvSpPr>
          <p:cNvPr id="4" name="Footer Placeholder 3">
            <a:extLst>
              <a:ext uri="{FF2B5EF4-FFF2-40B4-BE49-F238E27FC236}">
                <a16:creationId xmlns:a16="http://schemas.microsoft.com/office/drawing/2014/main" id="{38E71E2C-E22A-4D66-A9F0-9A4AFF9A53AC}"/>
              </a:ext>
            </a:extLst>
          </p:cNvPr>
          <p:cNvSpPr>
            <a:spLocks noGrp="1"/>
          </p:cNvSpPr>
          <p:nvPr>
            <p:ph type="ftr" sz="quarter" idx="11"/>
          </p:nvPr>
        </p:nvSpPr>
        <p:spPr/>
        <p:txBody>
          <a:bodyPr/>
          <a:lstStyle/>
          <a:p>
            <a:r>
              <a:rPr lang="en-US"/>
              <a:t>Zakir Ahmad</a:t>
            </a:r>
          </a:p>
        </p:txBody>
      </p:sp>
      <p:sp>
        <p:nvSpPr>
          <p:cNvPr id="8" name="Date Placeholder 7">
            <a:extLst>
              <a:ext uri="{FF2B5EF4-FFF2-40B4-BE49-F238E27FC236}">
                <a16:creationId xmlns:a16="http://schemas.microsoft.com/office/drawing/2014/main" id="{07B5E254-0E94-BE7F-946C-617422B3701C}"/>
              </a:ext>
            </a:extLst>
          </p:cNvPr>
          <p:cNvSpPr>
            <a:spLocks noGrp="1"/>
          </p:cNvSpPr>
          <p:nvPr>
            <p:ph type="dt" sz="half" idx="10"/>
          </p:nvPr>
        </p:nvSpPr>
        <p:spPr/>
        <p:txBody>
          <a:bodyPr/>
          <a:lstStyle/>
          <a:p>
            <a:fld id="{C3436209-3D8F-49D2-B0E6-E90A0573C37A}" type="datetime1">
              <a:rPr lang="en-US" smtClean="0"/>
              <a:t>5/19/2024</a:t>
            </a:fld>
            <a:endParaRPr lang="en-US"/>
          </a:p>
        </p:txBody>
      </p:sp>
    </p:spTree>
    <p:extLst>
      <p:ext uri="{BB962C8B-B14F-4D97-AF65-F5344CB8AC3E}">
        <p14:creationId xmlns:p14="http://schemas.microsoft.com/office/powerpoint/2010/main" val="32510559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altLang="en-US" dirty="0"/>
              <a:t>How to switch off  </a:t>
            </a:r>
            <a:r>
              <a:rPr lang="en-US" altLang="en-US" b="1" dirty="0"/>
              <a:t>molecular switch?</a:t>
            </a:r>
            <a:endParaRPr lang="en-US" dirty="0"/>
          </a:p>
        </p:txBody>
      </p:sp>
      <p:pic>
        <p:nvPicPr>
          <p:cNvPr id="7" name="Picture 2"/>
          <p:cNvPicPr>
            <a:picLocks noGrp="1" noChangeArrowheads="1"/>
          </p:cNvPicPr>
          <p:nvPr>
            <p:ph idx="1"/>
          </p:nvPr>
        </p:nvPicPr>
        <p:blipFill>
          <a:blip r:embed="rId2">
            <a:lum bright="-6000" contrast="24000"/>
            <a:extLst>
              <a:ext uri="{28A0092B-C50C-407E-A947-70E740481C1C}">
                <a14:useLocalDpi xmlns:a14="http://schemas.microsoft.com/office/drawing/2010/main" val="0"/>
              </a:ext>
            </a:extLst>
          </a:blip>
          <a:srcRect r="50476" b="18988"/>
          <a:stretch>
            <a:fillRect/>
          </a:stretch>
        </p:blipFill>
        <p:spPr bwMode="auto">
          <a:xfrm>
            <a:off x="2482645" y="1902542"/>
            <a:ext cx="7226710" cy="4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263732EB-A410-453E-8DB1-1DF47A6BB1E8}" type="slidenum">
              <a:rPr lang="en-US" smtClean="0"/>
              <a:pPr/>
              <a:t>60</a:t>
            </a:fld>
            <a:endParaRPr lang="en-US"/>
          </a:p>
        </p:txBody>
      </p:sp>
      <p:sp>
        <p:nvSpPr>
          <p:cNvPr id="4" name="Footer Placeholder 3">
            <a:extLst>
              <a:ext uri="{FF2B5EF4-FFF2-40B4-BE49-F238E27FC236}">
                <a16:creationId xmlns:a16="http://schemas.microsoft.com/office/drawing/2014/main" id="{D4627856-4B5A-4A8D-B671-C96661B14605}"/>
              </a:ext>
            </a:extLst>
          </p:cNvPr>
          <p:cNvSpPr>
            <a:spLocks noGrp="1"/>
          </p:cNvSpPr>
          <p:nvPr>
            <p:ph type="ftr" sz="quarter" idx="11"/>
          </p:nvPr>
        </p:nvSpPr>
        <p:spPr/>
        <p:txBody>
          <a:bodyPr/>
          <a:lstStyle/>
          <a:p>
            <a:r>
              <a:rPr lang="en-US"/>
              <a:t>Zakir Ahmad</a:t>
            </a:r>
          </a:p>
        </p:txBody>
      </p:sp>
      <p:sp>
        <p:nvSpPr>
          <p:cNvPr id="6" name="Date Placeholder 5">
            <a:extLst>
              <a:ext uri="{FF2B5EF4-FFF2-40B4-BE49-F238E27FC236}">
                <a16:creationId xmlns:a16="http://schemas.microsoft.com/office/drawing/2014/main" id="{142FDF4C-9C7E-0D75-7FF6-C3C8192990E4}"/>
              </a:ext>
            </a:extLst>
          </p:cNvPr>
          <p:cNvSpPr>
            <a:spLocks noGrp="1"/>
          </p:cNvSpPr>
          <p:nvPr>
            <p:ph type="dt" sz="half" idx="10"/>
          </p:nvPr>
        </p:nvSpPr>
        <p:spPr/>
        <p:txBody>
          <a:bodyPr/>
          <a:lstStyle/>
          <a:p>
            <a:fld id="{BAD98D1C-BDD0-4D0E-800F-975AB668503F}" type="datetime1">
              <a:rPr lang="en-US" smtClean="0"/>
              <a:t>5/19/2024</a:t>
            </a:fld>
            <a:endParaRPr lang="en-US"/>
          </a:p>
        </p:txBody>
      </p:sp>
    </p:spTree>
    <p:extLst>
      <p:ext uri="{BB962C8B-B14F-4D97-AF65-F5344CB8AC3E}">
        <p14:creationId xmlns:p14="http://schemas.microsoft.com/office/powerpoint/2010/main" val="31019956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9788" y="457200"/>
            <a:ext cx="3932237" cy="958645"/>
          </a:xfrm>
        </p:spPr>
        <p:txBody>
          <a:bodyPr>
            <a:normAutofit fontScale="90000"/>
          </a:bodyPr>
          <a:lstStyle/>
          <a:p>
            <a:r>
              <a:rPr lang="en-US" altLang="en-US" dirty="0"/>
              <a:t>How to switch off  </a:t>
            </a:r>
            <a:r>
              <a:rPr lang="en-US" altLang="en-US" b="1" dirty="0"/>
              <a:t>molecular switch?</a:t>
            </a:r>
            <a:endParaRPr lang="en-US" dirty="0"/>
          </a:p>
        </p:txBody>
      </p:sp>
      <p:sp>
        <p:nvSpPr>
          <p:cNvPr id="6" name="Picture Placeholder 5"/>
          <p:cNvSpPr>
            <a:spLocks noGrp="1"/>
          </p:cNvSpPr>
          <p:nvPr>
            <p:ph type="pic" idx="1"/>
          </p:nvPr>
        </p:nvSpPr>
        <p:spPr/>
      </p:sp>
      <p:sp>
        <p:nvSpPr>
          <p:cNvPr id="3" name="Content Placeholder 2"/>
          <p:cNvSpPr>
            <a:spLocks noGrp="1"/>
          </p:cNvSpPr>
          <p:nvPr>
            <p:ph type="body" sz="half" idx="2"/>
          </p:nvPr>
        </p:nvSpPr>
        <p:spPr/>
        <p:txBody>
          <a:bodyPr>
            <a:normAutofit/>
          </a:bodyPr>
          <a:lstStyle/>
          <a:p>
            <a:pPr algn="just">
              <a:lnSpc>
                <a:spcPct val="150000"/>
              </a:lnSpc>
            </a:pPr>
            <a:r>
              <a:rPr lang="en-US" altLang="en-US" sz="2000" dirty="0"/>
              <a:t>How to switch off this </a:t>
            </a:r>
            <a:r>
              <a:rPr lang="en-US" altLang="en-US" sz="2000" b="1" dirty="0"/>
              <a:t>molecular switch?</a:t>
            </a:r>
          </a:p>
          <a:p>
            <a:pPr algn="just">
              <a:lnSpc>
                <a:spcPct val="150000"/>
              </a:lnSpc>
            </a:pPr>
            <a:r>
              <a:rPr lang="en-US" altLang="en-US" sz="2000" dirty="0"/>
              <a:t>Another enzyme </a:t>
            </a:r>
            <a:r>
              <a:rPr lang="en-US" altLang="en-US" sz="2000" b="1" dirty="0"/>
              <a:t>cAMP-phosphodiesterase </a:t>
            </a:r>
            <a:r>
              <a:rPr lang="en-US" altLang="en-US" sz="2000" dirty="0"/>
              <a:t>rapidly cleaves </a:t>
            </a:r>
            <a:r>
              <a:rPr lang="en-US" altLang="en-US" sz="2000" b="1" dirty="0"/>
              <a:t>cAMP</a:t>
            </a:r>
            <a:r>
              <a:rPr lang="en-US" altLang="en-US" sz="2000" dirty="0"/>
              <a:t> and thus switched off.</a:t>
            </a:r>
            <a:endParaRPr lang="en-US" altLang="en-US" sz="2000" b="1" dirty="0"/>
          </a:p>
        </p:txBody>
      </p:sp>
      <p:pic>
        <p:nvPicPr>
          <p:cNvPr id="4" name="Picture 2" descr="10"/>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b="7097"/>
          <a:stretch>
            <a:fillRect/>
          </a:stretch>
        </p:blipFill>
        <p:spPr bwMode="auto">
          <a:xfrm>
            <a:off x="5183188" y="987424"/>
            <a:ext cx="7008812" cy="5870575"/>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263732EB-A410-453E-8DB1-1DF47A6BB1E8}" type="slidenum">
              <a:rPr lang="en-US" smtClean="0"/>
              <a:pPr/>
              <a:t>61</a:t>
            </a:fld>
            <a:endParaRPr lang="en-US"/>
          </a:p>
        </p:txBody>
      </p:sp>
      <p:sp>
        <p:nvSpPr>
          <p:cNvPr id="8" name="Footer Placeholder 7">
            <a:extLst>
              <a:ext uri="{FF2B5EF4-FFF2-40B4-BE49-F238E27FC236}">
                <a16:creationId xmlns:a16="http://schemas.microsoft.com/office/drawing/2014/main" id="{36008361-CD70-4025-8936-CFD1EB787F62}"/>
              </a:ext>
            </a:extLst>
          </p:cNvPr>
          <p:cNvSpPr>
            <a:spLocks noGrp="1"/>
          </p:cNvSpPr>
          <p:nvPr>
            <p:ph type="ftr" sz="quarter" idx="11"/>
          </p:nvPr>
        </p:nvSpPr>
        <p:spPr/>
        <p:txBody>
          <a:bodyPr/>
          <a:lstStyle/>
          <a:p>
            <a:r>
              <a:rPr lang="en-US"/>
              <a:t>Zakir Ahmad</a:t>
            </a:r>
          </a:p>
        </p:txBody>
      </p:sp>
      <p:sp>
        <p:nvSpPr>
          <p:cNvPr id="9" name="Date Placeholder 8">
            <a:extLst>
              <a:ext uri="{FF2B5EF4-FFF2-40B4-BE49-F238E27FC236}">
                <a16:creationId xmlns:a16="http://schemas.microsoft.com/office/drawing/2014/main" id="{ABA200AC-C0F7-6109-9FC4-D05BDFAFD403}"/>
              </a:ext>
            </a:extLst>
          </p:cNvPr>
          <p:cNvSpPr>
            <a:spLocks noGrp="1"/>
          </p:cNvSpPr>
          <p:nvPr>
            <p:ph type="dt" sz="half" idx="10"/>
          </p:nvPr>
        </p:nvSpPr>
        <p:spPr/>
        <p:txBody>
          <a:bodyPr/>
          <a:lstStyle/>
          <a:p>
            <a:fld id="{CDBFAF57-4E26-4B3F-9B04-D9E4AF7C29CA}" type="datetime1">
              <a:rPr lang="en-US" smtClean="0"/>
              <a:t>5/19/2024</a:t>
            </a:fld>
            <a:endParaRPr lang="en-US"/>
          </a:p>
        </p:txBody>
      </p:sp>
    </p:spTree>
    <p:extLst>
      <p:ext uri="{BB962C8B-B14F-4D97-AF65-F5344CB8AC3E}">
        <p14:creationId xmlns:p14="http://schemas.microsoft.com/office/powerpoint/2010/main" val="12838220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Switch dysfunction</a:t>
            </a:r>
          </a:p>
        </p:txBody>
      </p:sp>
      <p:sp>
        <p:nvSpPr>
          <p:cNvPr id="3" name="Content Placeholder 2"/>
          <p:cNvSpPr>
            <a:spLocks noGrp="1"/>
          </p:cNvSpPr>
          <p:nvPr>
            <p:ph idx="1"/>
          </p:nvPr>
        </p:nvSpPr>
        <p:spPr/>
        <p:txBody>
          <a:bodyPr/>
          <a:lstStyle/>
          <a:p>
            <a:pPr algn="just" eaLnBrk="0" hangingPunct="0">
              <a:lnSpc>
                <a:spcPct val="150000"/>
              </a:lnSpc>
            </a:pPr>
            <a:r>
              <a:rPr lang="en-US" altLang="en-US" dirty="0"/>
              <a:t>Normally in gut H</a:t>
            </a:r>
            <a:r>
              <a:rPr lang="en-US" altLang="en-US" baseline="-25000" dirty="0"/>
              <a:t>2</a:t>
            </a:r>
            <a:r>
              <a:rPr lang="en-US" altLang="en-US" dirty="0"/>
              <a:t>0, NaCl, NaHCO</a:t>
            </a:r>
            <a:r>
              <a:rPr lang="en-US" altLang="en-US" baseline="-25000" dirty="0"/>
              <a:t>3</a:t>
            </a:r>
            <a:r>
              <a:rPr lang="en-US" altLang="en-US" dirty="0"/>
              <a:t> secretion is controlled by hormones  via </a:t>
            </a:r>
            <a:r>
              <a:rPr lang="en-US" altLang="en-US" b="1" dirty="0"/>
              <a:t>G protein/cAMP signal pathways</a:t>
            </a:r>
            <a:r>
              <a:rPr lang="en-US" altLang="en-US" dirty="0"/>
              <a:t>.</a:t>
            </a:r>
          </a:p>
          <a:p>
            <a:pPr algn="just" eaLnBrk="0" hangingPunct="0">
              <a:lnSpc>
                <a:spcPct val="150000"/>
              </a:lnSpc>
            </a:pPr>
            <a:r>
              <a:rPr lang="en-US" altLang="en-US" dirty="0"/>
              <a:t> </a:t>
            </a:r>
            <a:r>
              <a:rPr lang="en-US" altLang="en-US" i="1" dirty="0"/>
              <a:t>V. cholera</a:t>
            </a:r>
            <a:r>
              <a:rPr lang="en-US" altLang="en-US" dirty="0"/>
              <a:t> – secretes enterotoxin, chemically </a:t>
            </a:r>
            <a:r>
              <a:rPr lang="en-US" altLang="en-US" b="1" dirty="0"/>
              <a:t>modifies </a:t>
            </a:r>
            <a:r>
              <a:rPr lang="en-US" altLang="en-US" b="1" dirty="0">
                <a:sym typeface="Symbol" panose="05050102010706020507" pitchFamily="18" charset="2"/>
              </a:rPr>
              <a:t></a:t>
            </a:r>
            <a:r>
              <a:rPr lang="en-US" altLang="en-US" b="1" dirty="0"/>
              <a:t>Gs – no GTPase activity – switch stays ON</a:t>
            </a:r>
          </a:p>
          <a:p>
            <a:pPr algn="just" eaLnBrk="0" hangingPunct="0">
              <a:lnSpc>
                <a:spcPct val="150000"/>
              </a:lnSpc>
            </a:pPr>
            <a:r>
              <a:rPr lang="en-US" altLang="en-US" dirty="0"/>
              <a:t>Severe watery diarrhea – dehydration, death</a:t>
            </a:r>
          </a:p>
          <a:p>
            <a:pPr eaLnBrk="0" hangingPunct="0"/>
            <a:endParaRPr lang="en-US" altLang="en-US" dirty="0"/>
          </a:p>
          <a:p>
            <a:pPr marL="0" indent="0">
              <a:buNone/>
            </a:pPr>
            <a:endParaRPr lang="en-US" dirty="0"/>
          </a:p>
        </p:txBody>
      </p:sp>
      <p:sp>
        <p:nvSpPr>
          <p:cNvPr id="5" name="Slide Number Placeholder 4"/>
          <p:cNvSpPr>
            <a:spLocks noGrp="1"/>
          </p:cNvSpPr>
          <p:nvPr>
            <p:ph type="sldNum" sz="quarter" idx="12"/>
          </p:nvPr>
        </p:nvSpPr>
        <p:spPr/>
        <p:txBody>
          <a:bodyPr/>
          <a:lstStyle/>
          <a:p>
            <a:fld id="{263732EB-A410-453E-8DB1-1DF47A6BB1E8}" type="slidenum">
              <a:rPr lang="en-US" smtClean="0"/>
              <a:pPr/>
              <a:t>62</a:t>
            </a:fld>
            <a:endParaRPr lang="en-US"/>
          </a:p>
        </p:txBody>
      </p:sp>
      <p:sp>
        <p:nvSpPr>
          <p:cNvPr id="6" name="Footer Placeholder 5">
            <a:extLst>
              <a:ext uri="{FF2B5EF4-FFF2-40B4-BE49-F238E27FC236}">
                <a16:creationId xmlns:a16="http://schemas.microsoft.com/office/drawing/2014/main" id="{17308499-9792-492D-BBE0-BCB6BA39A8EE}"/>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D1B05AA1-F12B-7BEA-6E00-CDF7845691A6}"/>
              </a:ext>
            </a:extLst>
          </p:cNvPr>
          <p:cNvSpPr>
            <a:spLocks noGrp="1"/>
          </p:cNvSpPr>
          <p:nvPr>
            <p:ph type="dt" sz="half" idx="10"/>
          </p:nvPr>
        </p:nvSpPr>
        <p:spPr/>
        <p:txBody>
          <a:bodyPr/>
          <a:lstStyle/>
          <a:p>
            <a:fld id="{9CB66CDC-ED3E-4137-BA97-4CC885E0B6E7}" type="datetime1">
              <a:rPr lang="en-US" smtClean="0"/>
              <a:t>5/19/2024</a:t>
            </a:fld>
            <a:endParaRPr lang="en-US"/>
          </a:p>
        </p:txBody>
      </p:sp>
    </p:spTree>
    <p:extLst>
      <p:ext uri="{BB962C8B-B14F-4D97-AF65-F5344CB8AC3E}">
        <p14:creationId xmlns:p14="http://schemas.microsoft.com/office/powerpoint/2010/main" val="8832146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9681B-C1D2-940D-BAA8-440C4B455730}"/>
              </a:ext>
            </a:extLst>
          </p:cNvPr>
          <p:cNvSpPr>
            <a:spLocks noGrp="1"/>
          </p:cNvSpPr>
          <p:nvPr>
            <p:ph type="title"/>
          </p:nvPr>
        </p:nvSpPr>
        <p:spPr>
          <a:xfrm>
            <a:off x="1048407" y="2766218"/>
            <a:ext cx="10515600" cy="1325563"/>
          </a:xfrm>
        </p:spPr>
        <p:txBody>
          <a:bodyPr/>
          <a:lstStyle/>
          <a:p>
            <a:r>
              <a:rPr lang="en-US" dirty="0" err="1"/>
              <a:t>Gq</a:t>
            </a:r>
            <a:r>
              <a:rPr lang="en-US" dirty="0"/>
              <a:t> System/Phosphatidylinositol Pathway</a:t>
            </a:r>
          </a:p>
        </p:txBody>
      </p:sp>
      <p:sp>
        <p:nvSpPr>
          <p:cNvPr id="4" name="Footer Placeholder 3">
            <a:extLst>
              <a:ext uri="{FF2B5EF4-FFF2-40B4-BE49-F238E27FC236}">
                <a16:creationId xmlns:a16="http://schemas.microsoft.com/office/drawing/2014/main" id="{4DE88BB0-02B0-9CE5-4311-D1F3E7BAC37F}"/>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0B020DBB-DCF5-2144-358E-3E52935CED0F}"/>
              </a:ext>
            </a:extLst>
          </p:cNvPr>
          <p:cNvSpPr>
            <a:spLocks noGrp="1"/>
          </p:cNvSpPr>
          <p:nvPr>
            <p:ph type="sldNum" sz="quarter" idx="12"/>
          </p:nvPr>
        </p:nvSpPr>
        <p:spPr/>
        <p:txBody>
          <a:bodyPr/>
          <a:lstStyle/>
          <a:p>
            <a:fld id="{99DD7854-44FB-44E0-95A2-F323E40DB6E9}" type="slidenum">
              <a:rPr lang="en-US" smtClean="0"/>
              <a:t>63</a:t>
            </a:fld>
            <a:endParaRPr lang="en-US"/>
          </a:p>
        </p:txBody>
      </p:sp>
      <p:sp>
        <p:nvSpPr>
          <p:cNvPr id="3" name="Date Placeholder 2">
            <a:extLst>
              <a:ext uri="{FF2B5EF4-FFF2-40B4-BE49-F238E27FC236}">
                <a16:creationId xmlns:a16="http://schemas.microsoft.com/office/drawing/2014/main" id="{C9047893-428F-7C66-A35E-9F82E68B687B}"/>
              </a:ext>
            </a:extLst>
          </p:cNvPr>
          <p:cNvSpPr>
            <a:spLocks noGrp="1"/>
          </p:cNvSpPr>
          <p:nvPr>
            <p:ph type="dt" sz="half" idx="10"/>
          </p:nvPr>
        </p:nvSpPr>
        <p:spPr/>
        <p:txBody>
          <a:bodyPr/>
          <a:lstStyle/>
          <a:p>
            <a:fld id="{33B6C11E-8FDF-41A5-9E6A-6A47D45329C2}" type="datetime1">
              <a:rPr lang="en-US" smtClean="0"/>
              <a:t>5/19/2024</a:t>
            </a:fld>
            <a:endParaRPr lang="en-US"/>
          </a:p>
        </p:txBody>
      </p:sp>
    </p:spTree>
    <p:extLst>
      <p:ext uri="{BB962C8B-B14F-4D97-AF65-F5344CB8AC3E}">
        <p14:creationId xmlns:p14="http://schemas.microsoft.com/office/powerpoint/2010/main" val="9560539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AA5D753-F63B-5B61-55F5-C8ECFBD214C0}"/>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730AE370-2470-B3CC-78D5-1A8548491724}"/>
              </a:ext>
            </a:extLst>
          </p:cNvPr>
          <p:cNvSpPr>
            <a:spLocks noGrp="1"/>
          </p:cNvSpPr>
          <p:nvPr>
            <p:ph type="sldNum" sz="quarter" idx="12"/>
          </p:nvPr>
        </p:nvSpPr>
        <p:spPr/>
        <p:txBody>
          <a:bodyPr/>
          <a:lstStyle/>
          <a:p>
            <a:fld id="{99DD7854-44FB-44E0-95A2-F323E40DB6E9}" type="slidenum">
              <a:rPr lang="en-US" smtClean="0"/>
              <a:t>64</a:t>
            </a:fld>
            <a:endParaRPr lang="en-US"/>
          </a:p>
        </p:txBody>
      </p:sp>
      <p:pic>
        <p:nvPicPr>
          <p:cNvPr id="5" name="Picture 4">
            <a:extLst>
              <a:ext uri="{FF2B5EF4-FFF2-40B4-BE49-F238E27FC236}">
                <a16:creationId xmlns:a16="http://schemas.microsoft.com/office/drawing/2014/main" id="{461ACD2B-FE01-687D-9766-7C31528F9EB7}"/>
              </a:ext>
            </a:extLst>
          </p:cNvPr>
          <p:cNvPicPr>
            <a:picLocks noChangeAspect="1"/>
          </p:cNvPicPr>
          <p:nvPr/>
        </p:nvPicPr>
        <p:blipFill rotWithShape="1">
          <a:blip r:embed="rId2"/>
          <a:srcRect l="17039"/>
          <a:stretch/>
        </p:blipFill>
        <p:spPr>
          <a:xfrm>
            <a:off x="1083036" y="0"/>
            <a:ext cx="10025928" cy="6858000"/>
          </a:xfrm>
          <a:prstGeom prst="rect">
            <a:avLst/>
          </a:prstGeom>
        </p:spPr>
      </p:pic>
      <p:sp>
        <p:nvSpPr>
          <p:cNvPr id="4" name="Date Placeholder 3">
            <a:extLst>
              <a:ext uri="{FF2B5EF4-FFF2-40B4-BE49-F238E27FC236}">
                <a16:creationId xmlns:a16="http://schemas.microsoft.com/office/drawing/2014/main" id="{EB7D578A-7615-7E11-85B3-7863A1BB2822}"/>
              </a:ext>
            </a:extLst>
          </p:cNvPr>
          <p:cNvSpPr>
            <a:spLocks noGrp="1"/>
          </p:cNvSpPr>
          <p:nvPr>
            <p:ph type="dt" sz="half" idx="10"/>
          </p:nvPr>
        </p:nvSpPr>
        <p:spPr/>
        <p:txBody>
          <a:bodyPr/>
          <a:lstStyle/>
          <a:p>
            <a:fld id="{26031392-BDE5-4159-87D5-6BB824F46159}" type="datetime1">
              <a:rPr lang="en-US" smtClean="0"/>
              <a:t>5/19/2024</a:t>
            </a:fld>
            <a:endParaRPr lang="en-US"/>
          </a:p>
        </p:txBody>
      </p:sp>
    </p:spTree>
    <p:extLst>
      <p:ext uri="{BB962C8B-B14F-4D97-AF65-F5344CB8AC3E}">
        <p14:creationId xmlns:p14="http://schemas.microsoft.com/office/powerpoint/2010/main" val="15478783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 Phospholipase C pathway</a:t>
            </a:r>
          </a:p>
        </p:txBody>
      </p:sp>
      <p:sp>
        <p:nvSpPr>
          <p:cNvPr id="3" name="Content Placeholder 2"/>
          <p:cNvSpPr>
            <a:spLocks noGrp="1"/>
          </p:cNvSpPr>
          <p:nvPr>
            <p:ph idx="1"/>
          </p:nvPr>
        </p:nvSpPr>
        <p:spPr/>
        <p:txBody>
          <a:bodyPr>
            <a:normAutofit/>
          </a:bodyPr>
          <a:lstStyle/>
          <a:p>
            <a:pPr algn="just">
              <a:lnSpc>
                <a:spcPct val="150000"/>
              </a:lnSpc>
            </a:pPr>
            <a:r>
              <a:rPr lang="en-US" dirty="0"/>
              <a:t>In this pathway effector enzyme is</a:t>
            </a:r>
            <a:r>
              <a:rPr lang="en-US" b="1" dirty="0"/>
              <a:t> Phospholipase C. </a:t>
            </a:r>
          </a:p>
          <a:p>
            <a:pPr algn="just">
              <a:lnSpc>
                <a:spcPct val="150000"/>
              </a:lnSpc>
            </a:pPr>
            <a:r>
              <a:rPr lang="en-US" altLang="en-US" dirty="0"/>
              <a:t>PLC cleaves a membrane phospholipid </a:t>
            </a:r>
            <a:r>
              <a:rPr lang="en-US" altLang="en-US" b="1" dirty="0"/>
              <a:t>(Phoshatidyl inositol)</a:t>
            </a:r>
            <a:r>
              <a:rPr lang="en-US" altLang="en-US" dirty="0"/>
              <a:t> to </a:t>
            </a:r>
            <a:r>
              <a:rPr lang="en-US" altLang="en-US"/>
              <a:t>two 2</a:t>
            </a:r>
            <a:r>
              <a:rPr lang="en-US" altLang="en-US" baseline="30000"/>
              <a:t>nd</a:t>
            </a:r>
            <a:r>
              <a:rPr lang="en-US" altLang="en-US"/>
              <a:t>  </a:t>
            </a:r>
            <a:r>
              <a:rPr lang="en-US" altLang="en-US" dirty="0"/>
              <a:t>Messengers</a:t>
            </a:r>
            <a:r>
              <a:rPr lang="en-US" altLang="en-US" sz="3200" dirty="0"/>
              <a:t>:</a:t>
            </a:r>
          </a:p>
          <a:p>
            <a:pPr algn="just">
              <a:lnSpc>
                <a:spcPct val="150000"/>
              </a:lnSpc>
              <a:buFont typeface="Courier New" panose="02070309020205020404" pitchFamily="49" charset="0"/>
              <a:buChar char="o"/>
            </a:pPr>
            <a:r>
              <a:rPr lang="en-US" altLang="en-US" b="1" dirty="0"/>
              <a:t>Inositol-1,4,5-Trisphosphate(IP3)</a:t>
            </a:r>
          </a:p>
          <a:p>
            <a:pPr algn="just">
              <a:lnSpc>
                <a:spcPct val="150000"/>
              </a:lnSpc>
              <a:buFont typeface="Courier New" panose="02070309020205020404" pitchFamily="49" charset="0"/>
              <a:buChar char="o"/>
            </a:pPr>
            <a:r>
              <a:rPr lang="en-US" altLang="en-US" b="1" dirty="0"/>
              <a:t>Diacylglycerol (DAG)</a:t>
            </a:r>
          </a:p>
        </p:txBody>
      </p:sp>
      <p:sp>
        <p:nvSpPr>
          <p:cNvPr id="5" name="Slide Number Placeholder 4"/>
          <p:cNvSpPr>
            <a:spLocks noGrp="1"/>
          </p:cNvSpPr>
          <p:nvPr>
            <p:ph type="sldNum" sz="quarter" idx="12"/>
          </p:nvPr>
        </p:nvSpPr>
        <p:spPr/>
        <p:txBody>
          <a:bodyPr/>
          <a:lstStyle/>
          <a:p>
            <a:fld id="{263732EB-A410-453E-8DB1-1DF47A6BB1E8}" type="slidenum">
              <a:rPr lang="en-US" smtClean="0"/>
              <a:pPr/>
              <a:t>65</a:t>
            </a:fld>
            <a:endParaRPr lang="en-US"/>
          </a:p>
        </p:txBody>
      </p:sp>
      <p:sp>
        <p:nvSpPr>
          <p:cNvPr id="6" name="Footer Placeholder 5">
            <a:extLst>
              <a:ext uri="{FF2B5EF4-FFF2-40B4-BE49-F238E27FC236}">
                <a16:creationId xmlns:a16="http://schemas.microsoft.com/office/drawing/2014/main" id="{350C265C-B4C2-4EBC-AC39-A4EDF2D0F6AD}"/>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00D26983-0FFA-259C-5E01-4E617E75D41B}"/>
              </a:ext>
            </a:extLst>
          </p:cNvPr>
          <p:cNvSpPr>
            <a:spLocks noGrp="1"/>
          </p:cNvSpPr>
          <p:nvPr>
            <p:ph type="dt" sz="half" idx="10"/>
          </p:nvPr>
        </p:nvSpPr>
        <p:spPr/>
        <p:txBody>
          <a:bodyPr/>
          <a:lstStyle/>
          <a:p>
            <a:fld id="{1214DE2B-3F16-4905-820B-DD5F3D7821B8}" type="datetime1">
              <a:rPr lang="en-US" smtClean="0"/>
              <a:t>5/19/2024</a:t>
            </a:fld>
            <a:endParaRPr lang="en-US"/>
          </a:p>
        </p:txBody>
      </p:sp>
    </p:spTree>
    <p:extLst>
      <p:ext uri="{BB962C8B-B14F-4D97-AF65-F5344CB8AC3E}">
        <p14:creationId xmlns:p14="http://schemas.microsoft.com/office/powerpoint/2010/main" val="33712570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B920779D-466C-4697-BBB9-E76D877D5F64}" type="slidenum">
              <a:rPr lang="en-US" altLang="en-US"/>
              <a:pPr/>
              <a:t>66</a:t>
            </a:fld>
            <a:endParaRPr lang="en-US" altLang="en-US"/>
          </a:p>
        </p:txBody>
      </p:sp>
      <p:pic>
        <p:nvPicPr>
          <p:cNvPr id="167938" name="Picture 2" descr="10"/>
          <p:cNvPicPr>
            <a:picLocks noChangeAspect="1" noChangeArrowheads="1"/>
          </p:cNvPicPr>
          <p:nvPr/>
        </p:nvPicPr>
        <p:blipFill>
          <a:blip r:embed="rId2">
            <a:extLst>
              <a:ext uri="{28A0092B-C50C-407E-A947-70E740481C1C}">
                <a14:useLocalDpi xmlns:a14="http://schemas.microsoft.com/office/drawing/2010/main" val="0"/>
              </a:ext>
            </a:extLst>
          </a:blip>
          <a:srcRect l="3600" t="3285" r="3600" b="7664"/>
          <a:stretch>
            <a:fillRect/>
          </a:stretch>
        </p:blipFill>
        <p:spPr bwMode="auto">
          <a:xfrm>
            <a:off x="1556455" y="14748"/>
            <a:ext cx="77466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67939" name="Group 3"/>
          <p:cNvGrpSpPr>
            <a:grpSpLocks/>
          </p:cNvGrpSpPr>
          <p:nvPr/>
        </p:nvGrpSpPr>
        <p:grpSpPr bwMode="auto">
          <a:xfrm>
            <a:off x="6553200" y="4038600"/>
            <a:ext cx="4251325" cy="2819400"/>
            <a:chOff x="3168" y="2544"/>
            <a:chExt cx="2678" cy="1776"/>
          </a:xfrm>
        </p:grpSpPr>
        <p:sp>
          <p:nvSpPr>
            <p:cNvPr id="167940" name="Text Box 4"/>
            <p:cNvSpPr txBox="1">
              <a:spLocks noChangeArrowheads="1"/>
            </p:cNvSpPr>
            <p:nvPr/>
          </p:nvSpPr>
          <p:spPr bwMode="auto">
            <a:xfrm>
              <a:off x="5232" y="2850"/>
              <a:ext cx="614"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000" b="1" dirty="0"/>
                <a:t>I P</a:t>
              </a:r>
              <a:r>
                <a:rPr lang="en-US" altLang="en-US" sz="2000" b="1" baseline="-25000" dirty="0"/>
                <a:t>3</a:t>
              </a:r>
              <a:endParaRPr lang="en-US" altLang="en-US" sz="2000" b="1" dirty="0"/>
            </a:p>
            <a:p>
              <a:pPr algn="ctr" eaLnBrk="0" hangingPunct="0"/>
              <a:r>
                <a:rPr lang="en-US" altLang="en-US" sz="2000" b="1" dirty="0"/>
                <a:t>Water</a:t>
              </a:r>
            </a:p>
            <a:p>
              <a:pPr algn="ctr" eaLnBrk="0" hangingPunct="0"/>
              <a:r>
                <a:rPr lang="en-US" altLang="en-US" sz="2000" b="1" dirty="0"/>
                <a:t>Soluble</a:t>
              </a:r>
            </a:p>
          </p:txBody>
        </p:sp>
        <p:sp>
          <p:nvSpPr>
            <p:cNvPr id="167941" name="Rectangle 5"/>
            <p:cNvSpPr>
              <a:spLocks noChangeArrowheads="1"/>
            </p:cNvSpPr>
            <p:nvPr/>
          </p:nvSpPr>
          <p:spPr bwMode="auto">
            <a:xfrm>
              <a:off x="3168" y="2544"/>
              <a:ext cx="1440" cy="1776"/>
            </a:xfrm>
            <a:prstGeom prst="rect">
              <a:avLst/>
            </a:prstGeom>
            <a:noFill/>
            <a:ln w="57150">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67942" name="Group 6"/>
          <p:cNvGrpSpPr>
            <a:grpSpLocks/>
          </p:cNvGrpSpPr>
          <p:nvPr/>
        </p:nvGrpSpPr>
        <p:grpSpPr bwMode="auto">
          <a:xfrm>
            <a:off x="2438400" y="2667000"/>
            <a:ext cx="4038600" cy="3733800"/>
            <a:chOff x="576" y="1680"/>
            <a:chExt cx="2544" cy="2352"/>
          </a:xfrm>
        </p:grpSpPr>
        <p:sp>
          <p:nvSpPr>
            <p:cNvPr id="167943" name="Rectangle 7"/>
            <p:cNvSpPr>
              <a:spLocks noChangeArrowheads="1"/>
            </p:cNvSpPr>
            <p:nvPr/>
          </p:nvSpPr>
          <p:spPr bwMode="auto">
            <a:xfrm>
              <a:off x="576" y="2640"/>
              <a:ext cx="2544" cy="1392"/>
            </a:xfrm>
            <a:prstGeom prst="rect">
              <a:avLst/>
            </a:prstGeom>
            <a:noFill/>
            <a:ln w="57150">
              <a:solidFill>
                <a:srgbClr val="A5002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7944" name="Text Box 8"/>
            <p:cNvSpPr txBox="1">
              <a:spLocks noChangeArrowheads="1"/>
            </p:cNvSpPr>
            <p:nvPr/>
          </p:nvSpPr>
          <p:spPr bwMode="auto">
            <a:xfrm>
              <a:off x="890" y="1680"/>
              <a:ext cx="562" cy="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b="1">
                  <a:solidFill>
                    <a:srgbClr val="CC6600"/>
                  </a:solidFill>
                </a:rPr>
                <a:t>DAG</a:t>
              </a:r>
            </a:p>
            <a:p>
              <a:pPr algn="ctr" eaLnBrk="0" hangingPunct="0"/>
              <a:r>
                <a:rPr lang="en-US" altLang="en-US" b="1">
                  <a:solidFill>
                    <a:srgbClr val="A50021"/>
                  </a:solidFill>
                </a:rPr>
                <a:t>Lipid</a:t>
              </a:r>
            </a:p>
            <a:p>
              <a:pPr algn="ctr" eaLnBrk="0" hangingPunct="0"/>
              <a:r>
                <a:rPr lang="en-US" altLang="en-US" b="1">
                  <a:solidFill>
                    <a:srgbClr val="A50021"/>
                  </a:solidFill>
                </a:rPr>
                <a:t>Soluble</a:t>
              </a:r>
            </a:p>
          </p:txBody>
        </p:sp>
      </p:grpSp>
      <p:sp>
        <p:nvSpPr>
          <p:cNvPr id="167945" name="Text Box 9"/>
          <p:cNvSpPr txBox="1">
            <a:spLocks noChangeArrowheads="1"/>
          </p:cNvSpPr>
          <p:nvPr/>
        </p:nvSpPr>
        <p:spPr bwMode="auto">
          <a:xfrm>
            <a:off x="9798448" y="711339"/>
            <a:ext cx="103906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4000" dirty="0"/>
              <a:t>PIP</a:t>
            </a:r>
            <a:r>
              <a:rPr lang="en-US" altLang="en-US" sz="4000" baseline="-25000" dirty="0"/>
              <a:t>2</a:t>
            </a:r>
          </a:p>
        </p:txBody>
      </p:sp>
      <p:sp>
        <p:nvSpPr>
          <p:cNvPr id="3" name="Footer Placeholder 2">
            <a:extLst>
              <a:ext uri="{FF2B5EF4-FFF2-40B4-BE49-F238E27FC236}">
                <a16:creationId xmlns:a16="http://schemas.microsoft.com/office/drawing/2014/main" id="{9F662B97-5A3A-4971-8DBC-9430980C6581}"/>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2A44008B-DF37-A6F6-4369-9BFEC9ACCB61}"/>
              </a:ext>
            </a:extLst>
          </p:cNvPr>
          <p:cNvSpPr>
            <a:spLocks noGrp="1"/>
          </p:cNvSpPr>
          <p:nvPr>
            <p:ph type="dt" sz="half" idx="10"/>
          </p:nvPr>
        </p:nvSpPr>
        <p:spPr/>
        <p:txBody>
          <a:bodyPr/>
          <a:lstStyle/>
          <a:p>
            <a:fld id="{A49BF5DC-6548-4442-8F99-56D0D370242B}" type="datetime1">
              <a:rPr lang="en-US" smtClean="0"/>
              <a:t>5/19/2024</a:t>
            </a:fld>
            <a:endParaRPr lang="en-US"/>
          </a:p>
        </p:txBody>
      </p:sp>
    </p:spTree>
    <p:extLst>
      <p:ext uri="{BB962C8B-B14F-4D97-AF65-F5344CB8AC3E}">
        <p14:creationId xmlns:p14="http://schemas.microsoft.com/office/powerpoint/2010/main" val="1624417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79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679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766916"/>
          </a:xfrm>
        </p:spPr>
        <p:txBody>
          <a:bodyPr/>
          <a:lstStyle/>
          <a:p>
            <a:pPr algn="ctr"/>
            <a:r>
              <a:rPr lang="en-US" b="1" dirty="0"/>
              <a:t>Signal cascade</a:t>
            </a:r>
          </a:p>
        </p:txBody>
      </p:sp>
      <p:sp>
        <p:nvSpPr>
          <p:cNvPr id="3" name="Content Placeholder 2"/>
          <p:cNvSpPr>
            <a:spLocks noGrp="1"/>
          </p:cNvSpPr>
          <p:nvPr>
            <p:ph type="body" sz="half" idx="2"/>
          </p:nvPr>
        </p:nvSpPr>
        <p:spPr>
          <a:xfrm>
            <a:off x="0" y="1386348"/>
            <a:ext cx="4572000" cy="4482640"/>
          </a:xfrm>
        </p:spPr>
        <p:txBody>
          <a:bodyPr>
            <a:normAutofit/>
          </a:bodyPr>
          <a:lstStyle/>
          <a:p>
            <a:pPr algn="just">
              <a:lnSpc>
                <a:spcPct val="150000"/>
              </a:lnSpc>
            </a:pPr>
            <a:r>
              <a:rPr lang="en-US" sz="2400" b="1" dirty="0"/>
              <a:t>DAG</a:t>
            </a:r>
            <a:r>
              <a:rPr lang="en-US" sz="2400" dirty="0"/>
              <a:t> activates protein </a:t>
            </a:r>
            <a:r>
              <a:rPr lang="en-US" sz="2400" b="1" dirty="0"/>
              <a:t>kinase C</a:t>
            </a:r>
            <a:r>
              <a:rPr lang="en-US" sz="2400" dirty="0"/>
              <a:t> and starts the cascade.</a:t>
            </a:r>
          </a:p>
          <a:p>
            <a:pPr algn="just">
              <a:lnSpc>
                <a:spcPct val="150000"/>
              </a:lnSpc>
            </a:pPr>
            <a:r>
              <a:rPr lang="en-US" sz="2400" b="1" dirty="0"/>
              <a:t>IP3</a:t>
            </a:r>
            <a:r>
              <a:rPr lang="en-US" sz="2400" dirty="0"/>
              <a:t> is ligand for ER- ligand gated </a:t>
            </a:r>
            <a:r>
              <a:rPr lang="en-US" altLang="en-US" sz="2400" b="1" dirty="0"/>
              <a:t>Ca</a:t>
            </a:r>
            <a:r>
              <a:rPr lang="en-US" altLang="en-US" sz="2400" b="1" baseline="30000" dirty="0"/>
              <a:t>++</a:t>
            </a:r>
            <a:r>
              <a:rPr lang="en-US" altLang="en-US" sz="2400" b="1" dirty="0"/>
              <a:t> channels- </a:t>
            </a:r>
            <a:r>
              <a:rPr lang="en-US" altLang="en-US" sz="2400" dirty="0"/>
              <a:t>release more and more calcium.</a:t>
            </a:r>
            <a:r>
              <a:rPr lang="en-US" sz="2400" dirty="0"/>
              <a:t> </a:t>
            </a:r>
          </a:p>
        </p:txBody>
      </p:sp>
      <p:pic>
        <p:nvPicPr>
          <p:cNvPr id="5" name="Picture 2" descr="10"/>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628" r="6628"/>
          <a:stretch>
            <a:fillRect/>
          </a:stretch>
        </p:blipFill>
        <p:spPr bwMode="auto">
          <a:xfrm>
            <a:off x="4572001" y="457200"/>
            <a:ext cx="7477432" cy="5958347"/>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263732EB-A410-453E-8DB1-1DF47A6BB1E8}" type="slidenum">
              <a:rPr lang="en-US" smtClean="0"/>
              <a:pPr/>
              <a:t>67</a:t>
            </a:fld>
            <a:endParaRPr lang="en-US"/>
          </a:p>
        </p:txBody>
      </p:sp>
      <p:sp>
        <p:nvSpPr>
          <p:cNvPr id="7" name="Footer Placeholder 6">
            <a:extLst>
              <a:ext uri="{FF2B5EF4-FFF2-40B4-BE49-F238E27FC236}">
                <a16:creationId xmlns:a16="http://schemas.microsoft.com/office/drawing/2014/main" id="{DB9C28C0-696A-4496-92F0-6175B4B3B111}"/>
              </a:ext>
            </a:extLst>
          </p:cNvPr>
          <p:cNvSpPr>
            <a:spLocks noGrp="1"/>
          </p:cNvSpPr>
          <p:nvPr>
            <p:ph type="ftr" sz="quarter" idx="11"/>
          </p:nvPr>
        </p:nvSpPr>
        <p:spPr/>
        <p:txBody>
          <a:bodyPr/>
          <a:lstStyle/>
          <a:p>
            <a:r>
              <a:rPr lang="en-US"/>
              <a:t>Zakir Ahmad</a:t>
            </a:r>
          </a:p>
        </p:txBody>
      </p:sp>
      <p:sp>
        <p:nvSpPr>
          <p:cNvPr id="8" name="Date Placeholder 7">
            <a:extLst>
              <a:ext uri="{FF2B5EF4-FFF2-40B4-BE49-F238E27FC236}">
                <a16:creationId xmlns:a16="http://schemas.microsoft.com/office/drawing/2014/main" id="{1AE280E3-A4EE-C10F-6C46-04BE486AF44C}"/>
              </a:ext>
            </a:extLst>
          </p:cNvPr>
          <p:cNvSpPr>
            <a:spLocks noGrp="1"/>
          </p:cNvSpPr>
          <p:nvPr>
            <p:ph type="dt" sz="half" idx="10"/>
          </p:nvPr>
        </p:nvSpPr>
        <p:spPr/>
        <p:txBody>
          <a:bodyPr/>
          <a:lstStyle/>
          <a:p>
            <a:fld id="{F1EC82F6-A54C-4443-A001-5DD086757C99}" type="datetime1">
              <a:rPr lang="en-US" smtClean="0"/>
              <a:t>5/19/2024</a:t>
            </a:fld>
            <a:endParaRPr lang="en-US"/>
          </a:p>
        </p:txBody>
      </p:sp>
    </p:spTree>
    <p:extLst>
      <p:ext uri="{BB962C8B-B14F-4D97-AF65-F5344CB8AC3E}">
        <p14:creationId xmlns:p14="http://schemas.microsoft.com/office/powerpoint/2010/main" val="30568224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lide Number Placeholder 5"/>
          <p:cNvSpPr>
            <a:spLocks noGrp="1"/>
          </p:cNvSpPr>
          <p:nvPr>
            <p:ph type="sldNum" sz="quarter" idx="12"/>
          </p:nvPr>
        </p:nvSpPr>
        <p:spPr/>
        <p:txBody>
          <a:bodyPr/>
          <a:lstStyle/>
          <a:p>
            <a:fld id="{74977A5D-1A35-4FCE-B74A-DA60FB35CFAC}" type="slidenum">
              <a:rPr lang="en-US" altLang="en-US"/>
              <a:pPr/>
              <a:t>68</a:t>
            </a:fld>
            <a:endParaRPr lang="en-US" altLang="en-US"/>
          </a:p>
        </p:txBody>
      </p:sp>
      <p:grpSp>
        <p:nvGrpSpPr>
          <p:cNvPr id="169987" name="Group 3"/>
          <p:cNvGrpSpPr>
            <a:grpSpLocks/>
          </p:cNvGrpSpPr>
          <p:nvPr/>
        </p:nvGrpSpPr>
        <p:grpSpPr bwMode="auto">
          <a:xfrm>
            <a:off x="117987" y="19051"/>
            <a:ext cx="12074013" cy="6956936"/>
            <a:chOff x="968" y="699"/>
            <a:chExt cx="3289" cy="3353"/>
          </a:xfrm>
        </p:grpSpPr>
        <p:grpSp>
          <p:nvGrpSpPr>
            <p:cNvPr id="169988" name="Group 4"/>
            <p:cNvGrpSpPr>
              <a:grpSpLocks/>
            </p:cNvGrpSpPr>
            <p:nvPr/>
          </p:nvGrpSpPr>
          <p:grpSpPr bwMode="auto">
            <a:xfrm>
              <a:off x="3405" y="707"/>
              <a:ext cx="146" cy="144"/>
              <a:chOff x="208" y="483"/>
              <a:chExt cx="146" cy="144"/>
            </a:xfrm>
          </p:grpSpPr>
          <p:sp>
            <p:nvSpPr>
              <p:cNvPr id="169989" name="AutoShape 5"/>
              <p:cNvSpPr>
                <a:spLocks noChangeArrowheads="1"/>
              </p:cNvSpPr>
              <p:nvPr/>
            </p:nvSpPr>
            <p:spPr bwMode="auto">
              <a:xfrm>
                <a:off x="208" y="483"/>
                <a:ext cx="144" cy="144"/>
              </a:xfrm>
              <a:prstGeom prst="flowChartConnector">
                <a:avLst/>
              </a:prstGeom>
              <a:solidFill>
                <a:schemeClr val="hlink"/>
              </a:solidFill>
              <a:ln>
                <a:noFill/>
              </a:ln>
              <a:effectLst/>
              <a:extLst>
                <a:ext uri="{91240B29-F687-4F45-9708-019B960494DF}">
                  <a14:hiddenLine xmlns:a14="http://schemas.microsoft.com/office/drawing/2010/main" w="349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69990" name="Text Box 6"/>
              <p:cNvSpPr txBox="1">
                <a:spLocks noChangeArrowheads="1"/>
              </p:cNvSpPr>
              <p:nvPr/>
            </p:nvSpPr>
            <p:spPr bwMode="auto">
              <a:xfrm>
                <a:off x="214" y="489"/>
                <a:ext cx="140"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solidFill>
                      <a:schemeClr val="bg1"/>
                    </a:solidFill>
                    <a:latin typeface="Arial" panose="020B0604020202020204" pitchFamily="34" charset="0"/>
                  </a:rPr>
                  <a:t>3</a:t>
                </a:r>
                <a:endParaRPr kumimoji="1" lang="en-US" altLang="en-US" sz="2400">
                  <a:latin typeface="Arial" panose="020B0604020202020204" pitchFamily="34" charset="0"/>
                </a:endParaRPr>
              </a:p>
            </p:txBody>
          </p:sp>
        </p:grpSp>
        <p:grpSp>
          <p:nvGrpSpPr>
            <p:cNvPr id="169991" name="Group 7"/>
            <p:cNvGrpSpPr>
              <a:grpSpLocks/>
            </p:cNvGrpSpPr>
            <p:nvPr/>
          </p:nvGrpSpPr>
          <p:grpSpPr bwMode="auto">
            <a:xfrm>
              <a:off x="2160" y="699"/>
              <a:ext cx="145" cy="144"/>
              <a:chOff x="208" y="483"/>
              <a:chExt cx="145" cy="144"/>
            </a:xfrm>
          </p:grpSpPr>
          <p:sp>
            <p:nvSpPr>
              <p:cNvPr id="169992" name="AutoShape 8"/>
              <p:cNvSpPr>
                <a:spLocks noChangeArrowheads="1"/>
              </p:cNvSpPr>
              <p:nvPr/>
            </p:nvSpPr>
            <p:spPr bwMode="auto">
              <a:xfrm>
                <a:off x="208" y="483"/>
                <a:ext cx="144" cy="144"/>
              </a:xfrm>
              <a:prstGeom prst="flowChartConnector">
                <a:avLst/>
              </a:prstGeom>
              <a:solidFill>
                <a:schemeClr val="hlink"/>
              </a:solidFill>
              <a:ln>
                <a:noFill/>
              </a:ln>
              <a:effectLst/>
              <a:extLst>
                <a:ext uri="{91240B29-F687-4F45-9708-019B960494DF}">
                  <a14:hiddenLine xmlns:a14="http://schemas.microsoft.com/office/drawing/2010/main" w="349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69993" name="Text Box 9"/>
              <p:cNvSpPr txBox="1">
                <a:spLocks noChangeArrowheads="1"/>
              </p:cNvSpPr>
              <p:nvPr/>
            </p:nvSpPr>
            <p:spPr bwMode="auto">
              <a:xfrm>
                <a:off x="213" y="489"/>
                <a:ext cx="140"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solidFill>
                      <a:schemeClr val="bg1"/>
                    </a:solidFill>
                    <a:latin typeface="Arial" panose="020B0604020202020204" pitchFamily="34" charset="0"/>
                  </a:rPr>
                  <a:t>2</a:t>
                </a:r>
                <a:endParaRPr kumimoji="1" lang="en-US" altLang="en-US" sz="2400">
                  <a:latin typeface="Arial" panose="020B0604020202020204" pitchFamily="34" charset="0"/>
                </a:endParaRPr>
              </a:p>
            </p:txBody>
          </p:sp>
        </p:grpSp>
        <p:grpSp>
          <p:nvGrpSpPr>
            <p:cNvPr id="169994" name="Group 10"/>
            <p:cNvGrpSpPr>
              <a:grpSpLocks/>
            </p:cNvGrpSpPr>
            <p:nvPr/>
          </p:nvGrpSpPr>
          <p:grpSpPr bwMode="auto">
            <a:xfrm>
              <a:off x="1023" y="699"/>
              <a:ext cx="146" cy="144"/>
              <a:chOff x="208" y="483"/>
              <a:chExt cx="146" cy="144"/>
            </a:xfrm>
          </p:grpSpPr>
          <p:sp>
            <p:nvSpPr>
              <p:cNvPr id="169995" name="AutoShape 11"/>
              <p:cNvSpPr>
                <a:spLocks noChangeArrowheads="1"/>
              </p:cNvSpPr>
              <p:nvPr/>
            </p:nvSpPr>
            <p:spPr bwMode="auto">
              <a:xfrm>
                <a:off x="208" y="483"/>
                <a:ext cx="144" cy="144"/>
              </a:xfrm>
              <a:prstGeom prst="flowChartConnector">
                <a:avLst/>
              </a:prstGeom>
              <a:solidFill>
                <a:schemeClr val="hlink"/>
              </a:solidFill>
              <a:ln>
                <a:noFill/>
              </a:ln>
              <a:effectLst/>
              <a:extLst>
                <a:ext uri="{91240B29-F687-4F45-9708-019B960494DF}">
                  <a14:hiddenLine xmlns:a14="http://schemas.microsoft.com/office/drawing/2010/main" w="349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69996" name="Text Box 12"/>
              <p:cNvSpPr txBox="1">
                <a:spLocks noChangeArrowheads="1"/>
              </p:cNvSpPr>
              <p:nvPr/>
            </p:nvSpPr>
            <p:spPr bwMode="auto">
              <a:xfrm>
                <a:off x="214" y="489"/>
                <a:ext cx="140"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solidFill>
                      <a:schemeClr val="bg1"/>
                    </a:solidFill>
                    <a:latin typeface="Arial" panose="020B0604020202020204" pitchFamily="34" charset="0"/>
                  </a:rPr>
                  <a:t>1</a:t>
                </a:r>
                <a:endParaRPr kumimoji="1" lang="en-US" altLang="en-US" sz="2400">
                  <a:latin typeface="Arial" panose="020B0604020202020204" pitchFamily="34" charset="0"/>
                </a:endParaRPr>
              </a:p>
            </p:txBody>
          </p:sp>
        </p:grpSp>
        <p:grpSp>
          <p:nvGrpSpPr>
            <p:cNvPr id="169997" name="Group 13"/>
            <p:cNvGrpSpPr>
              <a:grpSpLocks/>
            </p:cNvGrpSpPr>
            <p:nvPr/>
          </p:nvGrpSpPr>
          <p:grpSpPr bwMode="auto">
            <a:xfrm>
              <a:off x="976" y="3640"/>
              <a:ext cx="3200" cy="412"/>
              <a:chOff x="976" y="3664"/>
              <a:chExt cx="3200" cy="412"/>
            </a:xfrm>
          </p:grpSpPr>
          <p:grpSp>
            <p:nvGrpSpPr>
              <p:cNvPr id="169998" name="Group 14"/>
              <p:cNvGrpSpPr>
                <a:grpSpLocks/>
              </p:cNvGrpSpPr>
              <p:nvPr/>
            </p:nvGrpSpPr>
            <p:grpSpPr bwMode="auto">
              <a:xfrm>
                <a:off x="976" y="3664"/>
                <a:ext cx="1177" cy="412"/>
                <a:chOff x="792" y="3664"/>
                <a:chExt cx="1177" cy="412"/>
              </a:xfrm>
            </p:grpSpPr>
            <p:sp>
              <p:nvSpPr>
                <p:cNvPr id="169999" name="Line 15"/>
                <p:cNvSpPr>
                  <a:spLocks noChangeShapeType="1"/>
                </p:cNvSpPr>
                <p:nvPr/>
              </p:nvSpPr>
              <p:spPr bwMode="auto">
                <a:xfrm>
                  <a:off x="833" y="3664"/>
                  <a:ext cx="1136"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grpSp>
              <p:nvGrpSpPr>
                <p:cNvPr id="170000" name="Group 16"/>
                <p:cNvGrpSpPr>
                  <a:grpSpLocks/>
                </p:cNvGrpSpPr>
                <p:nvPr/>
              </p:nvGrpSpPr>
              <p:grpSpPr bwMode="auto">
                <a:xfrm>
                  <a:off x="792" y="3691"/>
                  <a:ext cx="1097" cy="385"/>
                  <a:chOff x="792" y="3691"/>
                  <a:chExt cx="1097" cy="385"/>
                </a:xfrm>
              </p:grpSpPr>
              <p:sp>
                <p:nvSpPr>
                  <p:cNvPr id="170001" name="Text Box 17"/>
                  <p:cNvSpPr txBox="1">
                    <a:spLocks noChangeArrowheads="1"/>
                  </p:cNvSpPr>
                  <p:nvPr/>
                </p:nvSpPr>
                <p:spPr bwMode="auto">
                  <a:xfrm>
                    <a:off x="848" y="3724"/>
                    <a:ext cx="1041" cy="35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000" dirty="0">
                        <a:latin typeface="Arial" panose="020B0604020202020204" pitchFamily="34" charset="0"/>
                      </a:rPr>
                      <a:t>       IP</a:t>
                    </a:r>
                    <a:r>
                      <a:rPr kumimoji="1" lang="en-US" altLang="en-US" sz="1000" baseline="-25000" dirty="0">
                        <a:latin typeface="Arial" panose="020B0604020202020204" pitchFamily="34" charset="0"/>
                      </a:rPr>
                      <a:t>3</a:t>
                    </a:r>
                    <a:r>
                      <a:rPr kumimoji="1" lang="en-US" altLang="en-US" sz="1000" dirty="0">
                        <a:latin typeface="Arial" panose="020B0604020202020204" pitchFamily="34" charset="0"/>
                      </a:rPr>
                      <a:t> quickly diffuses through</a:t>
                    </a:r>
                  </a:p>
                  <a:p>
                    <a:pPr eaLnBrk="0" hangingPunct="0"/>
                    <a:r>
                      <a:rPr kumimoji="1" lang="en-US" altLang="en-US" sz="1000" dirty="0">
                        <a:latin typeface="Arial" panose="020B0604020202020204" pitchFamily="34" charset="0"/>
                      </a:rPr>
                      <a:t>the cytosol and binds to an IP</a:t>
                    </a:r>
                    <a:r>
                      <a:rPr kumimoji="1" lang="en-US" altLang="en-US" sz="1000" baseline="-25000" dirty="0">
                        <a:latin typeface="Arial" panose="020B0604020202020204" pitchFamily="34" charset="0"/>
                      </a:rPr>
                      <a:t>3</a:t>
                    </a:r>
                    <a:r>
                      <a:rPr kumimoji="1" lang="en-US" altLang="en-US" sz="1000" dirty="0">
                        <a:latin typeface="Arial" panose="020B0604020202020204" pitchFamily="34" charset="0"/>
                      </a:rPr>
                      <a:t>–</a:t>
                    </a:r>
                  </a:p>
                  <a:p>
                    <a:pPr eaLnBrk="0" hangingPunct="0"/>
                    <a:r>
                      <a:rPr kumimoji="1" lang="en-US" altLang="en-US" sz="1000" dirty="0">
                        <a:latin typeface="Arial" panose="020B0604020202020204" pitchFamily="34" charset="0"/>
                      </a:rPr>
                      <a:t>gated calcium channel in the ER</a:t>
                    </a:r>
                  </a:p>
                  <a:p>
                    <a:pPr eaLnBrk="0" hangingPunct="0"/>
                    <a:r>
                      <a:rPr kumimoji="1" lang="en-US" altLang="en-US" sz="1000" dirty="0">
                        <a:latin typeface="Arial" panose="020B0604020202020204" pitchFamily="34" charset="0"/>
                      </a:rPr>
                      <a:t>membrane, causing it to open.</a:t>
                    </a:r>
                  </a:p>
                </p:txBody>
              </p:sp>
              <p:grpSp>
                <p:nvGrpSpPr>
                  <p:cNvPr id="170002" name="Group 18"/>
                  <p:cNvGrpSpPr>
                    <a:grpSpLocks/>
                  </p:cNvGrpSpPr>
                  <p:nvPr/>
                </p:nvGrpSpPr>
                <p:grpSpPr bwMode="auto">
                  <a:xfrm>
                    <a:off x="792" y="3691"/>
                    <a:ext cx="146" cy="144"/>
                    <a:chOff x="208" y="483"/>
                    <a:chExt cx="146" cy="144"/>
                  </a:xfrm>
                </p:grpSpPr>
                <p:sp>
                  <p:nvSpPr>
                    <p:cNvPr id="170003" name="AutoShape 19"/>
                    <p:cNvSpPr>
                      <a:spLocks noChangeArrowheads="1"/>
                    </p:cNvSpPr>
                    <p:nvPr/>
                  </p:nvSpPr>
                  <p:spPr bwMode="auto">
                    <a:xfrm>
                      <a:off x="208" y="483"/>
                      <a:ext cx="144" cy="144"/>
                    </a:xfrm>
                    <a:prstGeom prst="flowChartConnector">
                      <a:avLst/>
                    </a:prstGeom>
                    <a:solidFill>
                      <a:schemeClr val="hlink"/>
                    </a:solidFill>
                    <a:ln>
                      <a:noFill/>
                    </a:ln>
                    <a:effectLst/>
                    <a:extLst>
                      <a:ext uri="{91240B29-F687-4F45-9708-019B960494DF}">
                        <a14:hiddenLine xmlns:a14="http://schemas.microsoft.com/office/drawing/2010/main" w="349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04" name="Text Box 20"/>
                    <p:cNvSpPr txBox="1">
                      <a:spLocks noChangeArrowheads="1"/>
                    </p:cNvSpPr>
                    <p:nvPr/>
                  </p:nvSpPr>
                  <p:spPr bwMode="auto">
                    <a:xfrm>
                      <a:off x="214" y="489"/>
                      <a:ext cx="140"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solidFill>
                            <a:schemeClr val="bg1"/>
                          </a:solidFill>
                          <a:latin typeface="Arial" panose="020B0604020202020204" pitchFamily="34" charset="0"/>
                        </a:rPr>
                        <a:t>4</a:t>
                      </a:r>
                      <a:endParaRPr kumimoji="1" lang="en-US" altLang="en-US" sz="2400">
                        <a:latin typeface="Arial" panose="020B0604020202020204" pitchFamily="34" charset="0"/>
                      </a:endParaRPr>
                    </a:p>
                  </p:txBody>
                </p:sp>
              </p:grpSp>
            </p:grpSp>
          </p:grpSp>
          <p:grpSp>
            <p:nvGrpSpPr>
              <p:cNvPr id="170005" name="Group 21"/>
              <p:cNvGrpSpPr>
                <a:grpSpLocks/>
              </p:cNvGrpSpPr>
              <p:nvPr/>
            </p:nvGrpSpPr>
            <p:grpSpPr bwMode="auto">
              <a:xfrm>
                <a:off x="3402" y="3664"/>
                <a:ext cx="774" cy="412"/>
                <a:chOff x="3402" y="3664"/>
                <a:chExt cx="774" cy="412"/>
              </a:xfrm>
            </p:grpSpPr>
            <p:sp>
              <p:nvSpPr>
                <p:cNvPr id="170006" name="Line 22"/>
                <p:cNvSpPr>
                  <a:spLocks noChangeShapeType="1"/>
                </p:cNvSpPr>
                <p:nvPr/>
              </p:nvSpPr>
              <p:spPr bwMode="auto">
                <a:xfrm>
                  <a:off x="3402" y="3664"/>
                  <a:ext cx="77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grpSp>
              <p:nvGrpSpPr>
                <p:cNvPr id="170007" name="Group 23"/>
                <p:cNvGrpSpPr>
                  <a:grpSpLocks/>
                </p:cNvGrpSpPr>
                <p:nvPr/>
              </p:nvGrpSpPr>
              <p:grpSpPr bwMode="auto">
                <a:xfrm>
                  <a:off x="3413" y="3693"/>
                  <a:ext cx="605" cy="383"/>
                  <a:chOff x="3623" y="3675"/>
                  <a:chExt cx="605" cy="383"/>
                </a:xfrm>
              </p:grpSpPr>
              <p:sp>
                <p:nvSpPr>
                  <p:cNvPr id="170008" name="Text Box 24"/>
                  <p:cNvSpPr txBox="1">
                    <a:spLocks noChangeArrowheads="1"/>
                  </p:cNvSpPr>
                  <p:nvPr/>
                </p:nvSpPr>
                <p:spPr bwMode="auto">
                  <a:xfrm>
                    <a:off x="3767" y="3706"/>
                    <a:ext cx="461" cy="35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000" dirty="0">
                        <a:latin typeface="Arial" panose="020B0604020202020204" pitchFamily="34" charset="0"/>
                      </a:rPr>
                      <a:t> The calcium ions</a:t>
                    </a:r>
                  </a:p>
                  <a:p>
                    <a:pPr eaLnBrk="0" hangingPunct="0"/>
                    <a:r>
                      <a:rPr kumimoji="1" lang="en-US" altLang="en-US" sz="1000" dirty="0">
                        <a:latin typeface="Arial" panose="020B0604020202020204" pitchFamily="34" charset="0"/>
                      </a:rPr>
                      <a:t>activate the next</a:t>
                    </a:r>
                  </a:p>
                  <a:p>
                    <a:pPr eaLnBrk="0" hangingPunct="0"/>
                    <a:r>
                      <a:rPr kumimoji="1" lang="en-US" altLang="en-US" sz="1000" dirty="0">
                        <a:latin typeface="Arial" panose="020B0604020202020204" pitchFamily="34" charset="0"/>
                      </a:rPr>
                      <a:t>protein in one or more</a:t>
                    </a:r>
                  </a:p>
                  <a:p>
                    <a:pPr eaLnBrk="0" hangingPunct="0"/>
                    <a:r>
                      <a:rPr kumimoji="1" lang="en-US" altLang="en-US" sz="1000" dirty="0">
                        <a:latin typeface="Arial" panose="020B0604020202020204" pitchFamily="34" charset="0"/>
                      </a:rPr>
                      <a:t>signaling pathways.</a:t>
                    </a:r>
                  </a:p>
                </p:txBody>
              </p:sp>
              <p:grpSp>
                <p:nvGrpSpPr>
                  <p:cNvPr id="170009" name="Group 25"/>
                  <p:cNvGrpSpPr>
                    <a:grpSpLocks/>
                  </p:cNvGrpSpPr>
                  <p:nvPr/>
                </p:nvGrpSpPr>
                <p:grpSpPr bwMode="auto">
                  <a:xfrm>
                    <a:off x="3623" y="3675"/>
                    <a:ext cx="146" cy="145"/>
                    <a:chOff x="208" y="483"/>
                    <a:chExt cx="146" cy="145"/>
                  </a:xfrm>
                </p:grpSpPr>
                <p:sp>
                  <p:nvSpPr>
                    <p:cNvPr id="170010" name="AutoShape 26"/>
                    <p:cNvSpPr>
                      <a:spLocks noChangeArrowheads="1"/>
                    </p:cNvSpPr>
                    <p:nvPr/>
                  </p:nvSpPr>
                  <p:spPr bwMode="auto">
                    <a:xfrm>
                      <a:off x="208" y="483"/>
                      <a:ext cx="144" cy="144"/>
                    </a:xfrm>
                    <a:prstGeom prst="flowChartConnector">
                      <a:avLst/>
                    </a:prstGeom>
                    <a:solidFill>
                      <a:schemeClr val="hlink"/>
                    </a:solidFill>
                    <a:ln>
                      <a:noFill/>
                    </a:ln>
                    <a:effectLst/>
                    <a:extLst>
                      <a:ext uri="{91240B29-F687-4F45-9708-019B960494DF}">
                        <a14:hiddenLine xmlns:a14="http://schemas.microsoft.com/office/drawing/2010/main" w="349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11" name="Text Box 27"/>
                    <p:cNvSpPr txBox="1">
                      <a:spLocks noChangeArrowheads="1"/>
                    </p:cNvSpPr>
                    <p:nvPr/>
                  </p:nvSpPr>
                  <p:spPr bwMode="auto">
                    <a:xfrm>
                      <a:off x="214" y="490"/>
                      <a:ext cx="140"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solidFill>
                            <a:schemeClr val="bg1"/>
                          </a:solidFill>
                          <a:latin typeface="Arial" panose="020B0604020202020204" pitchFamily="34" charset="0"/>
                        </a:rPr>
                        <a:t>6</a:t>
                      </a:r>
                      <a:endParaRPr kumimoji="1" lang="en-US" altLang="en-US" sz="2400">
                        <a:latin typeface="Arial" panose="020B0604020202020204" pitchFamily="34" charset="0"/>
                      </a:endParaRPr>
                    </a:p>
                  </p:txBody>
                </p:sp>
              </p:grpSp>
            </p:grpSp>
          </p:grpSp>
          <p:grpSp>
            <p:nvGrpSpPr>
              <p:cNvPr id="170012" name="Group 28"/>
              <p:cNvGrpSpPr>
                <a:grpSpLocks/>
              </p:cNvGrpSpPr>
              <p:nvPr/>
            </p:nvGrpSpPr>
            <p:grpSpPr bwMode="auto">
              <a:xfrm>
                <a:off x="2239" y="3664"/>
                <a:ext cx="1014" cy="408"/>
                <a:chOff x="2239" y="3664"/>
                <a:chExt cx="1014" cy="408"/>
              </a:xfrm>
            </p:grpSpPr>
            <p:sp>
              <p:nvSpPr>
                <p:cNvPr id="170013" name="Line 29"/>
                <p:cNvSpPr>
                  <a:spLocks noChangeShapeType="1"/>
                </p:cNvSpPr>
                <p:nvPr/>
              </p:nvSpPr>
              <p:spPr bwMode="auto">
                <a:xfrm>
                  <a:off x="2269" y="3664"/>
                  <a:ext cx="98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grpSp>
              <p:nvGrpSpPr>
                <p:cNvPr id="170014" name="Group 30"/>
                <p:cNvGrpSpPr>
                  <a:grpSpLocks/>
                </p:cNvGrpSpPr>
                <p:nvPr/>
              </p:nvGrpSpPr>
              <p:grpSpPr bwMode="auto">
                <a:xfrm>
                  <a:off x="2239" y="3699"/>
                  <a:ext cx="999" cy="373"/>
                  <a:chOff x="2239" y="3699"/>
                  <a:chExt cx="999" cy="373"/>
                </a:xfrm>
              </p:grpSpPr>
              <p:sp>
                <p:nvSpPr>
                  <p:cNvPr id="170015" name="Text Box 31"/>
                  <p:cNvSpPr txBox="1">
                    <a:spLocks noChangeArrowheads="1"/>
                  </p:cNvSpPr>
                  <p:nvPr/>
                </p:nvSpPr>
                <p:spPr bwMode="auto">
                  <a:xfrm>
                    <a:off x="2322" y="3720"/>
                    <a:ext cx="916" cy="35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000" dirty="0">
                        <a:latin typeface="Arial" panose="020B0604020202020204" pitchFamily="34" charset="0"/>
                      </a:rPr>
                      <a:t>      Calcium ions flow out of</a:t>
                    </a:r>
                  </a:p>
                  <a:p>
                    <a:pPr eaLnBrk="0" hangingPunct="0"/>
                    <a:r>
                      <a:rPr kumimoji="1" lang="en-US" altLang="en-US" sz="1000" dirty="0">
                        <a:latin typeface="Arial" panose="020B0604020202020204" pitchFamily="34" charset="0"/>
                      </a:rPr>
                      <a:t>the ER (down their con-</a:t>
                    </a:r>
                  </a:p>
                  <a:p>
                    <a:pPr eaLnBrk="0" hangingPunct="0"/>
                    <a:r>
                      <a:rPr kumimoji="1" lang="en-US" altLang="en-US" sz="1000" dirty="0">
                        <a:latin typeface="Arial" panose="020B0604020202020204" pitchFamily="34" charset="0"/>
                      </a:rPr>
                      <a:t>centration gradient), raising</a:t>
                    </a:r>
                  </a:p>
                  <a:p>
                    <a:pPr eaLnBrk="0" hangingPunct="0"/>
                    <a:r>
                      <a:rPr kumimoji="1" lang="en-US" altLang="en-US" sz="1000" dirty="0">
                        <a:latin typeface="Arial" panose="020B0604020202020204" pitchFamily="34" charset="0"/>
                      </a:rPr>
                      <a:t>the Ca</a:t>
                    </a:r>
                    <a:r>
                      <a:rPr kumimoji="1" lang="en-US" altLang="en-US" sz="1000" baseline="30000" dirty="0">
                        <a:latin typeface="Arial" panose="020B0604020202020204" pitchFamily="34" charset="0"/>
                      </a:rPr>
                      <a:t>2+</a:t>
                    </a:r>
                    <a:r>
                      <a:rPr kumimoji="1" lang="en-US" altLang="en-US" sz="1000" dirty="0">
                        <a:latin typeface="Arial" panose="020B0604020202020204" pitchFamily="34" charset="0"/>
                      </a:rPr>
                      <a:t> level in the cytosol.</a:t>
                    </a:r>
                  </a:p>
                </p:txBody>
              </p:sp>
              <p:grpSp>
                <p:nvGrpSpPr>
                  <p:cNvPr id="170016" name="Group 32"/>
                  <p:cNvGrpSpPr>
                    <a:grpSpLocks/>
                  </p:cNvGrpSpPr>
                  <p:nvPr/>
                </p:nvGrpSpPr>
                <p:grpSpPr bwMode="auto">
                  <a:xfrm>
                    <a:off x="2239" y="3699"/>
                    <a:ext cx="146" cy="144"/>
                    <a:chOff x="208" y="483"/>
                    <a:chExt cx="146" cy="144"/>
                  </a:xfrm>
                </p:grpSpPr>
                <p:sp>
                  <p:nvSpPr>
                    <p:cNvPr id="170017" name="AutoShape 33"/>
                    <p:cNvSpPr>
                      <a:spLocks noChangeArrowheads="1"/>
                    </p:cNvSpPr>
                    <p:nvPr/>
                  </p:nvSpPr>
                  <p:spPr bwMode="auto">
                    <a:xfrm>
                      <a:off x="208" y="483"/>
                      <a:ext cx="144" cy="144"/>
                    </a:xfrm>
                    <a:prstGeom prst="flowChartConnector">
                      <a:avLst/>
                    </a:prstGeom>
                    <a:solidFill>
                      <a:schemeClr val="hlink"/>
                    </a:solidFill>
                    <a:ln>
                      <a:noFill/>
                    </a:ln>
                    <a:effectLst/>
                    <a:extLst>
                      <a:ext uri="{91240B29-F687-4F45-9708-019B960494DF}">
                        <a14:hiddenLine xmlns:a14="http://schemas.microsoft.com/office/drawing/2010/main" w="349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18" name="Text Box 34"/>
                    <p:cNvSpPr txBox="1">
                      <a:spLocks noChangeArrowheads="1"/>
                    </p:cNvSpPr>
                    <p:nvPr/>
                  </p:nvSpPr>
                  <p:spPr bwMode="auto">
                    <a:xfrm>
                      <a:off x="214" y="489"/>
                      <a:ext cx="140"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solidFill>
                            <a:schemeClr val="bg1"/>
                          </a:solidFill>
                          <a:latin typeface="Arial" panose="020B0604020202020204" pitchFamily="34" charset="0"/>
                        </a:rPr>
                        <a:t>5</a:t>
                      </a:r>
                      <a:endParaRPr kumimoji="1" lang="en-US" altLang="en-US" sz="2400">
                        <a:latin typeface="Arial" panose="020B0604020202020204" pitchFamily="34" charset="0"/>
                      </a:endParaRPr>
                    </a:p>
                  </p:txBody>
                </p:sp>
              </p:grpSp>
            </p:grpSp>
          </p:grpSp>
        </p:grpSp>
        <p:grpSp>
          <p:nvGrpSpPr>
            <p:cNvPr id="170019" name="Group 35"/>
            <p:cNvGrpSpPr>
              <a:grpSpLocks/>
            </p:cNvGrpSpPr>
            <p:nvPr/>
          </p:nvGrpSpPr>
          <p:grpSpPr bwMode="auto">
            <a:xfrm>
              <a:off x="968" y="716"/>
              <a:ext cx="3289" cy="2924"/>
              <a:chOff x="968" y="716"/>
              <a:chExt cx="3289" cy="2924"/>
            </a:xfrm>
          </p:grpSpPr>
          <p:pic>
            <p:nvPicPr>
              <p:cNvPr id="170020" name="Picture 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 y="1096"/>
                <a:ext cx="3168" cy="2484"/>
              </a:xfrm>
              <a:prstGeom prst="rect">
                <a:avLst/>
              </a:prstGeom>
              <a:noFill/>
              <a:extLst>
                <a:ext uri="{909E8E84-426E-40DD-AFC4-6F175D3DCCD1}">
                  <a14:hiddenFill xmlns:a14="http://schemas.microsoft.com/office/drawing/2010/main">
                    <a:solidFill>
                      <a:srgbClr val="FFFFFF"/>
                    </a:solidFill>
                  </a14:hiddenFill>
                </a:ext>
              </a:extLst>
            </p:spPr>
          </p:pic>
          <p:sp>
            <p:nvSpPr>
              <p:cNvPr id="170021" name="Text Box 37"/>
              <p:cNvSpPr txBox="1">
                <a:spLocks noChangeArrowheads="1"/>
              </p:cNvSpPr>
              <p:nvPr/>
            </p:nvSpPr>
            <p:spPr bwMode="auto">
              <a:xfrm>
                <a:off x="3502" y="716"/>
                <a:ext cx="755" cy="27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000" dirty="0">
                    <a:latin typeface="Arial" panose="020B0604020202020204" pitchFamily="34" charset="0"/>
                  </a:rPr>
                  <a:t>        DAG functions as</a:t>
                </a:r>
              </a:p>
              <a:p>
                <a:pPr eaLnBrk="0" hangingPunct="0"/>
                <a:r>
                  <a:rPr kumimoji="1" lang="en-US" altLang="en-US" sz="1000" dirty="0">
                    <a:latin typeface="Arial" panose="020B0604020202020204" pitchFamily="34" charset="0"/>
                  </a:rPr>
                  <a:t>a second messenger</a:t>
                </a:r>
              </a:p>
              <a:p>
                <a:pPr eaLnBrk="0" hangingPunct="0"/>
                <a:r>
                  <a:rPr kumimoji="1" lang="en-US" altLang="en-US" sz="1000" dirty="0">
                    <a:latin typeface="Arial" panose="020B0604020202020204" pitchFamily="34" charset="0"/>
                  </a:rPr>
                  <a:t>in other pathways.</a:t>
                </a:r>
              </a:p>
            </p:txBody>
          </p:sp>
          <p:sp>
            <p:nvSpPr>
              <p:cNvPr id="170022" name="Line 38"/>
              <p:cNvSpPr>
                <a:spLocks noChangeShapeType="1"/>
              </p:cNvSpPr>
              <p:nvPr/>
            </p:nvSpPr>
            <p:spPr bwMode="auto">
              <a:xfrm>
                <a:off x="3413" y="1059"/>
                <a:ext cx="731"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23" name="Text Box 39"/>
              <p:cNvSpPr txBox="1">
                <a:spLocks noChangeArrowheads="1"/>
              </p:cNvSpPr>
              <p:nvPr/>
            </p:nvSpPr>
            <p:spPr bwMode="auto">
              <a:xfrm>
                <a:off x="2228" y="725"/>
                <a:ext cx="1031" cy="27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000" dirty="0">
                    <a:latin typeface="Arial" panose="020B0604020202020204" pitchFamily="34" charset="0"/>
                  </a:rPr>
                  <a:t>       Phospholipase C cleaves a</a:t>
                </a:r>
              </a:p>
              <a:p>
                <a:pPr eaLnBrk="0" hangingPunct="0"/>
                <a:r>
                  <a:rPr kumimoji="1" lang="en-US" altLang="en-US" sz="1000" dirty="0">
                    <a:latin typeface="Arial" panose="020B0604020202020204" pitchFamily="34" charset="0"/>
                  </a:rPr>
                  <a:t>plasma membrane phospholipid</a:t>
                </a:r>
              </a:p>
              <a:p>
                <a:pPr eaLnBrk="0" hangingPunct="0"/>
                <a:r>
                  <a:rPr kumimoji="1" lang="en-US" altLang="en-US" sz="1000" dirty="0">
                    <a:latin typeface="Arial" panose="020B0604020202020204" pitchFamily="34" charset="0"/>
                  </a:rPr>
                  <a:t>called PIP</a:t>
                </a:r>
                <a:r>
                  <a:rPr kumimoji="1" lang="en-US" altLang="en-US" sz="1000" baseline="-25000" dirty="0">
                    <a:latin typeface="Arial" panose="020B0604020202020204" pitchFamily="34" charset="0"/>
                  </a:rPr>
                  <a:t>2</a:t>
                </a:r>
                <a:r>
                  <a:rPr kumimoji="1" lang="en-US" altLang="en-US" sz="1000" dirty="0">
                    <a:latin typeface="Arial" panose="020B0604020202020204" pitchFamily="34" charset="0"/>
                  </a:rPr>
                  <a:t> into DAG and IP</a:t>
                </a:r>
                <a:r>
                  <a:rPr kumimoji="1" lang="en-US" altLang="en-US" sz="1000" baseline="-25000" dirty="0">
                    <a:latin typeface="Arial" panose="020B0604020202020204" pitchFamily="34" charset="0"/>
                  </a:rPr>
                  <a:t>3</a:t>
                </a:r>
                <a:r>
                  <a:rPr kumimoji="1" lang="en-US" altLang="en-US" sz="1000" dirty="0">
                    <a:latin typeface="Arial" panose="020B0604020202020204" pitchFamily="34" charset="0"/>
                  </a:rPr>
                  <a:t>.</a:t>
                </a:r>
              </a:p>
            </p:txBody>
          </p:sp>
          <p:sp>
            <p:nvSpPr>
              <p:cNvPr id="170024" name="Line 40"/>
              <p:cNvSpPr>
                <a:spLocks noChangeShapeType="1"/>
              </p:cNvSpPr>
              <p:nvPr/>
            </p:nvSpPr>
            <p:spPr bwMode="auto">
              <a:xfrm>
                <a:off x="2182" y="1060"/>
                <a:ext cx="110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25" name="Text Box 41"/>
              <p:cNvSpPr txBox="1">
                <a:spLocks noChangeArrowheads="1"/>
              </p:cNvSpPr>
              <p:nvPr/>
            </p:nvSpPr>
            <p:spPr bwMode="auto">
              <a:xfrm>
                <a:off x="1075" y="762"/>
                <a:ext cx="974" cy="27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000">
                    <a:latin typeface="Arial" panose="020B0604020202020204" pitchFamily="34" charset="0"/>
                  </a:rPr>
                  <a:t>        A signal molecule binds</a:t>
                </a:r>
              </a:p>
              <a:p>
                <a:pPr eaLnBrk="0" hangingPunct="0"/>
                <a:r>
                  <a:rPr kumimoji="1" lang="en-US" altLang="en-US" sz="1000">
                    <a:latin typeface="Arial" panose="020B0604020202020204" pitchFamily="34" charset="0"/>
                  </a:rPr>
                  <a:t>to a receptor, leading to</a:t>
                </a:r>
              </a:p>
              <a:p>
                <a:pPr eaLnBrk="0" hangingPunct="0"/>
                <a:r>
                  <a:rPr kumimoji="1" lang="en-US" altLang="en-US" sz="1000">
                    <a:latin typeface="Arial" panose="020B0604020202020204" pitchFamily="34" charset="0"/>
                  </a:rPr>
                  <a:t>activation of phospholipase C.</a:t>
                </a:r>
              </a:p>
            </p:txBody>
          </p:sp>
          <p:sp>
            <p:nvSpPr>
              <p:cNvPr id="170026" name="Line 42"/>
              <p:cNvSpPr>
                <a:spLocks noChangeShapeType="1"/>
              </p:cNvSpPr>
              <p:nvPr/>
            </p:nvSpPr>
            <p:spPr bwMode="auto">
              <a:xfrm>
                <a:off x="1032" y="1062"/>
                <a:ext cx="103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27" name="Text Box 43"/>
              <p:cNvSpPr txBox="1">
                <a:spLocks noChangeArrowheads="1"/>
              </p:cNvSpPr>
              <p:nvPr/>
            </p:nvSpPr>
            <p:spPr bwMode="auto">
              <a:xfrm>
                <a:off x="1016" y="1136"/>
                <a:ext cx="505" cy="321"/>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EXTRA-</a:t>
                </a:r>
              </a:p>
              <a:p>
                <a:pPr eaLnBrk="0" hangingPunct="0"/>
                <a:r>
                  <a:rPr kumimoji="1" lang="en-US" altLang="en-US" sz="1200">
                    <a:latin typeface="Arial" panose="020B0604020202020204" pitchFamily="34" charset="0"/>
                  </a:rPr>
                  <a:t>CELLULAR</a:t>
                </a:r>
              </a:p>
              <a:p>
                <a:pPr eaLnBrk="0" hangingPunct="0"/>
                <a:r>
                  <a:rPr kumimoji="1" lang="en-US" altLang="en-US" sz="1200">
                    <a:latin typeface="Arial" panose="020B0604020202020204" pitchFamily="34" charset="0"/>
                  </a:rPr>
                  <a:t>FLUID</a:t>
                </a:r>
              </a:p>
            </p:txBody>
          </p:sp>
          <p:sp>
            <p:nvSpPr>
              <p:cNvPr id="170028" name="Text Box 44"/>
              <p:cNvSpPr txBox="1">
                <a:spLocks noChangeArrowheads="1"/>
              </p:cNvSpPr>
              <p:nvPr/>
            </p:nvSpPr>
            <p:spPr bwMode="auto">
              <a:xfrm>
                <a:off x="1680" y="1181"/>
                <a:ext cx="692" cy="23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Signal molecule</a:t>
                </a:r>
              </a:p>
              <a:p>
                <a:pPr eaLnBrk="0" hangingPunct="0"/>
                <a:r>
                  <a:rPr kumimoji="1" lang="en-US" altLang="en-US" sz="1200">
                    <a:latin typeface="Arial" panose="020B0604020202020204" pitchFamily="34" charset="0"/>
                  </a:rPr>
                  <a:t>(first messenger)</a:t>
                </a:r>
              </a:p>
            </p:txBody>
          </p:sp>
          <p:sp>
            <p:nvSpPr>
              <p:cNvPr id="170029" name="Text Box 45"/>
              <p:cNvSpPr txBox="1">
                <a:spLocks noChangeArrowheads="1"/>
              </p:cNvSpPr>
              <p:nvPr/>
            </p:nvSpPr>
            <p:spPr bwMode="auto">
              <a:xfrm>
                <a:off x="2397" y="1436"/>
                <a:ext cx="419" cy="137"/>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200">
                    <a:latin typeface="Arial" panose="020B0604020202020204" pitchFamily="34" charset="0"/>
                  </a:rPr>
                  <a:t>G protein</a:t>
                </a:r>
              </a:p>
            </p:txBody>
          </p:sp>
          <p:sp>
            <p:nvSpPr>
              <p:cNvPr id="170030" name="Text Box 46"/>
              <p:cNvSpPr txBox="1">
                <a:spLocks noChangeArrowheads="1"/>
              </p:cNvSpPr>
              <p:nvPr/>
            </p:nvSpPr>
            <p:spPr bwMode="auto">
              <a:xfrm>
                <a:off x="1412" y="1949"/>
                <a:ext cx="660" cy="23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G-protein-linked</a:t>
                </a:r>
              </a:p>
              <a:p>
                <a:pPr eaLnBrk="0" hangingPunct="0"/>
                <a:r>
                  <a:rPr kumimoji="1" lang="en-US" altLang="en-US" sz="1200">
                    <a:latin typeface="Arial" panose="020B0604020202020204" pitchFamily="34" charset="0"/>
                  </a:rPr>
                  <a:t>receptor</a:t>
                </a:r>
              </a:p>
            </p:txBody>
          </p:sp>
          <p:sp>
            <p:nvSpPr>
              <p:cNvPr id="170031" name="Text Box 47"/>
              <p:cNvSpPr txBox="1">
                <a:spLocks noChangeArrowheads="1"/>
              </p:cNvSpPr>
              <p:nvPr/>
            </p:nvSpPr>
            <p:spPr bwMode="auto">
              <a:xfrm>
                <a:off x="3053" y="2920"/>
                <a:ext cx="413" cy="321"/>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Various</a:t>
                </a:r>
              </a:p>
              <a:p>
                <a:pPr eaLnBrk="0" hangingPunct="0"/>
                <a:r>
                  <a:rPr kumimoji="1" lang="en-US" altLang="en-US" sz="1200">
                    <a:latin typeface="Arial" panose="020B0604020202020204" pitchFamily="34" charset="0"/>
                  </a:rPr>
                  <a:t>proteins</a:t>
                </a:r>
              </a:p>
              <a:p>
                <a:pPr eaLnBrk="0" hangingPunct="0"/>
                <a:r>
                  <a:rPr kumimoji="1" lang="en-US" altLang="en-US" sz="1200">
                    <a:latin typeface="Arial" panose="020B0604020202020204" pitchFamily="34" charset="0"/>
                  </a:rPr>
                  <a:t>activated</a:t>
                </a:r>
              </a:p>
            </p:txBody>
          </p:sp>
          <p:sp>
            <p:nvSpPr>
              <p:cNvPr id="170032" name="Text Box 48"/>
              <p:cNvSpPr txBox="1">
                <a:spLocks noChangeArrowheads="1"/>
              </p:cNvSpPr>
              <p:nvPr/>
            </p:nvSpPr>
            <p:spPr bwMode="auto">
              <a:xfrm>
                <a:off x="968" y="2901"/>
                <a:ext cx="603" cy="23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Endoplasmic</a:t>
                </a:r>
              </a:p>
              <a:p>
                <a:pPr eaLnBrk="0" hangingPunct="0"/>
                <a:r>
                  <a:rPr kumimoji="1" lang="en-US" altLang="en-US" sz="1200">
                    <a:latin typeface="Arial" panose="020B0604020202020204" pitchFamily="34" charset="0"/>
                  </a:rPr>
                  <a:t>reticulum (ER)</a:t>
                </a:r>
              </a:p>
            </p:txBody>
          </p:sp>
          <p:sp>
            <p:nvSpPr>
              <p:cNvPr id="170033" name="Text Box 49"/>
              <p:cNvSpPr txBox="1">
                <a:spLocks noChangeArrowheads="1"/>
              </p:cNvSpPr>
              <p:nvPr/>
            </p:nvSpPr>
            <p:spPr bwMode="auto">
              <a:xfrm>
                <a:off x="2544" y="2033"/>
                <a:ext cx="694"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Phospholipase C</a:t>
                </a:r>
              </a:p>
            </p:txBody>
          </p:sp>
          <p:sp>
            <p:nvSpPr>
              <p:cNvPr id="170034" name="Text Box 50"/>
              <p:cNvSpPr txBox="1">
                <a:spLocks noChangeArrowheads="1"/>
              </p:cNvSpPr>
              <p:nvPr/>
            </p:nvSpPr>
            <p:spPr bwMode="auto">
              <a:xfrm>
                <a:off x="3389" y="1921"/>
                <a:ext cx="254"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PIP</a:t>
                </a:r>
                <a:r>
                  <a:rPr kumimoji="1" lang="en-US" altLang="en-US" sz="1200" baseline="-25000">
                    <a:latin typeface="Arial" panose="020B0604020202020204" pitchFamily="34" charset="0"/>
                  </a:rPr>
                  <a:t>2</a:t>
                </a:r>
                <a:endParaRPr kumimoji="1" lang="en-US" altLang="en-US" sz="1200">
                  <a:latin typeface="Arial" panose="020B0604020202020204" pitchFamily="34" charset="0"/>
                </a:endParaRPr>
              </a:p>
            </p:txBody>
          </p:sp>
          <p:sp>
            <p:nvSpPr>
              <p:cNvPr id="170035" name="Text Box 51"/>
              <p:cNvSpPr txBox="1">
                <a:spLocks noChangeArrowheads="1"/>
              </p:cNvSpPr>
              <p:nvPr/>
            </p:nvSpPr>
            <p:spPr bwMode="auto">
              <a:xfrm>
                <a:off x="3413" y="2109"/>
                <a:ext cx="734" cy="199"/>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r>
                  <a:rPr kumimoji="1" lang="en-US" altLang="en-US" sz="1000" b="1">
                    <a:latin typeface="Arial" panose="020B0604020202020204" pitchFamily="34" charset="0"/>
                  </a:rPr>
                  <a:t>          IP</a:t>
                </a:r>
                <a:r>
                  <a:rPr kumimoji="1" lang="en-US" altLang="en-US" sz="1000" b="1" baseline="-25000">
                    <a:latin typeface="Arial" panose="020B0604020202020204" pitchFamily="34" charset="0"/>
                  </a:rPr>
                  <a:t>3</a:t>
                </a:r>
                <a:endParaRPr kumimoji="1" lang="en-US" altLang="en-US" sz="1000">
                  <a:latin typeface="Arial" panose="020B0604020202020204" pitchFamily="34" charset="0"/>
                </a:endParaRPr>
              </a:p>
              <a:p>
                <a:pPr algn="ctr" eaLnBrk="0" hangingPunct="0"/>
                <a:r>
                  <a:rPr kumimoji="1" lang="en-US" altLang="en-US" sz="1000">
                    <a:latin typeface="Arial" panose="020B0604020202020204" pitchFamily="34" charset="0"/>
                  </a:rPr>
                  <a:t>  (second messenger)</a:t>
                </a:r>
              </a:p>
            </p:txBody>
          </p:sp>
          <p:sp>
            <p:nvSpPr>
              <p:cNvPr id="170036" name="Text Box 52"/>
              <p:cNvSpPr txBox="1">
                <a:spLocks noChangeArrowheads="1"/>
              </p:cNvSpPr>
              <p:nvPr/>
            </p:nvSpPr>
            <p:spPr bwMode="auto">
              <a:xfrm>
                <a:off x="3724" y="1644"/>
                <a:ext cx="268" cy="13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DAG</a:t>
                </a:r>
              </a:p>
            </p:txBody>
          </p:sp>
          <p:sp>
            <p:nvSpPr>
              <p:cNvPr id="170037" name="Text Box 53"/>
              <p:cNvSpPr txBox="1">
                <a:spLocks noChangeArrowheads="1"/>
              </p:cNvSpPr>
              <p:nvPr/>
            </p:nvSpPr>
            <p:spPr bwMode="auto">
              <a:xfrm>
                <a:off x="3680" y="2965"/>
                <a:ext cx="422" cy="23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a:latin typeface="Arial" panose="020B0604020202020204" pitchFamily="34" charset="0"/>
                  </a:rPr>
                  <a:t>Cellular</a:t>
                </a:r>
                <a:br>
                  <a:rPr kumimoji="1" lang="en-US" altLang="en-US" sz="1200">
                    <a:latin typeface="Arial" panose="020B0604020202020204" pitchFamily="34" charset="0"/>
                  </a:rPr>
                </a:br>
                <a:r>
                  <a:rPr kumimoji="1" lang="en-US" altLang="en-US" sz="1200">
                    <a:latin typeface="Arial" panose="020B0604020202020204" pitchFamily="34" charset="0"/>
                  </a:rPr>
                  <a:t>response</a:t>
                </a:r>
              </a:p>
            </p:txBody>
          </p:sp>
          <p:sp>
            <p:nvSpPr>
              <p:cNvPr id="170038" name="Text Box 54"/>
              <p:cNvSpPr txBox="1">
                <a:spLocks noChangeArrowheads="1"/>
              </p:cNvSpPr>
              <p:nvPr/>
            </p:nvSpPr>
            <p:spPr bwMode="auto">
              <a:xfrm>
                <a:off x="2408" y="1821"/>
                <a:ext cx="219" cy="11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900">
                    <a:latin typeface="Arial" panose="020B0604020202020204" pitchFamily="34" charset="0"/>
                  </a:rPr>
                  <a:t>GTP</a:t>
                </a:r>
              </a:p>
            </p:txBody>
          </p:sp>
          <p:sp>
            <p:nvSpPr>
              <p:cNvPr id="170039" name="Text Box 55"/>
              <p:cNvSpPr txBox="1">
                <a:spLocks noChangeArrowheads="1"/>
              </p:cNvSpPr>
              <p:nvPr/>
            </p:nvSpPr>
            <p:spPr bwMode="auto">
              <a:xfrm>
                <a:off x="2263" y="3248"/>
                <a:ext cx="476" cy="297"/>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100" b="1">
                    <a:latin typeface="Arial" panose="020B0604020202020204" pitchFamily="34" charset="0"/>
                  </a:rPr>
                  <a:t>Ca</a:t>
                </a:r>
                <a:r>
                  <a:rPr kumimoji="1" lang="en-US" altLang="en-US" sz="1100" b="1" baseline="30000">
                    <a:latin typeface="Arial" panose="020B0604020202020204" pitchFamily="34" charset="0"/>
                  </a:rPr>
                  <a:t>2+</a:t>
                </a:r>
                <a:endParaRPr kumimoji="1" lang="en-US" altLang="en-US" sz="1100">
                  <a:latin typeface="Arial" panose="020B0604020202020204" pitchFamily="34" charset="0"/>
                </a:endParaRPr>
              </a:p>
              <a:p>
                <a:pPr eaLnBrk="0" hangingPunct="0"/>
                <a:r>
                  <a:rPr kumimoji="1" lang="en-US" altLang="en-US" sz="1100">
                    <a:latin typeface="Arial" panose="020B0604020202020204" pitchFamily="34" charset="0"/>
                  </a:rPr>
                  <a:t>(second </a:t>
                </a:r>
              </a:p>
              <a:p>
                <a:pPr eaLnBrk="0" hangingPunct="0"/>
                <a:r>
                  <a:rPr kumimoji="1" lang="en-US" altLang="en-US" sz="1100">
                    <a:latin typeface="Arial" panose="020B0604020202020204" pitchFamily="34" charset="0"/>
                  </a:rPr>
                  <a:t>messenger)</a:t>
                </a:r>
              </a:p>
            </p:txBody>
          </p:sp>
          <p:sp>
            <p:nvSpPr>
              <p:cNvPr id="170040" name="Text Box 56"/>
              <p:cNvSpPr txBox="1">
                <a:spLocks noChangeArrowheads="1"/>
              </p:cNvSpPr>
              <p:nvPr/>
            </p:nvSpPr>
            <p:spPr bwMode="auto">
              <a:xfrm>
                <a:off x="1727" y="3025"/>
                <a:ext cx="245" cy="13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eaLnBrk="0" hangingPunct="0">
                  <a:spcBef>
                    <a:spcPct val="50000"/>
                  </a:spcBef>
                </a:pPr>
                <a:r>
                  <a:rPr kumimoji="1" lang="en-US" altLang="en-US" sz="1100" b="1">
                    <a:latin typeface="Arial" panose="020B0604020202020204" pitchFamily="34" charset="0"/>
                  </a:rPr>
                  <a:t>Ca</a:t>
                </a:r>
                <a:r>
                  <a:rPr kumimoji="1" lang="en-US" altLang="en-US" sz="1100" b="1" baseline="30000">
                    <a:latin typeface="Arial" panose="020B0604020202020204" pitchFamily="34" charset="0"/>
                  </a:rPr>
                  <a:t>2+</a:t>
                </a:r>
              </a:p>
            </p:txBody>
          </p:sp>
          <p:sp>
            <p:nvSpPr>
              <p:cNvPr id="170041" name="Text Box 57"/>
              <p:cNvSpPr txBox="1">
                <a:spLocks noChangeArrowheads="1"/>
              </p:cNvSpPr>
              <p:nvPr/>
            </p:nvSpPr>
            <p:spPr bwMode="auto">
              <a:xfrm>
                <a:off x="1725" y="2429"/>
                <a:ext cx="664" cy="23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r>
                  <a:rPr kumimoji="1" lang="en-US" altLang="en-US" sz="1200" dirty="0">
                    <a:latin typeface="Arial" panose="020B0604020202020204" pitchFamily="34" charset="0"/>
                  </a:rPr>
                  <a:t>IP</a:t>
                </a:r>
                <a:r>
                  <a:rPr kumimoji="1" lang="en-US" altLang="en-US" sz="1200" baseline="-25000" dirty="0">
                    <a:latin typeface="Arial" panose="020B0604020202020204" pitchFamily="34" charset="0"/>
                  </a:rPr>
                  <a:t>3</a:t>
                </a:r>
                <a:r>
                  <a:rPr kumimoji="1" lang="en-US" altLang="en-US" sz="1200" dirty="0">
                    <a:latin typeface="Arial" panose="020B0604020202020204" pitchFamily="34" charset="0"/>
                  </a:rPr>
                  <a:t>-gated</a:t>
                </a:r>
              </a:p>
              <a:p>
                <a:pPr eaLnBrk="0" hangingPunct="0"/>
                <a:r>
                  <a:rPr kumimoji="1" lang="en-US" altLang="en-US" sz="1200" dirty="0">
                    <a:latin typeface="Arial" panose="020B0604020202020204" pitchFamily="34" charset="0"/>
                  </a:rPr>
                  <a:t>calcium channel</a:t>
                </a:r>
              </a:p>
            </p:txBody>
          </p:sp>
          <p:sp>
            <p:nvSpPr>
              <p:cNvPr id="170042" name="Line 58"/>
              <p:cNvSpPr>
                <a:spLocks noChangeShapeType="1"/>
              </p:cNvSpPr>
              <p:nvPr/>
            </p:nvSpPr>
            <p:spPr bwMode="auto">
              <a:xfrm flipH="1">
                <a:off x="1968" y="1407"/>
                <a:ext cx="48" cy="14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3" name="Line 59"/>
              <p:cNvSpPr>
                <a:spLocks noChangeShapeType="1"/>
              </p:cNvSpPr>
              <p:nvPr/>
            </p:nvSpPr>
            <p:spPr bwMode="auto">
              <a:xfrm>
                <a:off x="2640" y="1560"/>
                <a:ext cx="0" cy="14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4" name="Line 60"/>
              <p:cNvSpPr>
                <a:spLocks noChangeShapeType="1"/>
              </p:cNvSpPr>
              <p:nvPr/>
            </p:nvSpPr>
            <p:spPr bwMode="auto">
              <a:xfrm flipH="1">
                <a:off x="2928" y="1866"/>
                <a:ext cx="240" cy="19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5" name="Line 61"/>
              <p:cNvSpPr>
                <a:spLocks noChangeShapeType="1"/>
              </p:cNvSpPr>
              <p:nvPr/>
            </p:nvSpPr>
            <p:spPr bwMode="auto">
              <a:xfrm>
                <a:off x="2086" y="2653"/>
                <a:ext cx="78" cy="291"/>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6" name="Line 62"/>
              <p:cNvSpPr>
                <a:spLocks noChangeShapeType="1"/>
              </p:cNvSpPr>
              <p:nvPr/>
            </p:nvSpPr>
            <p:spPr bwMode="auto">
              <a:xfrm>
                <a:off x="1536" y="1067"/>
                <a:ext cx="272" cy="63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7" name="Line 63"/>
              <p:cNvSpPr>
                <a:spLocks noChangeShapeType="1"/>
              </p:cNvSpPr>
              <p:nvPr/>
            </p:nvSpPr>
            <p:spPr bwMode="auto">
              <a:xfrm>
                <a:off x="2872" y="1064"/>
                <a:ext cx="288" cy="656"/>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8" name="Line 64"/>
              <p:cNvSpPr>
                <a:spLocks noChangeShapeType="1"/>
              </p:cNvSpPr>
              <p:nvPr/>
            </p:nvSpPr>
            <p:spPr bwMode="auto">
              <a:xfrm>
                <a:off x="3827" y="1067"/>
                <a:ext cx="2" cy="581"/>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49" name="Line 65"/>
              <p:cNvSpPr>
                <a:spLocks noChangeShapeType="1"/>
              </p:cNvSpPr>
              <p:nvPr/>
            </p:nvSpPr>
            <p:spPr bwMode="auto">
              <a:xfrm flipH="1">
                <a:off x="1544" y="3352"/>
                <a:ext cx="432" cy="2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50" name="Line 66"/>
              <p:cNvSpPr>
                <a:spLocks noChangeShapeType="1"/>
              </p:cNvSpPr>
              <p:nvPr/>
            </p:nvSpPr>
            <p:spPr bwMode="auto">
              <a:xfrm>
                <a:off x="2752" y="3168"/>
                <a:ext cx="126" cy="47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70051" name="Line 67"/>
              <p:cNvSpPr>
                <a:spLocks noChangeShapeType="1"/>
              </p:cNvSpPr>
              <p:nvPr/>
            </p:nvSpPr>
            <p:spPr bwMode="auto">
              <a:xfrm>
                <a:off x="3360" y="3256"/>
                <a:ext cx="480" cy="38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grpSp>
      </p:grpSp>
      <p:sp>
        <p:nvSpPr>
          <p:cNvPr id="3" name="Footer Placeholder 2">
            <a:extLst>
              <a:ext uri="{FF2B5EF4-FFF2-40B4-BE49-F238E27FC236}">
                <a16:creationId xmlns:a16="http://schemas.microsoft.com/office/drawing/2014/main" id="{389554DB-21A5-4E9D-92B4-86AD3EDA8536}"/>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240630D0-4227-84B5-298A-F7B54A6849B6}"/>
              </a:ext>
            </a:extLst>
          </p:cNvPr>
          <p:cNvSpPr>
            <a:spLocks noGrp="1"/>
          </p:cNvSpPr>
          <p:nvPr>
            <p:ph type="dt" sz="half" idx="10"/>
          </p:nvPr>
        </p:nvSpPr>
        <p:spPr/>
        <p:txBody>
          <a:bodyPr/>
          <a:lstStyle/>
          <a:p>
            <a:fld id="{8A6396BC-336E-4DC2-85A6-23C6C4D7A912}" type="datetime1">
              <a:rPr lang="en-US" smtClean="0"/>
              <a:t>5/19/2024</a:t>
            </a:fld>
            <a:endParaRPr lang="en-US"/>
          </a:p>
        </p:txBody>
      </p:sp>
    </p:spTree>
    <p:extLst>
      <p:ext uri="{BB962C8B-B14F-4D97-AF65-F5344CB8AC3E}">
        <p14:creationId xmlns:p14="http://schemas.microsoft.com/office/powerpoint/2010/main" val="626654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Signal cascade- targets</a:t>
            </a:r>
          </a:p>
        </p:txBody>
      </p:sp>
      <p:sp>
        <p:nvSpPr>
          <p:cNvPr id="3" name="Content Placeholder 2"/>
          <p:cNvSpPr>
            <a:spLocks noGrp="1"/>
          </p:cNvSpPr>
          <p:nvPr>
            <p:ph idx="1"/>
          </p:nvPr>
        </p:nvSpPr>
        <p:spPr/>
        <p:txBody>
          <a:bodyPr>
            <a:normAutofit fontScale="92500" lnSpcReduction="20000"/>
          </a:bodyPr>
          <a:lstStyle/>
          <a:p>
            <a:pPr algn="just" eaLnBrk="0" hangingPunct="0"/>
            <a:r>
              <a:rPr lang="en-US" altLang="en-US" b="1" dirty="0"/>
              <a:t>Protein Kinase C</a:t>
            </a:r>
            <a:r>
              <a:rPr lang="en-US" altLang="en-US" dirty="0"/>
              <a:t> phosphorylates target proteins </a:t>
            </a:r>
            <a:r>
              <a:rPr lang="en-US" altLang="en-US" b="1" dirty="0"/>
              <a:t>(</a:t>
            </a:r>
            <a:r>
              <a:rPr lang="en-US" altLang="en-US" b="1" dirty="0" err="1"/>
              <a:t>ser</a:t>
            </a:r>
            <a:r>
              <a:rPr lang="en-US" altLang="en-US" b="1" dirty="0"/>
              <a:t> &amp; </a:t>
            </a:r>
            <a:r>
              <a:rPr lang="en-US" altLang="en-US" b="1" dirty="0" err="1"/>
              <a:t>thr</a:t>
            </a:r>
            <a:r>
              <a:rPr lang="en-US" altLang="en-US" b="1" dirty="0"/>
              <a:t>)</a:t>
            </a:r>
            <a:r>
              <a:rPr lang="en-US" altLang="en-US" dirty="0"/>
              <a:t> which control</a:t>
            </a:r>
          </a:p>
          <a:p>
            <a:pPr algn="just" eaLnBrk="0" hangingPunct="0"/>
            <a:r>
              <a:rPr lang="en-US" altLang="en-US" dirty="0"/>
              <a:t>cell growth</a:t>
            </a:r>
          </a:p>
          <a:p>
            <a:pPr algn="just" eaLnBrk="0" hangingPunct="0"/>
            <a:r>
              <a:rPr lang="en-US" altLang="en-US" dirty="0"/>
              <a:t>regulation of ion channels</a:t>
            </a:r>
          </a:p>
          <a:p>
            <a:pPr algn="just" eaLnBrk="0" hangingPunct="0"/>
            <a:r>
              <a:rPr lang="en-US" altLang="en-US" dirty="0"/>
              <a:t>cytoskeleton</a:t>
            </a:r>
          </a:p>
          <a:p>
            <a:pPr algn="just" eaLnBrk="0" hangingPunct="0"/>
            <a:r>
              <a:rPr lang="en-US" altLang="en-US" dirty="0"/>
              <a:t>increases cell pH </a:t>
            </a:r>
          </a:p>
          <a:p>
            <a:pPr algn="just" eaLnBrk="0" hangingPunct="0"/>
            <a:r>
              <a:rPr lang="en-US" altLang="en-US" dirty="0"/>
              <a:t>Protein secretion</a:t>
            </a:r>
          </a:p>
          <a:p>
            <a:pPr algn="just" eaLnBrk="0" hangingPunct="0"/>
            <a:r>
              <a:rPr lang="en-US" altLang="en-US" b="1" dirty="0"/>
              <a:t>Ca++</a:t>
            </a:r>
          </a:p>
          <a:p>
            <a:pPr algn="just" eaLnBrk="0" hangingPunct="0"/>
            <a:r>
              <a:rPr lang="en-US" altLang="en-US" dirty="0"/>
              <a:t>Binds &amp; activates </a:t>
            </a:r>
            <a:r>
              <a:rPr lang="en-US" altLang="en-US" b="1" dirty="0"/>
              <a:t>calmodulin</a:t>
            </a:r>
            <a:r>
              <a:rPr lang="en-US" altLang="en-US" dirty="0"/>
              <a:t>. Calmodulin-binding proteins activate </a:t>
            </a:r>
            <a:r>
              <a:rPr lang="en-US" altLang="en-US" b="1" dirty="0"/>
              <a:t>(kinases &amp; phosphatases).</a:t>
            </a:r>
            <a:r>
              <a:rPr lang="en-US" altLang="en-US" dirty="0"/>
              <a:t> T</a:t>
            </a:r>
            <a:r>
              <a:rPr lang="en-US" dirty="0"/>
              <a:t>he efflux of Ca++ from the endoplasmic reticulum causes skeletal muscle cells to contract and some endocrine cells to secrete hormones. </a:t>
            </a:r>
            <a:endParaRPr lang="en-US" altLang="en-US" b="1" dirty="0"/>
          </a:p>
          <a:p>
            <a:pPr marL="0" indent="0" eaLnBrk="0" hangingPunct="0">
              <a:buNone/>
            </a:pPr>
            <a:endParaRPr lang="en-US" altLang="en-US" dirty="0"/>
          </a:p>
          <a:p>
            <a:endParaRPr lang="en-US" dirty="0"/>
          </a:p>
        </p:txBody>
      </p:sp>
      <p:sp>
        <p:nvSpPr>
          <p:cNvPr id="5" name="Slide Number Placeholder 4"/>
          <p:cNvSpPr>
            <a:spLocks noGrp="1"/>
          </p:cNvSpPr>
          <p:nvPr>
            <p:ph type="sldNum" sz="quarter" idx="12"/>
          </p:nvPr>
        </p:nvSpPr>
        <p:spPr/>
        <p:txBody>
          <a:bodyPr/>
          <a:lstStyle/>
          <a:p>
            <a:fld id="{263732EB-A410-453E-8DB1-1DF47A6BB1E8}" type="slidenum">
              <a:rPr lang="en-US" smtClean="0"/>
              <a:pPr/>
              <a:t>69</a:t>
            </a:fld>
            <a:endParaRPr lang="en-US"/>
          </a:p>
        </p:txBody>
      </p:sp>
      <p:sp>
        <p:nvSpPr>
          <p:cNvPr id="6" name="Footer Placeholder 5">
            <a:extLst>
              <a:ext uri="{FF2B5EF4-FFF2-40B4-BE49-F238E27FC236}">
                <a16:creationId xmlns:a16="http://schemas.microsoft.com/office/drawing/2014/main" id="{733179A4-C6C4-4E61-98DD-EE8544C3874D}"/>
              </a:ext>
            </a:extLst>
          </p:cNvPr>
          <p:cNvSpPr>
            <a:spLocks noGrp="1"/>
          </p:cNvSpPr>
          <p:nvPr>
            <p:ph type="ftr" sz="quarter" idx="11"/>
          </p:nvPr>
        </p:nvSpPr>
        <p:spPr/>
        <p:txBody>
          <a:bodyPr/>
          <a:lstStyle/>
          <a:p>
            <a:r>
              <a:rPr lang="en-US"/>
              <a:t>Zakir Ahmad</a:t>
            </a:r>
          </a:p>
        </p:txBody>
      </p:sp>
      <p:sp>
        <p:nvSpPr>
          <p:cNvPr id="7" name="Date Placeholder 6">
            <a:extLst>
              <a:ext uri="{FF2B5EF4-FFF2-40B4-BE49-F238E27FC236}">
                <a16:creationId xmlns:a16="http://schemas.microsoft.com/office/drawing/2014/main" id="{18A9CF38-32B6-63EA-B98B-3A510D1DEDCC}"/>
              </a:ext>
            </a:extLst>
          </p:cNvPr>
          <p:cNvSpPr>
            <a:spLocks noGrp="1"/>
          </p:cNvSpPr>
          <p:nvPr>
            <p:ph type="dt" sz="half" idx="10"/>
          </p:nvPr>
        </p:nvSpPr>
        <p:spPr/>
        <p:txBody>
          <a:bodyPr/>
          <a:lstStyle/>
          <a:p>
            <a:fld id="{029489A3-8735-44F0-BA6F-84813BDD764A}" type="datetime1">
              <a:rPr lang="en-US" smtClean="0"/>
              <a:t>5/19/2024</a:t>
            </a:fld>
            <a:endParaRPr lang="en-US"/>
          </a:p>
        </p:txBody>
      </p:sp>
    </p:spTree>
    <p:extLst>
      <p:ext uri="{BB962C8B-B14F-4D97-AF65-F5344CB8AC3E}">
        <p14:creationId xmlns:p14="http://schemas.microsoft.com/office/powerpoint/2010/main" val="38561526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AF7700D-D680-3418-8177-55C90FED7139}"/>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5235D30E-7869-33C9-CA09-CB39F1A62145}"/>
              </a:ext>
            </a:extLst>
          </p:cNvPr>
          <p:cNvSpPr>
            <a:spLocks noGrp="1"/>
          </p:cNvSpPr>
          <p:nvPr>
            <p:ph type="sldNum" sz="quarter" idx="12"/>
          </p:nvPr>
        </p:nvSpPr>
        <p:spPr/>
        <p:txBody>
          <a:bodyPr/>
          <a:lstStyle/>
          <a:p>
            <a:fld id="{99DD7854-44FB-44E0-95A2-F323E40DB6E9}" type="slidenum">
              <a:rPr lang="en-US" smtClean="0"/>
              <a:t>70</a:t>
            </a:fld>
            <a:endParaRPr lang="en-US"/>
          </a:p>
        </p:txBody>
      </p:sp>
      <p:pic>
        <p:nvPicPr>
          <p:cNvPr id="8" name="Picture 7" descr="Diagram of a cell membrane&#10;&#10;Description automatically generated">
            <a:extLst>
              <a:ext uri="{FF2B5EF4-FFF2-40B4-BE49-F238E27FC236}">
                <a16:creationId xmlns:a16="http://schemas.microsoft.com/office/drawing/2014/main" id="{264EB381-7769-F4D8-C207-82A018467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Date Placeholder 3">
            <a:extLst>
              <a:ext uri="{FF2B5EF4-FFF2-40B4-BE49-F238E27FC236}">
                <a16:creationId xmlns:a16="http://schemas.microsoft.com/office/drawing/2014/main" id="{1CBE3B8C-4E21-9C15-A2AC-69A930EF358F}"/>
              </a:ext>
            </a:extLst>
          </p:cNvPr>
          <p:cNvSpPr>
            <a:spLocks noGrp="1"/>
          </p:cNvSpPr>
          <p:nvPr>
            <p:ph type="dt" sz="half" idx="10"/>
          </p:nvPr>
        </p:nvSpPr>
        <p:spPr/>
        <p:txBody>
          <a:bodyPr/>
          <a:lstStyle/>
          <a:p>
            <a:fld id="{3ED998C6-EA6B-4161-A6BE-4948955ECD43}" type="datetime1">
              <a:rPr lang="en-US" smtClean="0"/>
              <a:t>5/19/2024</a:t>
            </a:fld>
            <a:endParaRPr lang="en-US"/>
          </a:p>
        </p:txBody>
      </p:sp>
    </p:spTree>
    <p:extLst>
      <p:ext uri="{BB962C8B-B14F-4D97-AF65-F5344CB8AC3E}">
        <p14:creationId xmlns:p14="http://schemas.microsoft.com/office/powerpoint/2010/main" val="32228349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AF7700D-D680-3418-8177-55C90FED7139}"/>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5235D30E-7869-33C9-CA09-CB39F1A62145}"/>
              </a:ext>
            </a:extLst>
          </p:cNvPr>
          <p:cNvSpPr>
            <a:spLocks noGrp="1"/>
          </p:cNvSpPr>
          <p:nvPr>
            <p:ph type="sldNum" sz="quarter" idx="12"/>
          </p:nvPr>
        </p:nvSpPr>
        <p:spPr/>
        <p:txBody>
          <a:bodyPr/>
          <a:lstStyle/>
          <a:p>
            <a:fld id="{99DD7854-44FB-44E0-95A2-F323E40DB6E9}" type="slidenum">
              <a:rPr lang="en-US" smtClean="0"/>
              <a:t>71</a:t>
            </a:fld>
            <a:endParaRPr lang="en-US"/>
          </a:p>
        </p:txBody>
      </p:sp>
      <p:pic>
        <p:nvPicPr>
          <p:cNvPr id="4098" name="Picture 2" descr="student submitted image, transcription available below">
            <a:extLst>
              <a:ext uri="{FF2B5EF4-FFF2-40B4-BE49-F238E27FC236}">
                <a16:creationId xmlns:a16="http://schemas.microsoft.com/office/drawing/2014/main" id="{AF5AEF52-7F07-D203-3070-EB5075C9AA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382A0DEC-5910-A768-EE20-898C00B68454}"/>
              </a:ext>
            </a:extLst>
          </p:cNvPr>
          <p:cNvSpPr>
            <a:spLocks noGrp="1"/>
          </p:cNvSpPr>
          <p:nvPr>
            <p:ph type="dt" sz="half" idx="10"/>
          </p:nvPr>
        </p:nvSpPr>
        <p:spPr/>
        <p:txBody>
          <a:bodyPr/>
          <a:lstStyle/>
          <a:p>
            <a:fld id="{D0288777-1091-4DF1-891C-999CF5557C95}" type="datetime1">
              <a:rPr lang="en-US" smtClean="0"/>
              <a:t>5/19/2024</a:t>
            </a:fld>
            <a:endParaRPr lang="en-US"/>
          </a:p>
        </p:txBody>
      </p:sp>
    </p:spTree>
    <p:extLst>
      <p:ext uri="{BB962C8B-B14F-4D97-AF65-F5344CB8AC3E}">
        <p14:creationId xmlns:p14="http://schemas.microsoft.com/office/powerpoint/2010/main" val="33590895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8738761-0925-47F9-8E59-DD256342C53A}"/>
              </a:ext>
            </a:extLst>
          </p:cNvPr>
          <p:cNvSpPr>
            <a:spLocks noGrp="1"/>
          </p:cNvSpPr>
          <p:nvPr>
            <p:ph type="sldNum" sz="quarter" idx="12"/>
          </p:nvPr>
        </p:nvSpPr>
        <p:spPr/>
        <p:txBody>
          <a:bodyPr/>
          <a:lstStyle/>
          <a:p>
            <a:fld id="{263732EB-A410-453E-8DB1-1DF47A6BB1E8}" type="slidenum">
              <a:rPr lang="en-US" smtClean="0"/>
              <a:pPr/>
              <a:t>72</a:t>
            </a:fld>
            <a:endParaRPr lang="en-US"/>
          </a:p>
        </p:txBody>
      </p:sp>
      <p:pic>
        <p:nvPicPr>
          <p:cNvPr id="6" name="Picture 5">
            <a:extLst>
              <a:ext uri="{FF2B5EF4-FFF2-40B4-BE49-F238E27FC236}">
                <a16:creationId xmlns:a16="http://schemas.microsoft.com/office/drawing/2014/main" id="{152E562A-17C3-437B-9FA4-32C2F2A03DE6}"/>
              </a:ext>
            </a:extLst>
          </p:cNvPr>
          <p:cNvPicPr>
            <a:picLocks noChangeAspect="1"/>
          </p:cNvPicPr>
          <p:nvPr/>
        </p:nvPicPr>
        <p:blipFill>
          <a:blip r:embed="rId2"/>
          <a:stretch>
            <a:fillRect/>
          </a:stretch>
        </p:blipFill>
        <p:spPr>
          <a:xfrm>
            <a:off x="1755228" y="152669"/>
            <a:ext cx="7935310" cy="6552662"/>
          </a:xfrm>
          <a:prstGeom prst="rect">
            <a:avLst/>
          </a:prstGeom>
        </p:spPr>
      </p:pic>
      <p:sp>
        <p:nvSpPr>
          <p:cNvPr id="2" name="Footer Placeholder 1">
            <a:extLst>
              <a:ext uri="{FF2B5EF4-FFF2-40B4-BE49-F238E27FC236}">
                <a16:creationId xmlns:a16="http://schemas.microsoft.com/office/drawing/2014/main" id="{E5031E54-6D8E-43E5-A0AA-C430E6390A04}"/>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9CDAA886-3417-9810-338B-16275C97B38C}"/>
              </a:ext>
            </a:extLst>
          </p:cNvPr>
          <p:cNvSpPr>
            <a:spLocks noGrp="1"/>
          </p:cNvSpPr>
          <p:nvPr>
            <p:ph type="dt" sz="half" idx="10"/>
          </p:nvPr>
        </p:nvSpPr>
        <p:spPr/>
        <p:txBody>
          <a:bodyPr/>
          <a:lstStyle/>
          <a:p>
            <a:fld id="{C5E37DF0-7D9A-4190-AFCD-8B2AD1084A95}" type="datetime1">
              <a:rPr lang="en-US" smtClean="0"/>
              <a:t>5/19/2024</a:t>
            </a:fld>
            <a:endParaRPr lang="en-US"/>
          </a:p>
        </p:txBody>
      </p:sp>
    </p:spTree>
    <p:extLst>
      <p:ext uri="{BB962C8B-B14F-4D97-AF65-F5344CB8AC3E}">
        <p14:creationId xmlns:p14="http://schemas.microsoft.com/office/powerpoint/2010/main" val="37072228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439774B-518A-8A0C-9034-B2ED2CFBA9D3}"/>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DC4F5F70-AED1-3407-3E74-9B828CD7F862}"/>
              </a:ext>
            </a:extLst>
          </p:cNvPr>
          <p:cNvSpPr>
            <a:spLocks noGrp="1"/>
          </p:cNvSpPr>
          <p:nvPr>
            <p:ph type="sldNum" sz="quarter" idx="12"/>
          </p:nvPr>
        </p:nvSpPr>
        <p:spPr/>
        <p:txBody>
          <a:bodyPr/>
          <a:lstStyle/>
          <a:p>
            <a:fld id="{99DD7854-44FB-44E0-95A2-F323E40DB6E9}" type="slidenum">
              <a:rPr lang="en-US" smtClean="0"/>
              <a:t>73</a:t>
            </a:fld>
            <a:endParaRPr lang="en-US"/>
          </a:p>
        </p:txBody>
      </p:sp>
      <p:pic>
        <p:nvPicPr>
          <p:cNvPr id="5" name="Picture 4" descr="A computer screen shot of a diagram&#10;&#10;Description automatically generated">
            <a:extLst>
              <a:ext uri="{FF2B5EF4-FFF2-40B4-BE49-F238E27FC236}">
                <a16:creationId xmlns:a16="http://schemas.microsoft.com/office/drawing/2014/main" id="{A897B63B-FF75-8015-25F9-3212B0DE7D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0"/>
            <a:ext cx="12001500" cy="6858000"/>
          </a:xfrm>
          <a:prstGeom prst="rect">
            <a:avLst/>
          </a:prstGeom>
        </p:spPr>
      </p:pic>
      <p:sp>
        <p:nvSpPr>
          <p:cNvPr id="4" name="Date Placeholder 3">
            <a:extLst>
              <a:ext uri="{FF2B5EF4-FFF2-40B4-BE49-F238E27FC236}">
                <a16:creationId xmlns:a16="http://schemas.microsoft.com/office/drawing/2014/main" id="{A3B36001-C956-9002-3305-E1E41731623A}"/>
              </a:ext>
            </a:extLst>
          </p:cNvPr>
          <p:cNvSpPr>
            <a:spLocks noGrp="1"/>
          </p:cNvSpPr>
          <p:nvPr>
            <p:ph type="dt" sz="half" idx="10"/>
          </p:nvPr>
        </p:nvSpPr>
        <p:spPr/>
        <p:txBody>
          <a:bodyPr/>
          <a:lstStyle/>
          <a:p>
            <a:fld id="{4A8F39CD-C34E-4A54-BB2D-BB5C09D80250}" type="datetime1">
              <a:rPr lang="en-US" smtClean="0"/>
              <a:t>5/19/2024</a:t>
            </a:fld>
            <a:endParaRPr lang="en-US"/>
          </a:p>
        </p:txBody>
      </p:sp>
    </p:spTree>
    <p:extLst>
      <p:ext uri="{BB962C8B-B14F-4D97-AF65-F5344CB8AC3E}">
        <p14:creationId xmlns:p14="http://schemas.microsoft.com/office/powerpoint/2010/main" val="5197051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BA477A9-DB73-6004-B7C7-B3B5D2E0B6B7}"/>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F0E845BB-CEEB-3A88-603B-8C4F7D754376}"/>
              </a:ext>
            </a:extLst>
          </p:cNvPr>
          <p:cNvSpPr>
            <a:spLocks noGrp="1"/>
          </p:cNvSpPr>
          <p:nvPr>
            <p:ph type="sldNum" sz="quarter" idx="12"/>
          </p:nvPr>
        </p:nvSpPr>
        <p:spPr/>
        <p:txBody>
          <a:bodyPr/>
          <a:lstStyle/>
          <a:p>
            <a:fld id="{99DD7854-44FB-44E0-95A2-F323E40DB6E9}" type="slidenum">
              <a:rPr lang="en-US" smtClean="0"/>
              <a:t>74</a:t>
            </a:fld>
            <a:endParaRPr lang="en-US"/>
          </a:p>
        </p:txBody>
      </p:sp>
      <p:pic>
        <p:nvPicPr>
          <p:cNvPr id="5" name="Picture 4" descr="A diagram of a cell block&#10;&#10;Description automatically generated">
            <a:extLst>
              <a:ext uri="{FF2B5EF4-FFF2-40B4-BE49-F238E27FC236}">
                <a16:creationId xmlns:a16="http://schemas.microsoft.com/office/drawing/2014/main" id="{317829B5-0DC6-8285-4ADF-E0138C859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BC3E343C-869A-5A98-4850-071531229240}"/>
              </a:ext>
            </a:extLst>
          </p:cNvPr>
          <p:cNvSpPr>
            <a:spLocks noGrp="1"/>
          </p:cNvSpPr>
          <p:nvPr>
            <p:ph type="dt" sz="half" idx="10"/>
          </p:nvPr>
        </p:nvSpPr>
        <p:spPr/>
        <p:txBody>
          <a:bodyPr/>
          <a:lstStyle/>
          <a:p>
            <a:fld id="{7E282412-36EE-4B6C-B0EA-9BA29A018185}" type="datetime1">
              <a:rPr lang="en-US" smtClean="0"/>
              <a:t>5/19/2024</a:t>
            </a:fld>
            <a:endParaRPr lang="en-US"/>
          </a:p>
        </p:txBody>
      </p:sp>
    </p:spTree>
    <p:extLst>
      <p:ext uri="{BB962C8B-B14F-4D97-AF65-F5344CB8AC3E}">
        <p14:creationId xmlns:p14="http://schemas.microsoft.com/office/powerpoint/2010/main" val="22698828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B8C9A73-F6D3-D6D3-AAAE-BC786191A6F2}"/>
              </a:ext>
            </a:extLst>
          </p:cNvPr>
          <p:cNvSpPr>
            <a:spLocks noGrp="1"/>
          </p:cNvSpPr>
          <p:nvPr>
            <p:ph type="ftr" sz="quarter" idx="11"/>
          </p:nvPr>
        </p:nvSpPr>
        <p:spPr/>
        <p:txBody>
          <a:bodyPr/>
          <a:lstStyle/>
          <a:p>
            <a:r>
              <a:rPr lang="en-US"/>
              <a:t>Zakir Ahmad</a:t>
            </a:r>
          </a:p>
        </p:txBody>
      </p:sp>
      <p:sp>
        <p:nvSpPr>
          <p:cNvPr id="3" name="Slide Number Placeholder 2">
            <a:extLst>
              <a:ext uri="{FF2B5EF4-FFF2-40B4-BE49-F238E27FC236}">
                <a16:creationId xmlns:a16="http://schemas.microsoft.com/office/drawing/2014/main" id="{4FC3D457-1BEF-A7A5-336C-0D5FEE11CA21}"/>
              </a:ext>
            </a:extLst>
          </p:cNvPr>
          <p:cNvSpPr>
            <a:spLocks noGrp="1"/>
          </p:cNvSpPr>
          <p:nvPr>
            <p:ph type="sldNum" sz="quarter" idx="12"/>
          </p:nvPr>
        </p:nvSpPr>
        <p:spPr/>
        <p:txBody>
          <a:bodyPr/>
          <a:lstStyle/>
          <a:p>
            <a:fld id="{99DD7854-44FB-44E0-95A2-F323E40DB6E9}" type="slidenum">
              <a:rPr lang="en-US" smtClean="0"/>
              <a:t>75</a:t>
            </a:fld>
            <a:endParaRPr lang="en-US"/>
          </a:p>
        </p:txBody>
      </p:sp>
      <p:pic>
        <p:nvPicPr>
          <p:cNvPr id="5" name="Picture 4">
            <a:extLst>
              <a:ext uri="{FF2B5EF4-FFF2-40B4-BE49-F238E27FC236}">
                <a16:creationId xmlns:a16="http://schemas.microsoft.com/office/drawing/2014/main" id="{91F86BE3-7323-A939-D2BE-3C10F7C0F524}"/>
              </a:ext>
            </a:extLst>
          </p:cNvPr>
          <p:cNvPicPr>
            <a:picLocks noChangeAspect="1"/>
          </p:cNvPicPr>
          <p:nvPr/>
        </p:nvPicPr>
        <p:blipFill>
          <a:blip r:embed="rId2"/>
          <a:stretch>
            <a:fillRect/>
          </a:stretch>
        </p:blipFill>
        <p:spPr>
          <a:xfrm>
            <a:off x="133659" y="0"/>
            <a:ext cx="11924682" cy="6858000"/>
          </a:xfrm>
          <a:prstGeom prst="rect">
            <a:avLst/>
          </a:prstGeom>
        </p:spPr>
      </p:pic>
      <p:sp>
        <p:nvSpPr>
          <p:cNvPr id="4" name="Date Placeholder 3">
            <a:extLst>
              <a:ext uri="{FF2B5EF4-FFF2-40B4-BE49-F238E27FC236}">
                <a16:creationId xmlns:a16="http://schemas.microsoft.com/office/drawing/2014/main" id="{DD1BEDD9-1A2E-14B2-F483-B5A41CD3FA08}"/>
              </a:ext>
            </a:extLst>
          </p:cNvPr>
          <p:cNvSpPr>
            <a:spLocks noGrp="1"/>
          </p:cNvSpPr>
          <p:nvPr>
            <p:ph type="dt" sz="half" idx="10"/>
          </p:nvPr>
        </p:nvSpPr>
        <p:spPr/>
        <p:txBody>
          <a:bodyPr/>
          <a:lstStyle/>
          <a:p>
            <a:fld id="{E20331ED-D150-4D8D-A25A-8DE85832BBF7}" type="datetime1">
              <a:rPr lang="en-US" smtClean="0"/>
              <a:t>5/19/2024</a:t>
            </a:fld>
            <a:endParaRPr lang="en-US"/>
          </a:p>
        </p:txBody>
      </p:sp>
    </p:spTree>
    <p:extLst>
      <p:ext uri="{BB962C8B-B14F-4D97-AF65-F5344CB8AC3E}">
        <p14:creationId xmlns:p14="http://schemas.microsoft.com/office/powerpoint/2010/main" val="21918186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0620-76BE-1369-B176-2FC91036FEBF}"/>
              </a:ext>
            </a:extLst>
          </p:cNvPr>
          <p:cNvSpPr>
            <a:spLocks noGrp="1"/>
          </p:cNvSpPr>
          <p:nvPr>
            <p:ph type="title"/>
          </p:nvPr>
        </p:nvSpPr>
        <p:spPr>
          <a:xfrm>
            <a:off x="754117" y="153192"/>
            <a:ext cx="10515600" cy="1325563"/>
          </a:xfrm>
        </p:spPr>
        <p:txBody>
          <a:bodyPr/>
          <a:lstStyle/>
          <a:p>
            <a:r>
              <a:rPr lang="en-US" dirty="0"/>
              <a:t>Ligand working through G-Protein Receptors</a:t>
            </a:r>
          </a:p>
        </p:txBody>
      </p:sp>
      <p:graphicFrame>
        <p:nvGraphicFramePr>
          <p:cNvPr id="6" name="Content Placeholder 5">
            <a:extLst>
              <a:ext uri="{FF2B5EF4-FFF2-40B4-BE49-F238E27FC236}">
                <a16:creationId xmlns:a16="http://schemas.microsoft.com/office/drawing/2014/main" id="{2681B54D-371D-E2F1-6367-BB17B6B295C7}"/>
              </a:ext>
            </a:extLst>
          </p:cNvPr>
          <p:cNvGraphicFramePr>
            <a:graphicFrameLocks noGrp="1"/>
          </p:cNvGraphicFramePr>
          <p:nvPr>
            <p:ph idx="1"/>
            <p:extLst>
              <p:ext uri="{D42A27DB-BD31-4B8C-83A1-F6EECF244321}">
                <p14:modId xmlns:p14="http://schemas.microsoft.com/office/powerpoint/2010/main" val="402910737"/>
              </p:ext>
            </p:extLst>
          </p:nvPr>
        </p:nvGraphicFramePr>
        <p:xfrm>
          <a:off x="1832741" y="1690688"/>
          <a:ext cx="852651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829AE93D-B30B-3BC6-1DA2-ED4C6C522E39}"/>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6096365F-6795-77E5-34AF-2083A53C7A7C}"/>
              </a:ext>
            </a:extLst>
          </p:cNvPr>
          <p:cNvSpPr>
            <a:spLocks noGrp="1"/>
          </p:cNvSpPr>
          <p:nvPr>
            <p:ph type="sldNum" sz="quarter" idx="12"/>
          </p:nvPr>
        </p:nvSpPr>
        <p:spPr/>
        <p:txBody>
          <a:bodyPr/>
          <a:lstStyle/>
          <a:p>
            <a:fld id="{99DD7854-44FB-44E0-95A2-F323E40DB6E9}" type="slidenum">
              <a:rPr lang="en-US" smtClean="0"/>
              <a:t>76</a:t>
            </a:fld>
            <a:endParaRPr lang="en-US"/>
          </a:p>
        </p:txBody>
      </p:sp>
      <p:sp>
        <p:nvSpPr>
          <p:cNvPr id="3" name="Date Placeholder 2">
            <a:extLst>
              <a:ext uri="{FF2B5EF4-FFF2-40B4-BE49-F238E27FC236}">
                <a16:creationId xmlns:a16="http://schemas.microsoft.com/office/drawing/2014/main" id="{5A94C903-A0B6-7904-F03D-AFEB07F89DA7}"/>
              </a:ext>
            </a:extLst>
          </p:cNvPr>
          <p:cNvSpPr>
            <a:spLocks noGrp="1"/>
          </p:cNvSpPr>
          <p:nvPr>
            <p:ph type="dt" sz="half" idx="10"/>
          </p:nvPr>
        </p:nvSpPr>
        <p:spPr/>
        <p:txBody>
          <a:bodyPr/>
          <a:lstStyle/>
          <a:p>
            <a:fld id="{247BA70B-7B5D-41C1-86CD-D6BA1190DC60}" type="datetime1">
              <a:rPr lang="en-US" smtClean="0"/>
              <a:t>5/19/2024</a:t>
            </a:fld>
            <a:endParaRPr lang="en-US"/>
          </a:p>
        </p:txBody>
      </p:sp>
    </p:spTree>
    <p:extLst>
      <p:ext uri="{BB962C8B-B14F-4D97-AF65-F5344CB8AC3E}">
        <p14:creationId xmlns:p14="http://schemas.microsoft.com/office/powerpoint/2010/main" val="15092647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0620-76BE-1369-B176-2FC91036FEBF}"/>
              </a:ext>
            </a:extLst>
          </p:cNvPr>
          <p:cNvSpPr>
            <a:spLocks noGrp="1"/>
          </p:cNvSpPr>
          <p:nvPr>
            <p:ph type="title"/>
          </p:nvPr>
        </p:nvSpPr>
        <p:spPr>
          <a:xfrm>
            <a:off x="754117" y="153192"/>
            <a:ext cx="10515600" cy="1325563"/>
          </a:xfrm>
        </p:spPr>
        <p:txBody>
          <a:bodyPr/>
          <a:lstStyle/>
          <a:p>
            <a:r>
              <a:rPr lang="en-US" dirty="0"/>
              <a:t>Ligand working through G-Protein Receptors</a:t>
            </a:r>
          </a:p>
        </p:txBody>
      </p:sp>
      <p:graphicFrame>
        <p:nvGraphicFramePr>
          <p:cNvPr id="6" name="Content Placeholder 5">
            <a:extLst>
              <a:ext uri="{FF2B5EF4-FFF2-40B4-BE49-F238E27FC236}">
                <a16:creationId xmlns:a16="http://schemas.microsoft.com/office/drawing/2014/main" id="{2681B54D-371D-E2F1-6367-BB17B6B295C7}"/>
              </a:ext>
            </a:extLst>
          </p:cNvPr>
          <p:cNvGraphicFramePr>
            <a:graphicFrameLocks noGrp="1"/>
          </p:cNvGraphicFramePr>
          <p:nvPr>
            <p:ph idx="1"/>
            <p:extLst>
              <p:ext uri="{D42A27DB-BD31-4B8C-83A1-F6EECF244321}">
                <p14:modId xmlns:p14="http://schemas.microsoft.com/office/powerpoint/2010/main" val="2484694756"/>
              </p:ext>
            </p:extLst>
          </p:nvPr>
        </p:nvGraphicFramePr>
        <p:xfrm>
          <a:off x="1832741" y="1690688"/>
          <a:ext cx="852651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829AE93D-B30B-3BC6-1DA2-ED4C6C522E39}"/>
              </a:ext>
            </a:extLst>
          </p:cNvPr>
          <p:cNvSpPr>
            <a:spLocks noGrp="1"/>
          </p:cNvSpPr>
          <p:nvPr>
            <p:ph type="ftr" sz="quarter" idx="11"/>
          </p:nvPr>
        </p:nvSpPr>
        <p:spPr/>
        <p:txBody>
          <a:bodyPr/>
          <a:lstStyle/>
          <a:p>
            <a:r>
              <a:rPr lang="en-US"/>
              <a:t>Zakir Ahmad</a:t>
            </a:r>
          </a:p>
        </p:txBody>
      </p:sp>
      <p:sp>
        <p:nvSpPr>
          <p:cNvPr id="5" name="Slide Number Placeholder 4">
            <a:extLst>
              <a:ext uri="{FF2B5EF4-FFF2-40B4-BE49-F238E27FC236}">
                <a16:creationId xmlns:a16="http://schemas.microsoft.com/office/drawing/2014/main" id="{6096365F-6795-77E5-34AF-2083A53C7A7C}"/>
              </a:ext>
            </a:extLst>
          </p:cNvPr>
          <p:cNvSpPr>
            <a:spLocks noGrp="1"/>
          </p:cNvSpPr>
          <p:nvPr>
            <p:ph type="sldNum" sz="quarter" idx="12"/>
          </p:nvPr>
        </p:nvSpPr>
        <p:spPr/>
        <p:txBody>
          <a:bodyPr/>
          <a:lstStyle/>
          <a:p>
            <a:fld id="{99DD7854-44FB-44E0-95A2-F323E40DB6E9}" type="slidenum">
              <a:rPr lang="en-US" smtClean="0"/>
              <a:t>77</a:t>
            </a:fld>
            <a:endParaRPr lang="en-US"/>
          </a:p>
        </p:txBody>
      </p:sp>
      <p:sp>
        <p:nvSpPr>
          <p:cNvPr id="3" name="Date Placeholder 2">
            <a:extLst>
              <a:ext uri="{FF2B5EF4-FFF2-40B4-BE49-F238E27FC236}">
                <a16:creationId xmlns:a16="http://schemas.microsoft.com/office/drawing/2014/main" id="{34CE4D6F-E096-F6DF-F582-0AD5CBFC182E}"/>
              </a:ext>
            </a:extLst>
          </p:cNvPr>
          <p:cNvSpPr>
            <a:spLocks noGrp="1"/>
          </p:cNvSpPr>
          <p:nvPr>
            <p:ph type="dt" sz="half" idx="10"/>
          </p:nvPr>
        </p:nvSpPr>
        <p:spPr/>
        <p:txBody>
          <a:bodyPr/>
          <a:lstStyle/>
          <a:p>
            <a:fld id="{6E11D807-7663-4200-8BA1-3BDA32117EBC}" type="datetime1">
              <a:rPr lang="en-US" smtClean="0"/>
              <a:t>5/19/2024</a:t>
            </a:fld>
            <a:endParaRPr lang="en-US"/>
          </a:p>
        </p:txBody>
      </p:sp>
    </p:spTree>
    <p:extLst>
      <p:ext uri="{BB962C8B-B14F-4D97-AF65-F5344CB8AC3E}">
        <p14:creationId xmlns:p14="http://schemas.microsoft.com/office/powerpoint/2010/main" val="935568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5AD4-71BF-534F-C8C6-A8D3D55E777F}"/>
              </a:ext>
            </a:extLst>
          </p:cNvPr>
          <p:cNvSpPr>
            <a:spLocks noGrp="1"/>
          </p:cNvSpPr>
          <p:nvPr>
            <p:ph type="title"/>
          </p:nvPr>
        </p:nvSpPr>
        <p:spPr/>
        <p:txBody>
          <a:bodyPr/>
          <a:lstStyle/>
          <a:p>
            <a:r>
              <a:rPr lang="en-US" dirty="0"/>
              <a:t>Ion channels linked Receptors</a:t>
            </a:r>
          </a:p>
        </p:txBody>
      </p:sp>
      <p:sp>
        <p:nvSpPr>
          <p:cNvPr id="3" name="Content Placeholder 2">
            <a:extLst>
              <a:ext uri="{FF2B5EF4-FFF2-40B4-BE49-F238E27FC236}">
                <a16:creationId xmlns:a16="http://schemas.microsoft.com/office/drawing/2014/main" id="{B21B5692-AB01-8EF4-018E-99DBDDEDD2BB}"/>
              </a:ext>
            </a:extLst>
          </p:cNvPr>
          <p:cNvSpPr>
            <a:spLocks noGrp="1"/>
          </p:cNvSpPr>
          <p:nvPr>
            <p:ph idx="1"/>
          </p:nvPr>
        </p:nvSpPr>
        <p:spPr/>
        <p:txBody>
          <a:bodyPr>
            <a:normAutofit/>
          </a:bodyPr>
          <a:lstStyle/>
          <a:p>
            <a:pPr algn="just"/>
            <a:r>
              <a:rPr lang="en-US" dirty="0"/>
              <a:t>Ion channels linked Receptors also known as ligand gated channels or inotropic receptors are membrane proteins acting as a receptors for neurotransmitters or other signaling molecules. These receptors alter membrane potential by maintaining the flow of different ions like sodium, potassium, chlorides, and calcium across the membrane leading to changes in neuronal excitability or signaling.</a:t>
            </a:r>
          </a:p>
          <a:p>
            <a:pPr algn="just"/>
            <a:r>
              <a:rPr lang="en-US" dirty="0"/>
              <a:t>Examples includes</a:t>
            </a:r>
          </a:p>
          <a:p>
            <a:pPr lvl="1" algn="just"/>
            <a:r>
              <a:rPr lang="en-US" dirty="0"/>
              <a:t>Nicotinic Cholinergic Receptors</a:t>
            </a:r>
          </a:p>
          <a:p>
            <a:pPr lvl="1" algn="just"/>
            <a:r>
              <a:rPr lang="en-US" dirty="0"/>
              <a:t>GABA Receptors</a:t>
            </a:r>
          </a:p>
        </p:txBody>
      </p:sp>
      <p:sp>
        <p:nvSpPr>
          <p:cNvPr id="4" name="Date Placeholder 3">
            <a:extLst>
              <a:ext uri="{FF2B5EF4-FFF2-40B4-BE49-F238E27FC236}">
                <a16:creationId xmlns:a16="http://schemas.microsoft.com/office/drawing/2014/main" id="{C8BC1773-8EC6-CF6C-6908-B549CD2FBAF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30D7C789-758D-C81E-ACB1-5E28B31A2DC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CEB48AA0-E7DF-21C7-8E2F-491CC797A3BD}"/>
              </a:ext>
            </a:extLst>
          </p:cNvPr>
          <p:cNvSpPr>
            <a:spLocks noGrp="1"/>
          </p:cNvSpPr>
          <p:nvPr>
            <p:ph type="sldNum" sz="quarter" idx="12"/>
          </p:nvPr>
        </p:nvSpPr>
        <p:spPr/>
        <p:txBody>
          <a:bodyPr/>
          <a:lstStyle/>
          <a:p>
            <a:fld id="{99DD7854-44FB-44E0-95A2-F323E40DB6E9}" type="slidenum">
              <a:rPr lang="en-US" smtClean="0"/>
              <a:t>78</a:t>
            </a:fld>
            <a:endParaRPr lang="en-US"/>
          </a:p>
        </p:txBody>
      </p:sp>
    </p:spTree>
    <p:extLst>
      <p:ext uri="{BB962C8B-B14F-4D97-AF65-F5344CB8AC3E}">
        <p14:creationId xmlns:p14="http://schemas.microsoft.com/office/powerpoint/2010/main" val="25316604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00D05-97FE-4BB2-945E-5439359290FB}"/>
              </a:ext>
            </a:extLst>
          </p:cNvPr>
          <p:cNvSpPr>
            <a:spLocks noGrp="1"/>
          </p:cNvSpPr>
          <p:nvPr>
            <p:ph type="title"/>
          </p:nvPr>
        </p:nvSpPr>
        <p:spPr>
          <a:xfrm>
            <a:off x="838200" y="1"/>
            <a:ext cx="10515600" cy="795129"/>
          </a:xfrm>
        </p:spPr>
        <p:txBody>
          <a:bodyPr>
            <a:normAutofit/>
          </a:bodyPr>
          <a:lstStyle/>
          <a:p>
            <a:r>
              <a:rPr lang="en-US" sz="3200" b="1" i="0" dirty="0">
                <a:effectLst/>
              </a:rPr>
              <a:t>Chemically gated ion channels/ Ion Channel-Linked Receptors</a:t>
            </a:r>
            <a:endParaRPr lang="en-US" sz="3200" dirty="0"/>
          </a:p>
        </p:txBody>
      </p:sp>
      <p:sp>
        <p:nvSpPr>
          <p:cNvPr id="3" name="Content Placeholder 2">
            <a:extLst>
              <a:ext uri="{FF2B5EF4-FFF2-40B4-BE49-F238E27FC236}">
                <a16:creationId xmlns:a16="http://schemas.microsoft.com/office/drawing/2014/main" id="{ABCEF03F-BB4B-4CC2-9BC9-E4AD715B6BD3}"/>
              </a:ext>
            </a:extLst>
          </p:cNvPr>
          <p:cNvSpPr>
            <a:spLocks noGrp="1"/>
          </p:cNvSpPr>
          <p:nvPr>
            <p:ph idx="1"/>
          </p:nvPr>
        </p:nvSpPr>
        <p:spPr>
          <a:xfrm>
            <a:off x="838200" y="795130"/>
            <a:ext cx="10515600" cy="5381833"/>
          </a:xfrm>
        </p:spPr>
        <p:txBody>
          <a:bodyPr>
            <a:normAutofit fontScale="92500" lnSpcReduction="10000"/>
          </a:bodyPr>
          <a:lstStyle/>
          <a:p>
            <a:pPr algn="just" fontAlgn="base">
              <a:lnSpc>
                <a:spcPct val="150000"/>
              </a:lnSpc>
            </a:pPr>
            <a:r>
              <a:rPr lang="en-US" sz="2400" b="1" i="0" dirty="0">
                <a:effectLst/>
              </a:rPr>
              <a:t>Ion channel-linked receptors bind a ligand and open a channel through the membrane that allows specific ions to pass through</a:t>
            </a:r>
          </a:p>
          <a:p>
            <a:pPr algn="just" fontAlgn="base">
              <a:lnSpc>
                <a:spcPct val="150000"/>
              </a:lnSpc>
            </a:pPr>
            <a:r>
              <a:rPr lang="en-US" sz="2400" b="1" i="0" dirty="0">
                <a:effectLst/>
              </a:rPr>
              <a:t>In order to interact with the phospholipid fatty acid tails that form the center of the plasma membrane, many of the amino acids in the membrane-spanning region are hydrophobic in nature</a:t>
            </a:r>
          </a:p>
          <a:p>
            <a:pPr algn="just" fontAlgn="base">
              <a:lnSpc>
                <a:spcPct val="150000"/>
              </a:lnSpc>
            </a:pPr>
            <a:r>
              <a:rPr lang="en-US" sz="2400" b="1" i="0" dirty="0">
                <a:effectLst/>
              </a:rPr>
              <a:t>Conversely, the amino acids that line the inside of the channel are hydrophilic to allow for the passage of water or ions</a:t>
            </a:r>
          </a:p>
          <a:p>
            <a:pPr algn="just" fontAlgn="base">
              <a:lnSpc>
                <a:spcPct val="150000"/>
              </a:lnSpc>
            </a:pPr>
            <a:r>
              <a:rPr lang="en-US" sz="2400" b="0" i="0" dirty="0">
                <a:effectLst/>
              </a:rPr>
              <a:t>When a ligand binds to the extracellular region of the channel, there is a conformational change in the protein’s structure that allows ions such as </a:t>
            </a:r>
            <a:r>
              <a:rPr lang="en-US" sz="2400" b="1" i="0" dirty="0">
                <a:effectLst/>
              </a:rPr>
              <a:t>sodium, calcium, magnesium, and hydrogen to pass through</a:t>
            </a:r>
            <a:endParaRPr lang="en-US" sz="2400" b="1" dirty="0"/>
          </a:p>
        </p:txBody>
      </p:sp>
      <p:sp>
        <p:nvSpPr>
          <p:cNvPr id="5" name="Slide Number Placeholder 4">
            <a:extLst>
              <a:ext uri="{FF2B5EF4-FFF2-40B4-BE49-F238E27FC236}">
                <a16:creationId xmlns:a16="http://schemas.microsoft.com/office/drawing/2014/main" id="{86E9C9D0-4F71-44FF-B1C3-63E726839959}"/>
              </a:ext>
            </a:extLst>
          </p:cNvPr>
          <p:cNvSpPr>
            <a:spLocks noGrp="1"/>
          </p:cNvSpPr>
          <p:nvPr>
            <p:ph type="sldNum" sz="quarter" idx="12"/>
          </p:nvPr>
        </p:nvSpPr>
        <p:spPr/>
        <p:txBody>
          <a:bodyPr/>
          <a:lstStyle/>
          <a:p>
            <a:fld id="{263732EB-A410-453E-8DB1-1DF47A6BB1E8}" type="slidenum">
              <a:rPr lang="en-US" smtClean="0"/>
              <a:t>79</a:t>
            </a:fld>
            <a:endParaRPr lang="en-US"/>
          </a:p>
        </p:txBody>
      </p:sp>
      <p:sp>
        <p:nvSpPr>
          <p:cNvPr id="6" name="Footer Placeholder 5">
            <a:extLst>
              <a:ext uri="{FF2B5EF4-FFF2-40B4-BE49-F238E27FC236}">
                <a16:creationId xmlns:a16="http://schemas.microsoft.com/office/drawing/2014/main" id="{90FAB70E-5D96-4252-9828-52F7763BE5CB}"/>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6067EEE1-D8CD-867A-1071-1B3DDB6FEFCA}"/>
              </a:ext>
            </a:extLst>
          </p:cNvPr>
          <p:cNvSpPr>
            <a:spLocks noGrp="1"/>
          </p:cNvSpPr>
          <p:nvPr>
            <p:ph type="dt" sz="half" idx="10"/>
          </p:nvPr>
        </p:nvSpPr>
        <p:spPr/>
        <p:txBody>
          <a:bodyPr/>
          <a:lstStyle/>
          <a:p>
            <a:fld id="{1D528C2A-FD99-4C2B-9FE5-58E77B16D8A9}" type="datetime1">
              <a:rPr lang="en-US" smtClean="0"/>
              <a:t>5/19/2024</a:t>
            </a:fld>
            <a:endParaRPr lang="en-US"/>
          </a:p>
        </p:txBody>
      </p:sp>
    </p:spTree>
    <p:extLst>
      <p:ext uri="{BB962C8B-B14F-4D97-AF65-F5344CB8AC3E}">
        <p14:creationId xmlns:p14="http://schemas.microsoft.com/office/powerpoint/2010/main" val="2651716261"/>
      </p:ext>
    </p:extLst>
  </p:cSld>
  <p:clrMapOvr>
    <a:masterClrMapping/>
  </p:clrMapOvr>
  <mc:AlternateContent xmlns:mc="http://schemas.openxmlformats.org/markup-compatibility/2006" xmlns:p14="http://schemas.microsoft.com/office/powerpoint/2010/main">
    <mc:Choice Requires="p14">
      <p:transition spd="slow" p14:dur="2000" advTm="145530"/>
    </mc:Choice>
    <mc:Fallback xmlns="">
      <p:transition spd="slow" advTm="145530"/>
    </mc:Fallback>
  </mc:AlternateContent>
  <p:extLst>
    <p:ext uri="{3A86A75C-4F4B-4683-9AE1-C65F6400EC91}">
      <p14:laserTraceLst xmlns:p14="http://schemas.microsoft.com/office/powerpoint/2010/main">
        <p14:tracePtLst>
          <p14:tracePt t="1408" x="10864850" y="2390775"/>
          <p14:tracePt t="1417" x="9575800" y="1927225"/>
          <p14:tracePt t="1427" x="8161338" y="1552575"/>
          <p14:tracePt t="1437" x="6821488" y="1214438"/>
          <p14:tracePt t="1452" x="5619750" y="1063625"/>
          <p14:tracePt t="1457" x="4668838" y="1014413"/>
          <p14:tracePt t="1468" x="3992563" y="1014413"/>
          <p14:tracePt t="1478" x="3405188" y="1025525"/>
          <p14:tracePt t="1488" x="2916238" y="1089025"/>
          <p14:tracePt t="1502" x="2516188" y="1150938"/>
          <p14:tracePt t="1508" x="2265363" y="1189038"/>
          <p14:tracePt t="1518" x="2078038" y="1201738"/>
          <p14:tracePt t="1528" x="1914525" y="1214438"/>
          <p14:tracePt t="1538" x="1839913" y="1238250"/>
          <p14:tracePt t="1552" x="1790700" y="1238250"/>
          <p14:tracePt t="1559" x="1790700" y="1250950"/>
          <p14:tracePt t="1569" x="1778000" y="1250950"/>
          <p14:tracePt t="1721" x="1778000" y="1238250"/>
          <p14:tracePt t="1734" x="1765300" y="1214438"/>
          <p14:tracePt t="1741" x="1739900" y="1176338"/>
          <p14:tracePt t="1752" x="1714500" y="1138238"/>
          <p14:tracePt t="1761" x="1677988" y="1076325"/>
          <p14:tracePt t="1771" x="1639888" y="1014413"/>
          <p14:tracePt t="1785" x="1601788" y="976313"/>
          <p14:tracePt t="1792" x="1589088" y="938213"/>
          <p14:tracePt t="1803" x="1552575" y="912813"/>
          <p14:tracePt t="1813" x="1527175" y="901700"/>
          <p14:tracePt t="1822" x="1514475" y="876300"/>
          <p14:tracePt t="1835" x="1476375" y="863600"/>
          <p14:tracePt t="1842" x="1452563" y="863600"/>
          <p14:tracePt t="1852" x="1427163" y="850900"/>
          <p14:tracePt t="1864" x="1414463" y="850900"/>
          <p14:tracePt t="1873" x="1401763" y="838200"/>
          <p14:tracePt t="1903" x="1389063" y="838200"/>
          <p14:tracePt t="1924" x="1389063" y="825500"/>
          <p14:tracePt t="1996" x="1389063" y="812800"/>
          <p14:tracePt t="2086" x="1389063" y="801688"/>
          <p14:tracePt t="2116" x="1389063" y="788988"/>
          <p14:tracePt t="2279" x="1389063" y="776288"/>
          <p14:tracePt t="2319" x="1401763" y="776288"/>
          <p14:tracePt t="2390" x="1414463" y="776288"/>
          <p14:tracePt t="2410" x="1439863" y="763588"/>
          <p14:tracePt t="2421" x="1476375" y="763588"/>
          <p14:tracePt t="2432" x="1539875" y="738188"/>
          <p14:tracePt t="2441" x="1565275" y="738188"/>
          <p14:tracePt t="2451" x="1614488" y="725488"/>
          <p14:tracePt t="2461" x="1689100" y="712788"/>
          <p14:tracePt t="2471" x="1752600" y="700088"/>
          <p14:tracePt t="2484" x="1878013" y="676275"/>
          <p14:tracePt t="2491" x="2014538" y="650875"/>
          <p14:tracePt t="2501" x="2228850" y="600075"/>
          <p14:tracePt t="2512" x="2378075" y="576263"/>
          <p14:tracePt t="2522" x="2565400" y="538163"/>
          <p14:tracePt t="2533" x="2703513" y="525463"/>
          <p14:tracePt t="2542" x="2854325" y="512763"/>
          <p14:tracePt t="2552" x="3079750" y="512763"/>
          <p14:tracePt t="2566" x="3254375" y="512763"/>
          <p14:tracePt t="2573" x="3492500" y="512763"/>
          <p14:tracePt t="2584" x="3654425" y="538163"/>
          <p14:tracePt t="2593" x="3805238" y="550863"/>
          <p14:tracePt t="2602" x="3956050" y="563563"/>
          <p14:tracePt t="2617" x="4081463" y="588963"/>
          <p14:tracePt t="2623" x="4168775" y="600075"/>
          <p14:tracePt t="2635" x="4268788" y="612775"/>
          <p14:tracePt t="2643" x="4356100" y="625475"/>
          <p14:tracePt t="2653" x="4481513" y="650875"/>
          <p14:tracePt t="2666" x="4606925" y="676275"/>
          <p14:tracePt t="2674" x="4794250" y="725488"/>
          <p14:tracePt t="2685" x="4932363" y="763588"/>
          <p14:tracePt t="2694" x="5068888" y="788988"/>
          <p14:tracePt t="2704" x="5170488" y="812800"/>
          <p14:tracePt t="2716" x="5257800" y="838200"/>
          <p14:tracePt t="2725" x="5307013" y="850900"/>
          <p14:tracePt t="2734" x="5357813" y="863600"/>
          <p14:tracePt t="2745" x="5394325" y="863600"/>
          <p14:tracePt t="2755" x="5445125" y="876300"/>
          <p14:tracePt t="2768" x="5483225" y="876300"/>
          <p14:tracePt t="2776" x="5532438" y="889000"/>
          <p14:tracePt t="2786" x="5583238" y="901700"/>
          <p14:tracePt t="2799" x="5619750" y="912813"/>
          <p14:tracePt t="2806" x="5645150" y="925513"/>
          <p14:tracePt t="2817" x="5670550" y="925513"/>
          <p14:tracePt t="2826" x="5683250" y="925513"/>
          <p14:tracePt t="2836" x="5708650" y="938213"/>
          <p14:tracePt t="2867" x="5719763" y="938213"/>
          <p14:tracePt t="3536" x="5708650" y="938213"/>
          <p14:tracePt t="3548" x="5708650" y="925513"/>
          <p14:tracePt t="3557" x="5683250" y="889000"/>
          <p14:tracePt t="3566" x="5683250" y="863600"/>
          <p14:tracePt t="3577" x="5670550" y="825500"/>
          <p14:tracePt t="3586" x="5670550" y="801688"/>
          <p14:tracePt t="3600" x="5657850" y="776288"/>
          <p14:tracePt t="3607" x="5657850" y="763588"/>
          <p14:tracePt t="3616" x="5657850" y="750888"/>
          <p14:tracePt t="3627" x="5657850" y="738188"/>
          <p14:tracePt t="3637" x="5657850" y="725488"/>
          <p14:tracePt t="3667" x="5657850" y="712788"/>
          <p14:tracePt t="3698" x="5657850" y="700088"/>
          <p14:tracePt t="3708" x="5695950" y="688975"/>
          <p14:tracePt t="3718" x="5732463" y="663575"/>
          <p14:tracePt t="3731" x="5783263" y="650875"/>
          <p14:tracePt t="3738" x="5821363" y="650875"/>
          <p14:tracePt t="3749" x="5895975" y="638175"/>
          <p14:tracePt t="3759" x="5932488" y="638175"/>
          <p14:tracePt t="3769" x="5995988" y="625475"/>
          <p14:tracePt t="3782" x="6057900" y="625475"/>
          <p14:tracePt t="3789" x="6121400" y="612775"/>
          <p14:tracePt t="3799" x="6208713" y="600075"/>
          <p14:tracePt t="3810" x="6283325" y="600075"/>
          <p14:tracePt t="3819" x="6359525" y="600075"/>
          <p14:tracePt t="3832" x="6483350" y="600075"/>
          <p14:tracePt t="3840" x="6659563" y="612775"/>
          <p14:tracePt t="3853" x="6808788" y="650875"/>
          <p14:tracePt t="3861" x="6946900" y="688975"/>
          <p14:tracePt t="3870" x="7072313" y="725488"/>
          <p14:tracePt t="3881" x="7185025" y="763588"/>
          <p14:tracePt t="3891" x="7310438" y="788988"/>
          <p14:tracePt t="3901" x="7410450" y="801688"/>
          <p14:tracePt t="3915" x="7535863" y="825500"/>
          <p14:tracePt t="3921" x="7648575" y="850900"/>
          <p14:tracePt t="3933" x="7748588" y="889000"/>
          <p14:tracePt t="3942" x="7823200" y="889000"/>
          <p14:tracePt t="3953" x="7861300" y="889000"/>
          <p14:tracePt t="3965" x="7897813" y="889000"/>
          <p14:tracePt t="3971" x="7910513" y="901700"/>
          <p14:tracePt t="3983" x="7935913" y="901700"/>
          <p14:tracePt t="5259" x="7948613" y="901700"/>
          <p14:tracePt t="5269" x="7974013" y="901700"/>
          <p14:tracePt t="5280" x="7999413" y="889000"/>
          <p14:tracePt t="5290" x="8061325" y="863600"/>
          <p14:tracePt t="5300" x="8135938" y="850900"/>
          <p14:tracePt t="5313" x="8248650" y="838200"/>
          <p14:tracePt t="5320" x="8399463" y="838200"/>
          <p14:tracePt t="5331" x="8548688" y="838200"/>
          <p14:tracePt t="5341" x="8712200" y="838200"/>
          <p14:tracePt t="5351" x="8874125" y="838200"/>
          <p14:tracePt t="5363" x="9050338" y="838200"/>
          <p14:tracePt t="5371" x="9199563" y="825500"/>
          <p14:tracePt t="5381" x="9363075" y="812800"/>
          <p14:tracePt t="5392" x="9475788" y="812800"/>
          <p14:tracePt t="5401" x="9601200" y="801688"/>
          <p14:tracePt t="5414" x="9663113" y="801688"/>
          <p14:tracePt t="5422" x="9750425" y="788988"/>
          <p14:tracePt t="5432" x="9801225" y="788988"/>
          <p14:tracePt t="5446" x="9839325" y="776288"/>
          <p14:tracePt t="5452" x="9875838" y="776288"/>
          <p14:tracePt t="5463" x="9901238" y="776288"/>
          <p14:tracePt t="5473" x="9926638" y="776288"/>
          <p14:tracePt t="5482" x="9939338" y="776288"/>
          <p14:tracePt t="5496" x="9952038" y="776288"/>
          <p14:tracePt t="5502" x="9963150" y="776288"/>
          <p14:tracePt t="5614" x="9926638" y="776288"/>
          <p14:tracePt t="5624" x="9813925" y="763588"/>
          <p14:tracePt t="5635" x="9588500" y="763588"/>
          <p14:tracePt t="5645" x="9112250" y="763588"/>
          <p14:tracePt t="5655" x="8524875" y="763588"/>
          <p14:tracePt t="5665" x="7785100" y="776288"/>
          <p14:tracePt t="5678" x="7059613" y="825500"/>
          <p14:tracePt t="5685" x="6370638" y="925513"/>
          <p14:tracePt t="5696" x="5745163" y="1001713"/>
          <p14:tracePt t="5706" x="5281613" y="1063625"/>
          <p14:tracePt t="5715" x="5032375" y="1101725"/>
          <p14:tracePt t="5729" x="4832350" y="1125538"/>
          <p14:tracePt t="5736" x="4719638" y="1125538"/>
          <p14:tracePt t="5747" x="4643438" y="1125538"/>
          <p14:tracePt t="5756" x="4619625" y="1125538"/>
          <p14:tracePt t="5787" x="4619625" y="1114425"/>
          <p14:tracePt t="9833" x="4606925" y="1114425"/>
          <p14:tracePt t="9913" x="4606925" y="1101725"/>
          <p14:tracePt t="9924" x="4606925" y="1089025"/>
          <p14:tracePt t="9934" x="4643438" y="1063625"/>
          <p14:tracePt t="9945" x="4668838" y="1038225"/>
          <p14:tracePt t="9956" x="4694238" y="1001713"/>
          <p14:tracePt t="9964" x="4719638" y="989013"/>
          <p14:tracePt t="9975" x="4719638" y="976313"/>
          <p14:tracePt t="9984" x="4719638" y="963613"/>
          <p14:tracePt t="9995" x="4732338" y="950913"/>
          <p14:tracePt t="10015" x="4743450" y="938213"/>
          <p14:tracePt t="10026" x="4768850" y="889000"/>
          <p14:tracePt t="10036" x="4806950" y="876300"/>
          <p14:tracePt t="10045" x="4819650" y="850900"/>
          <p14:tracePt t="10057" x="4843463" y="850900"/>
          <p14:tracePt t="10066" x="4868863" y="825500"/>
          <p14:tracePt t="10075" x="4894263" y="825500"/>
          <p14:tracePt t="10089" x="4894263" y="812800"/>
          <p14:tracePt t="10096" x="4919663" y="801688"/>
          <p14:tracePt t="10107" x="4932363" y="801688"/>
          <p14:tracePt t="10116" x="4945063" y="801688"/>
          <p14:tracePt t="10139" x="4956175" y="801688"/>
          <p14:tracePt t="10156" x="4968875" y="801688"/>
          <p14:tracePt t="10167" x="4981575" y="801688"/>
          <p14:tracePt t="10177" x="4994275" y="801688"/>
          <p14:tracePt t="10190" x="5032375" y="801688"/>
          <p14:tracePt t="10197" x="5045075" y="801688"/>
          <p14:tracePt t="10208" x="5068888" y="801688"/>
          <p14:tracePt t="10218" x="5081588" y="801688"/>
          <p14:tracePt t="10228" x="5106988" y="801688"/>
          <p14:tracePt t="10248" x="5119688" y="801688"/>
          <p14:tracePt t="10278" x="5132388" y="801688"/>
          <p14:tracePt t="10289" x="5145088" y="812800"/>
          <p14:tracePt t="10299" x="5157788" y="812800"/>
          <p14:tracePt t="10322" x="5170488" y="812800"/>
          <p14:tracePt t="10349" x="5181600" y="812800"/>
          <p14:tracePt t="10373" x="5194300" y="812800"/>
          <p14:tracePt t="10430" x="5181600" y="812800"/>
          <p14:tracePt t="10440" x="5132388" y="812800"/>
          <p14:tracePt t="10451" x="5045075" y="801688"/>
          <p14:tracePt t="10461" x="4894263" y="776288"/>
          <p14:tracePt t="10473" x="4719638" y="738188"/>
          <p14:tracePt t="10481" x="4456113" y="688975"/>
          <p14:tracePt t="10491" x="4105275" y="650875"/>
          <p14:tracePt t="10502" x="3817938" y="612775"/>
          <p14:tracePt t="10512" x="3554413" y="588963"/>
          <p14:tracePt t="10522" x="3292475" y="525463"/>
          <p14:tracePt t="10532" x="3003550" y="500063"/>
          <p14:tracePt t="10542" x="2778125" y="463550"/>
          <p14:tracePt t="10556" x="2565400" y="450850"/>
          <p14:tracePt t="10562" x="2378075" y="438150"/>
          <p14:tracePt t="10575" x="2228850" y="438150"/>
          <p14:tracePt t="10583" x="2078038" y="438150"/>
          <p14:tracePt t="10592" x="1965325" y="438150"/>
          <p14:tracePt t="10606" x="1865313" y="438150"/>
          <p14:tracePt t="10614" x="1765300" y="438150"/>
          <p14:tracePt t="10623" x="1677988" y="450850"/>
          <p14:tracePt t="10633" x="1627188" y="450850"/>
          <p14:tracePt t="10643" x="1552575" y="450850"/>
          <p14:tracePt t="10656" x="1501775" y="450850"/>
          <p14:tracePt t="10664" x="1439863" y="450850"/>
          <p14:tracePt t="10674" x="1389063" y="450850"/>
          <p14:tracePt t="10685" x="1314450" y="450850"/>
          <p14:tracePt t="10694" x="1227138" y="450850"/>
          <p14:tracePt t="10706" x="1139825" y="438150"/>
          <p14:tracePt t="10715" x="1089025" y="438150"/>
          <p14:tracePt t="10725" x="1027113" y="425450"/>
          <p14:tracePt t="10735" x="989013" y="412750"/>
          <p14:tracePt t="10745" x="950913" y="412750"/>
          <p14:tracePt t="10756" x="925513" y="400050"/>
          <p14:tracePt t="10765" x="901700" y="400050"/>
          <p14:tracePt t="10787" x="876300" y="400050"/>
          <p14:tracePt t="10816" x="863600" y="400050"/>
          <p14:tracePt t="10858" x="850900" y="400050"/>
          <p14:tracePt t="10998" x="863600" y="400050"/>
          <p14:tracePt t="11020" x="889000" y="400050"/>
          <p14:tracePt t="11039" x="901700" y="400050"/>
          <p14:tracePt t="11049" x="925513" y="400050"/>
          <p14:tracePt t="11059" x="938213" y="412750"/>
          <p14:tracePt t="11073" x="989013" y="412750"/>
          <p14:tracePt t="11079" x="1050925" y="425450"/>
          <p14:tracePt t="11090" x="1163638" y="450850"/>
          <p14:tracePt t="11101" x="1301750" y="487363"/>
          <p14:tracePt t="11110" x="1514475" y="512763"/>
          <p14:tracePt t="11122" x="1665288" y="525463"/>
          <p14:tracePt t="11130" x="1801813" y="550863"/>
          <p14:tracePt t="11143" x="1952625" y="588963"/>
          <p14:tracePt t="11155" x="2065338" y="600075"/>
          <p14:tracePt t="11161" x="2190750" y="612775"/>
          <p14:tracePt t="11171" x="2278063" y="612775"/>
          <p14:tracePt t="11181" x="2378075" y="625475"/>
          <p14:tracePt t="11191" x="2503488" y="638175"/>
          <p14:tracePt t="11206" x="2716213" y="638175"/>
          <p14:tracePt t="11211" x="2867025" y="638175"/>
          <p14:tracePt t="11223" x="3092450" y="638175"/>
          <p14:tracePt t="11232" x="3267075" y="638175"/>
          <p14:tracePt t="11241" x="3517900" y="638175"/>
          <p14:tracePt t="11255" x="3692525" y="638175"/>
          <p14:tracePt t="11262" x="3843338" y="650875"/>
          <p14:tracePt t="11273" x="3956050" y="663575"/>
          <p14:tracePt t="11282" x="4043363" y="663575"/>
          <p14:tracePt t="11292" x="4130675" y="676275"/>
          <p14:tracePt t="11306" x="4192588" y="676275"/>
          <p14:tracePt t="11313" x="4318000" y="700088"/>
          <p14:tracePt t="11323" x="4430713" y="725488"/>
          <p14:tracePt t="11333" x="4530725" y="738188"/>
          <p14:tracePt t="11343" x="4656138" y="750888"/>
          <p14:tracePt t="11356" x="4743450" y="763588"/>
          <p14:tracePt t="11363" x="4832350" y="776288"/>
          <p14:tracePt t="11374" x="4881563" y="776288"/>
          <p14:tracePt t="11384" x="4932363" y="776288"/>
          <p14:tracePt t="11394" x="4945063" y="776288"/>
          <p14:tracePt t="11405" x="4968875" y="776288"/>
          <p14:tracePt t="11414" x="4981575" y="776288"/>
          <p14:tracePt t="11444" x="4994275" y="776288"/>
          <p14:tracePt t="11596" x="4981575" y="776288"/>
          <p14:tracePt t="11648" x="4956175" y="776288"/>
          <p14:tracePt t="11658" x="4945063" y="788988"/>
          <p14:tracePt t="11670" x="4919663" y="801688"/>
          <p14:tracePt t="11678" x="4906963" y="801688"/>
          <p14:tracePt t="11688" x="4868863" y="801688"/>
          <p14:tracePt t="11698" x="4832350" y="801688"/>
          <p14:tracePt t="11708" x="4781550" y="801688"/>
          <p14:tracePt t="11721" x="4743450" y="801688"/>
          <p14:tracePt t="11728" x="4706938" y="801688"/>
          <p14:tracePt t="11738" x="4668838" y="801688"/>
          <p14:tracePt t="11748" x="4630738" y="801688"/>
          <p14:tracePt t="11759" x="4581525" y="801688"/>
          <p14:tracePt t="11771" x="4494213" y="812800"/>
          <p14:tracePt t="11779" x="4406900" y="812800"/>
          <p14:tracePt t="11789" x="4318000" y="812800"/>
          <p14:tracePt t="11800" x="4205288" y="825500"/>
          <p14:tracePt t="11812" x="4092575" y="825500"/>
          <p14:tracePt t="11821" x="3943350" y="838200"/>
          <p14:tracePt t="11830" x="3817938" y="838200"/>
          <p14:tracePt t="11840" x="3705225" y="838200"/>
          <p14:tracePt t="11854" x="3630613" y="838200"/>
          <p14:tracePt t="11860" x="3554413" y="850900"/>
          <p14:tracePt t="11871" x="3479800" y="850900"/>
          <p14:tracePt t="11887" x="3429000" y="850900"/>
          <p14:tracePt t="11891" x="3379788" y="850900"/>
          <p14:tracePt t="11905" x="3341688" y="850900"/>
          <p14:tracePt t="11910" x="3305175" y="850900"/>
          <p14:tracePt t="11921" x="3228975" y="850900"/>
          <p14:tracePt t="11931" x="3141663" y="850900"/>
          <p14:tracePt t="11941" x="3041650" y="863600"/>
          <p14:tracePt t="11954" x="2941638" y="863600"/>
          <p14:tracePt t="11962" x="2854325" y="863600"/>
          <p14:tracePt t="11971" x="2790825" y="863600"/>
          <p14:tracePt t="11983" x="2716213" y="863600"/>
          <p14:tracePt t="11992" x="2654300" y="863600"/>
          <p14:tracePt t="12005" x="2616200" y="863600"/>
          <p14:tracePt t="12012" x="2565400" y="863600"/>
          <p14:tracePt t="12022" x="2516188" y="863600"/>
          <p14:tracePt t="12033" x="2390775" y="863600"/>
          <p14:tracePt t="12043" x="2265363" y="863600"/>
          <p14:tracePt t="12054" x="2103438" y="863600"/>
          <p14:tracePt t="12063" x="1952625" y="863600"/>
          <p14:tracePt t="12073" x="1778000" y="863600"/>
          <p14:tracePt t="12086" x="1614488" y="863600"/>
          <p14:tracePt t="12093" x="1501775" y="863600"/>
          <p14:tracePt t="12104" x="1352550" y="863600"/>
          <p14:tracePt t="12114" x="1239838" y="863600"/>
          <p14:tracePt t="12123" x="1114425" y="838200"/>
          <p14:tracePt t="12137" x="1027113" y="825500"/>
          <p14:tracePt t="12144" x="950913" y="812800"/>
          <p14:tracePt t="12154" x="889000" y="801688"/>
          <p14:tracePt t="12164" x="825500" y="788988"/>
          <p14:tracePt t="12175" x="801688" y="788988"/>
          <p14:tracePt t="12188" x="776288" y="776288"/>
          <p14:tracePt t="12195" x="750888" y="776288"/>
          <p14:tracePt t="12205" x="738188" y="763588"/>
          <p14:tracePt t="12215" x="712788" y="763588"/>
          <p14:tracePt t="12245" x="701675" y="763588"/>
          <p14:tracePt t="12276" x="688975" y="763588"/>
          <p14:tracePt t="12864" x="701675" y="750888"/>
          <p14:tracePt t="13107" x="701675" y="738188"/>
          <p14:tracePt t="13239" x="712788" y="738188"/>
          <p14:tracePt t="13320" x="725488" y="738188"/>
          <p14:tracePt t="13340" x="738188" y="738188"/>
          <p14:tracePt t="13411" x="750888" y="738188"/>
          <p14:tracePt t="13445" x="763588" y="750888"/>
          <p14:tracePt t="13472" x="788988" y="750888"/>
          <p14:tracePt t="13485" x="788988" y="763588"/>
          <p14:tracePt t="13492" x="801688" y="763588"/>
          <p14:tracePt t="13502" x="814388" y="763588"/>
          <p14:tracePt t="13513" x="825500" y="763588"/>
          <p14:tracePt t="13523" x="838200" y="763588"/>
          <p14:tracePt t="13536" x="850900" y="763588"/>
          <p14:tracePt t="13544" x="850900" y="776288"/>
          <p14:tracePt t="13553" x="876300" y="776288"/>
          <p14:tracePt t="13573" x="889000" y="776288"/>
          <p14:tracePt t="13586" x="901700" y="776288"/>
          <p14:tracePt t="13594" x="914400" y="776288"/>
          <p14:tracePt t="13604" x="925513" y="776288"/>
          <p14:tracePt t="13615" x="938213" y="776288"/>
          <p14:tracePt t="13624" x="950913" y="776288"/>
          <p14:tracePt t="13635" x="976313" y="776288"/>
          <p14:tracePt t="13645" x="1014413" y="788988"/>
          <p14:tracePt t="13655" x="1050925" y="788988"/>
          <p14:tracePt t="13669" x="1076325" y="788988"/>
          <p14:tracePt t="13675" x="1101725" y="788988"/>
          <p14:tracePt t="13686" x="1139825" y="788988"/>
          <p14:tracePt t="13695" x="1189038" y="788988"/>
          <p14:tracePt t="13705" x="1227138" y="788988"/>
          <p14:tracePt t="13719" x="1276350" y="788988"/>
          <p14:tracePt t="13725" x="1314450" y="788988"/>
          <p14:tracePt t="13737" x="1401763" y="788988"/>
          <p14:tracePt t="13747" x="1465263" y="788988"/>
          <p14:tracePt t="13756" x="1527175" y="788988"/>
          <p14:tracePt t="13769" x="1577975" y="788988"/>
          <p14:tracePt t="13776" x="1677988" y="788988"/>
          <p14:tracePt t="13786" x="1739900" y="788988"/>
          <p14:tracePt t="13797" x="1827213" y="788988"/>
          <p14:tracePt t="13807" x="1965325" y="788988"/>
          <p14:tracePt t="13818" x="2065338" y="788988"/>
          <p14:tracePt t="13827" x="2165350" y="788988"/>
          <p14:tracePt t="13838" x="2290763" y="788988"/>
          <p14:tracePt t="13848" x="2490788" y="788988"/>
          <p14:tracePt t="13857" x="2716213" y="801688"/>
          <p14:tracePt t="13869" x="3054350" y="825500"/>
          <p14:tracePt t="13878" x="3305175" y="825500"/>
          <p14:tracePt t="13888" x="3517900" y="838200"/>
          <p14:tracePt t="13902" x="3767138" y="863600"/>
          <p14:tracePt t="13908" x="3968750" y="863600"/>
          <p14:tracePt t="13919" x="4117975" y="876300"/>
          <p14:tracePt t="13929" x="4294188" y="889000"/>
          <p14:tracePt t="13938" x="4456113" y="901700"/>
          <p14:tracePt t="13952" x="4630738" y="912813"/>
          <p14:tracePt t="13959" x="4768850" y="938213"/>
          <p14:tracePt t="13970" x="4894263" y="950913"/>
          <p14:tracePt t="13980" x="4994275" y="963613"/>
          <p14:tracePt t="13989" x="5081588" y="989013"/>
          <p14:tracePt t="14002" x="5170488" y="989013"/>
          <p14:tracePt t="14010" x="5257800" y="1001713"/>
          <p14:tracePt t="14019" x="5307013" y="1014413"/>
          <p14:tracePt t="14035" x="5370513" y="1014413"/>
          <p14:tracePt t="14040" x="5407025" y="1025525"/>
          <p14:tracePt t="14052" x="5432425" y="1025525"/>
          <p14:tracePt t="14061" x="5445125" y="1025525"/>
          <p14:tracePt t="14070" x="5457825" y="1025525"/>
          <p14:tracePt t="14085" x="5470525" y="1025525"/>
          <p14:tracePt t="14101" x="5483225" y="1025525"/>
          <p14:tracePt t="14344" x="5470525" y="1025525"/>
          <p14:tracePt t="14366" x="5445125" y="1025525"/>
          <p14:tracePt t="14385" x="5432425" y="1025525"/>
          <p14:tracePt t="14395" x="5419725" y="1025525"/>
          <p14:tracePt t="14405" x="5394325" y="1025525"/>
          <p14:tracePt t="14417" x="5383213" y="1025525"/>
          <p14:tracePt t="14427" x="5357813" y="1025525"/>
          <p14:tracePt t="14435" x="5345113" y="1025525"/>
          <p14:tracePt t="14446" x="5307013" y="1025525"/>
          <p14:tracePt t="14456" x="5257800" y="1025525"/>
          <p14:tracePt t="14468" x="5181600" y="1025525"/>
          <p14:tracePt t="14476" x="5106988" y="1025525"/>
          <p14:tracePt t="14486" x="5068888" y="1025525"/>
          <p14:tracePt t="14500" x="4994275" y="1025525"/>
          <p14:tracePt t="14506" x="4868863" y="1025525"/>
          <p14:tracePt t="14517" x="4756150" y="1038225"/>
          <p14:tracePt t="14527" x="4694238" y="1050925"/>
          <p14:tracePt t="14537" x="4594225" y="1050925"/>
          <p14:tracePt t="14551" x="4430713" y="1050925"/>
          <p14:tracePt t="14557" x="4281488" y="1050925"/>
          <p14:tracePt t="14568" x="4043363" y="1050925"/>
          <p14:tracePt t="14577" x="3879850" y="1050925"/>
          <p14:tracePt t="14587" x="3605213" y="1025525"/>
          <p14:tracePt t="14600" x="3341688" y="1001713"/>
          <p14:tracePt t="14608" x="2992438" y="950913"/>
          <p14:tracePt t="14619" x="2678113" y="938213"/>
          <p14:tracePt t="14628" x="2352675" y="925513"/>
          <p14:tracePt t="14638" x="2078038" y="901700"/>
          <p14:tracePt t="14652" x="1839913" y="901700"/>
          <p14:tracePt t="14658" x="1627188" y="901700"/>
          <p14:tracePt t="14669" x="1452563" y="901700"/>
          <p14:tracePt t="14679" x="1276350" y="912813"/>
          <p14:tracePt t="14689" x="1150938" y="912813"/>
          <p14:tracePt t="14701" x="1027113" y="912813"/>
          <p14:tracePt t="14709" x="925513" y="912813"/>
          <p14:tracePt t="14719" x="863600" y="912813"/>
          <p14:tracePt t="14730" x="801688" y="912813"/>
          <p14:tracePt t="14742" x="763588" y="912813"/>
          <p14:tracePt t="14751" x="712788" y="912813"/>
          <p14:tracePt t="14760" x="676275" y="912813"/>
          <p14:tracePt t="14770" x="650875" y="912813"/>
          <p14:tracePt t="14790" x="625475" y="912813"/>
          <p14:tracePt t="14821" x="612775" y="912813"/>
          <p14:tracePt t="15105" x="625475" y="912813"/>
          <p14:tracePt t="15116" x="638175" y="912813"/>
          <p14:tracePt t="15155" x="650875" y="912813"/>
          <p14:tracePt t="15186" x="676275" y="912813"/>
          <p14:tracePt t="15198" x="701675" y="912813"/>
          <p14:tracePt t="15206" x="725488" y="912813"/>
          <p14:tracePt t="15216" x="750888" y="912813"/>
          <p14:tracePt t="15226" x="788988" y="912813"/>
          <p14:tracePt t="15237" x="825500" y="912813"/>
          <p14:tracePt t="15250" x="850900" y="912813"/>
          <p14:tracePt t="15257" x="876300" y="912813"/>
          <p14:tracePt t="15267" x="938213" y="912813"/>
          <p14:tracePt t="15277" x="976313" y="912813"/>
          <p14:tracePt t="15287" x="1027113" y="912813"/>
          <p14:tracePt t="15300" x="1101725" y="901700"/>
          <p14:tracePt t="15308" x="1189038" y="889000"/>
          <p14:tracePt t="15317" x="1301750" y="889000"/>
          <p14:tracePt t="15328" x="1414463" y="889000"/>
          <p14:tracePt t="15338" x="1552575" y="876300"/>
          <p14:tracePt t="15351" x="1665288" y="876300"/>
          <p14:tracePt t="15358" x="1752600" y="863600"/>
          <p14:tracePt t="15368" x="1827213" y="863600"/>
          <p14:tracePt t="15379" x="1939925" y="863600"/>
          <p14:tracePt t="15388" x="2039938" y="863600"/>
          <p14:tracePt t="15402" x="2127250" y="863600"/>
          <p14:tracePt t="15409" x="2203450" y="863600"/>
          <p14:tracePt t="15419" x="2265363" y="863600"/>
          <p14:tracePt t="15432" x="2378075" y="863600"/>
          <p14:tracePt t="15440" x="2478088" y="863600"/>
          <p14:tracePt t="15450" x="2578100" y="863600"/>
          <p14:tracePt t="15460" x="2716213" y="863600"/>
          <p14:tracePt t="15470" x="2841625" y="863600"/>
          <p14:tracePt t="15483" x="3028950" y="863600"/>
          <p14:tracePt t="15490" x="3154363" y="863600"/>
          <p14:tracePt t="15501" x="3341688" y="863600"/>
          <p14:tracePt t="15510" x="3605213" y="863600"/>
          <p14:tracePt t="15520" x="3843338" y="863600"/>
          <p14:tracePt t="15533" x="4017963" y="863600"/>
          <p14:tracePt t="15542" x="4168775" y="863600"/>
          <p14:tracePt t="15553" x="4281488" y="863600"/>
          <p14:tracePt t="15562" x="4381500" y="863600"/>
          <p14:tracePt t="15571" x="4443413" y="863600"/>
          <p14:tracePt t="15583" x="4518025" y="863600"/>
          <p14:tracePt t="15592" x="4594225" y="863600"/>
          <p14:tracePt t="15601" x="4643438" y="863600"/>
          <p14:tracePt t="15616" x="4694238" y="863600"/>
          <p14:tracePt t="15622" x="4732338" y="863600"/>
          <p14:tracePt t="15633" x="4781550" y="863600"/>
          <p14:tracePt t="15643" x="4806950" y="863600"/>
          <p14:tracePt t="15653" x="4843463" y="863600"/>
          <p14:tracePt t="15665" x="4856163" y="863600"/>
          <p14:tracePt t="15673" x="4868863" y="863600"/>
          <p14:tracePt t="15683" x="4881563" y="863600"/>
          <p14:tracePt t="15693" x="4894263" y="863600"/>
          <p14:tracePt t="15723" x="4906963" y="863600"/>
          <p14:tracePt t="15743" x="4919663" y="863600"/>
          <p14:tracePt t="17082" x="4906963" y="863600"/>
          <p14:tracePt t="17092" x="4894263" y="863600"/>
          <p14:tracePt t="17102" x="4856163" y="863600"/>
          <p14:tracePt t="17113" x="4819650" y="863600"/>
          <p14:tracePt t="17123" x="4781550" y="863600"/>
          <p14:tracePt t="17132" x="4743450" y="850900"/>
          <p14:tracePt t="17143" x="4668838" y="825500"/>
          <p14:tracePt t="17153" x="4619625" y="812800"/>
          <p14:tracePt t="17165" x="4543425" y="788988"/>
          <p14:tracePt t="17173" x="4468813" y="763588"/>
          <p14:tracePt t="17183" x="4430713" y="763588"/>
          <p14:tracePt t="17197" x="4343400" y="750888"/>
          <p14:tracePt t="17203" x="4243388" y="738188"/>
          <p14:tracePt t="17215" x="4143375" y="738188"/>
          <p14:tracePt t="17223" x="4081463" y="738188"/>
          <p14:tracePt t="17235" x="4005263" y="738188"/>
          <p14:tracePt t="17248" x="3956050" y="738188"/>
          <p14:tracePt t="17254" x="3867150" y="738188"/>
          <p14:tracePt t="17264" x="3792538" y="738188"/>
          <p14:tracePt t="17275" x="3705225" y="738188"/>
          <p14:tracePt t="17284" x="3630613" y="738188"/>
          <p14:tracePt t="17297" x="3554413" y="738188"/>
          <p14:tracePt t="17305" x="3467100" y="738188"/>
          <p14:tracePt t="17315" x="3417888" y="725488"/>
          <p14:tracePt t="17326" x="3341688" y="725488"/>
          <p14:tracePt t="17335" x="3292475" y="712788"/>
          <p14:tracePt t="17348" x="3241675" y="700088"/>
          <p14:tracePt t="17356" x="3205163" y="700088"/>
          <p14:tracePt t="17366" x="3141663" y="688975"/>
          <p14:tracePt t="17376" x="3079750" y="688975"/>
          <p14:tracePt t="17386" x="3028950" y="676275"/>
          <p14:tracePt t="17397" x="2941638" y="663575"/>
          <p14:tracePt t="17406" x="2854325" y="663575"/>
          <p14:tracePt t="17416" x="2767013" y="663575"/>
          <p14:tracePt t="17431" x="2690813" y="663575"/>
          <p14:tracePt t="17436" x="2578100" y="650875"/>
          <p14:tracePt t="17447" x="2478088" y="638175"/>
          <p14:tracePt t="17457" x="2378075" y="625475"/>
          <p14:tracePt t="17467" x="2290763" y="600075"/>
          <p14:tracePt t="17481" x="2203450" y="600075"/>
          <p14:tracePt t="17488" x="2116138" y="588963"/>
          <p14:tracePt t="17498" x="2065338" y="576263"/>
          <p14:tracePt t="17509" x="2003425" y="576263"/>
          <p14:tracePt t="17518" x="1939925" y="576263"/>
          <p14:tracePt t="17532" x="1903413" y="576263"/>
          <p14:tracePt t="17538" x="1865313" y="576263"/>
          <p14:tracePt t="17548" x="1839913" y="563563"/>
          <p14:tracePt t="17559" x="1814513" y="563563"/>
          <p14:tracePt t="17569" x="1801813" y="563563"/>
          <p14:tracePt t="17581" x="1778000" y="563563"/>
          <p14:tracePt t="17589" x="1752600" y="563563"/>
          <p14:tracePt t="17599" x="1739900" y="563563"/>
          <p14:tracePt t="17609" x="1714500" y="563563"/>
          <p14:tracePt t="17619" x="1701800" y="563563"/>
          <p14:tracePt t="17630" x="1677988" y="563563"/>
          <p14:tracePt t="17639" x="1665288" y="563563"/>
          <p14:tracePt t="17651" x="1652588" y="550863"/>
          <p14:tracePt t="17664" x="1639888" y="550863"/>
          <p14:tracePt t="17681" x="1627188" y="550863"/>
          <p14:tracePt t="17700" x="1614488" y="550863"/>
          <p14:tracePt t="17731" x="1601788" y="550863"/>
          <p14:tracePt t="18055" x="1614488" y="550863"/>
          <p14:tracePt t="18079" x="1627188" y="550863"/>
          <p14:tracePt t="18106" x="1639888" y="550863"/>
          <p14:tracePt t="18136" x="1665288" y="563563"/>
          <p14:tracePt t="18147" x="1689100" y="576263"/>
          <p14:tracePt t="18157" x="1727200" y="588963"/>
          <p14:tracePt t="18167" x="1778000" y="588963"/>
          <p14:tracePt t="18180" x="1839913" y="612775"/>
          <p14:tracePt t="18187" x="1890713" y="625475"/>
          <p14:tracePt t="18198" x="2014538" y="650875"/>
          <p14:tracePt t="18209" x="2116138" y="663575"/>
          <p14:tracePt t="18217" x="2265363" y="676275"/>
          <p14:tracePt t="18229" x="2452688" y="712788"/>
          <p14:tracePt t="18238" x="2616200" y="712788"/>
          <p14:tracePt t="18248" x="2828925" y="725488"/>
          <p14:tracePt t="18258" x="3103563" y="738188"/>
          <p14:tracePt t="18268" x="3328988" y="776288"/>
          <p14:tracePt t="18279" x="3605213" y="788988"/>
          <p14:tracePt t="18288" x="3867150" y="825500"/>
          <p14:tracePt t="18299" x="4030663" y="850900"/>
          <p14:tracePt t="18313" x="4168775" y="876300"/>
          <p14:tracePt t="18319" x="4305300" y="901700"/>
          <p14:tracePt t="18330" x="4406900" y="938213"/>
          <p14:tracePt t="18339" x="4506913" y="976313"/>
          <p14:tracePt t="18349" x="4556125" y="976313"/>
          <p14:tracePt t="18363" x="4581525" y="1001713"/>
          <p14:tracePt t="18369" x="4594225" y="1014413"/>
          <p14:tracePt t="18380" x="4606925" y="1014413"/>
          <p14:tracePt t="18390" x="4619625" y="1025525"/>
          <p14:tracePt t="18430" x="4606925" y="1050925"/>
          <p14:tracePt t="18441" x="4543425" y="1101725"/>
          <p14:tracePt t="18451" x="4430713" y="1138238"/>
          <p14:tracePt t="18462" x="4318000" y="1189038"/>
          <p14:tracePt t="18471" x="4130675" y="1214438"/>
          <p14:tracePt t="18481" x="3956050" y="1238250"/>
          <p14:tracePt t="18495" x="3779838" y="1238250"/>
          <p14:tracePt t="18505" x="3630613" y="1238250"/>
          <p14:tracePt t="18513" x="3492500" y="1238250"/>
          <p14:tracePt t="18522" x="3379788" y="1238250"/>
          <p14:tracePt t="18532" x="3279775" y="1238250"/>
          <p14:tracePt t="18545" x="3216275" y="1227138"/>
          <p14:tracePt t="18552" x="3167063" y="1214438"/>
          <p14:tracePt t="18563" x="3128963" y="1214438"/>
          <p14:tracePt t="18573" x="3103563" y="1201738"/>
          <p14:tracePt t="18582" x="3079750" y="1189038"/>
          <p14:tracePt t="18597" x="3067050" y="1189038"/>
          <p14:tracePt t="18603" x="3054350" y="1176338"/>
          <p14:tracePt t="18623" x="3041650" y="1163638"/>
          <p14:tracePt t="18653" x="3016250" y="1138238"/>
          <p14:tracePt t="18664" x="2979738" y="1114425"/>
          <p14:tracePt t="18674" x="2954338" y="1076325"/>
          <p14:tracePt t="18684" x="2890838" y="1014413"/>
          <p14:tracePt t="18696" x="2816225" y="963613"/>
          <p14:tracePt t="18704" x="2778125" y="938213"/>
          <p14:tracePt t="18714" x="2703513" y="901700"/>
          <p14:tracePt t="18729" x="2641600" y="863600"/>
          <p14:tracePt t="18735" x="2603500" y="838200"/>
          <p14:tracePt t="18746" x="2528888" y="812800"/>
          <p14:tracePt t="18755" x="2452688" y="801688"/>
          <p14:tracePt t="18765" x="2416175" y="801688"/>
          <p14:tracePt t="18779" x="2352675" y="801688"/>
          <p14:tracePt t="18785" x="2303463" y="801688"/>
          <p14:tracePt t="18795" x="2252663" y="801688"/>
          <p14:tracePt t="18805" x="2216150" y="801688"/>
          <p14:tracePt t="18816" x="2152650" y="801688"/>
          <p14:tracePt t="18829" x="2065338" y="801688"/>
          <p14:tracePt t="18836" x="2014538" y="801688"/>
          <p14:tracePt t="18846" x="1927225" y="801688"/>
          <p14:tracePt t="18857" x="1852613" y="801688"/>
          <p14:tracePt t="18877" x="1739900" y="812800"/>
          <p14:tracePt t="18882" x="1614488" y="838200"/>
          <p14:tracePt t="18887" x="1514475" y="863600"/>
          <p14:tracePt t="18897" x="1465263" y="889000"/>
          <p14:tracePt t="18907" x="1401763" y="901700"/>
          <p14:tracePt t="18917" x="1389063" y="901700"/>
          <p14:tracePt t="18930" x="1363663" y="925513"/>
          <p14:tracePt t="18937" x="1352550" y="925513"/>
          <p14:tracePt t="18947" x="1339850" y="950913"/>
          <p14:tracePt t="18962" x="1327150" y="950913"/>
          <p14:tracePt t="18968" x="1327150" y="963613"/>
          <p14:tracePt t="18978" x="1327150" y="976313"/>
          <p14:tracePt t="18989" x="1327150" y="989013"/>
          <p14:tracePt t="18998" x="1327150" y="1025525"/>
          <p14:tracePt t="19012" x="1327150" y="1050925"/>
          <p14:tracePt t="19018" x="1352550" y="1101725"/>
          <p14:tracePt t="19028" x="1376363" y="1125538"/>
          <p14:tracePt t="19039" x="1401763" y="1150938"/>
          <p14:tracePt t="19049" x="1427163" y="1176338"/>
          <p14:tracePt t="19061" x="1427163" y="1189038"/>
          <p14:tracePt t="19069" x="1452563" y="1201738"/>
          <p14:tracePt t="19079" x="1465263" y="1227138"/>
          <p14:tracePt t="19090" x="1476375" y="1238250"/>
          <p14:tracePt t="19111" x="1489075" y="1250950"/>
          <p14:tracePt t="19130" x="1501775" y="1263650"/>
          <p14:tracePt t="19150" x="1514475" y="1263650"/>
          <p14:tracePt t="19162" x="1514475" y="1276350"/>
          <p14:tracePt t="19180" x="1527175" y="1276350"/>
          <p14:tracePt t="19211" x="1527175" y="1289050"/>
          <p14:tracePt t="19243" x="1527175" y="1301750"/>
          <p14:tracePt t="19272" x="1527175" y="1314450"/>
          <p14:tracePt t="19294" x="1527175" y="1327150"/>
          <p14:tracePt t="19312" x="1527175" y="1339850"/>
          <p14:tracePt t="19323" x="1527175" y="1350963"/>
          <p14:tracePt t="19474" x="1539875" y="1350963"/>
          <p14:tracePt t="19485" x="1552575" y="1350963"/>
          <p14:tracePt t="19525" x="1565275" y="1350963"/>
          <p14:tracePt t="19535" x="1577975" y="1350963"/>
          <p14:tracePt t="19545" x="1589088" y="1350963"/>
          <p14:tracePt t="19556" x="1601788" y="1350963"/>
          <p14:tracePt t="19566" x="1639888" y="1350963"/>
          <p14:tracePt t="19578" x="1665288" y="1350963"/>
          <p14:tracePt t="19586" x="1727200" y="1350963"/>
          <p14:tracePt t="19596" x="1827213" y="1350963"/>
          <p14:tracePt t="19607" x="1927225" y="1350963"/>
          <p14:tracePt t="19616" x="2003425" y="1350963"/>
          <p14:tracePt t="19627" x="2090738" y="1350963"/>
          <p14:tracePt t="19637" x="2152650" y="1350963"/>
          <p14:tracePt t="19647" x="2216150" y="1350963"/>
          <p14:tracePt t="19660" x="2265363" y="1350963"/>
          <p14:tracePt t="19667" x="2303463" y="1350963"/>
          <p14:tracePt t="19678" x="2339975" y="1350963"/>
          <p14:tracePt t="19687" x="2378075" y="1350963"/>
          <p14:tracePt t="19698" x="2452688" y="1350963"/>
          <p14:tracePt t="19710" x="2565400" y="1350963"/>
          <p14:tracePt t="19718" x="2678113" y="1350963"/>
          <p14:tracePt t="19728" x="2854325" y="1350963"/>
          <p14:tracePt t="19738" x="3003550" y="1363663"/>
          <p14:tracePt t="19748" x="3116263" y="1376363"/>
          <p14:tracePt t="19760" x="3192463" y="1389063"/>
          <p14:tracePt t="19769" x="3254375" y="1401763"/>
          <p14:tracePt t="19779" x="3292475" y="1401763"/>
          <p14:tracePt t="19789" x="3341688" y="1414463"/>
          <p14:tracePt t="19799" x="3417888" y="1414463"/>
          <p14:tracePt t="19811" x="3467100" y="1427163"/>
          <p14:tracePt t="19819" x="3530600" y="1439863"/>
          <p14:tracePt t="19830" x="3567113" y="1450975"/>
          <p14:tracePt t="19840" x="3605213" y="1450975"/>
          <p14:tracePt t="19850" x="3630613" y="1450975"/>
          <p14:tracePt t="19861" x="3654425" y="1450975"/>
          <p14:tracePt t="19877" x="3667125" y="1463675"/>
          <p14:tracePt t="19880" x="3692525" y="1463675"/>
          <p14:tracePt t="19894" x="3730625" y="1476375"/>
          <p14:tracePt t="19900" x="3792538" y="1476375"/>
          <p14:tracePt t="19911" x="3843338" y="1489075"/>
          <p14:tracePt t="19921" x="3905250" y="1489075"/>
          <p14:tracePt t="19931" x="3968750" y="1489075"/>
          <p14:tracePt t="19944" x="4030663" y="1489075"/>
          <p14:tracePt t="19951" x="4081463" y="1489075"/>
          <p14:tracePt t="19961" x="4117975" y="1501775"/>
          <p14:tracePt t="19971" x="4156075" y="1501775"/>
          <p14:tracePt t="19982" x="4192588" y="1501775"/>
          <p14:tracePt t="19994" x="4230688" y="1501775"/>
          <p14:tracePt t="20002" x="4256088" y="1501775"/>
          <p14:tracePt t="20012" x="4294188" y="1501775"/>
          <p14:tracePt t="20023" x="4318000" y="1501775"/>
          <p14:tracePt t="20032" x="4343400" y="1501775"/>
          <p14:tracePt t="20044" x="4381500" y="1501775"/>
          <p14:tracePt t="20053" x="4394200" y="1501775"/>
          <p14:tracePt t="20063" x="4418013" y="1501775"/>
          <p14:tracePt t="20073" x="4443413" y="1501775"/>
          <p14:tracePt t="20083" x="4456113" y="1501775"/>
          <p14:tracePt t="20103" x="4481513" y="1501775"/>
          <p14:tracePt t="20125" x="4494213" y="1501775"/>
          <p14:tracePt t="20155" x="4506913" y="1501775"/>
          <p14:tracePt t="21796" x="4506913" y="1514475"/>
          <p14:tracePt t="21816" x="4518025" y="1514475"/>
          <p14:tracePt t="21826" x="4530725" y="1514475"/>
          <p14:tracePt t="21837" x="4556125" y="1514475"/>
          <p14:tracePt t="21847" x="4568825" y="1514475"/>
          <p14:tracePt t="21857" x="4606925" y="1527175"/>
          <p14:tracePt t="21871" x="4643438" y="1527175"/>
          <p14:tracePt t="21877" x="4706938" y="1527175"/>
          <p14:tracePt t="21892" x="4806950" y="1527175"/>
          <p14:tracePt t="21897" x="4894263" y="1527175"/>
          <p14:tracePt t="21908" x="4981575" y="1527175"/>
          <p14:tracePt t="21918" x="5081588" y="1539875"/>
          <p14:tracePt t="21928" x="5181600" y="1539875"/>
          <p14:tracePt t="21942" x="5270500" y="1552575"/>
          <p14:tracePt t="21947" x="5332413" y="1552575"/>
          <p14:tracePt t="21957" x="5419725" y="1563688"/>
          <p14:tracePt t="21968" x="5545138" y="1589088"/>
          <p14:tracePt t="21979" x="5657850" y="1589088"/>
          <p14:tracePt t="21992" x="5795963" y="1614488"/>
          <p14:tracePt t="21999" x="5921375" y="1614488"/>
          <p14:tracePt t="22009" x="6108700" y="1639888"/>
          <p14:tracePt t="22019" x="6334125" y="1676400"/>
          <p14:tracePt t="22029" x="6483350" y="1689100"/>
          <p14:tracePt t="22042" x="6659563" y="1701800"/>
          <p14:tracePt t="22049" x="6784975" y="1727200"/>
          <p14:tracePt t="22059" x="6934200" y="1739900"/>
          <p14:tracePt t="22070" x="7072313" y="1752600"/>
          <p14:tracePt t="22080" x="7197725" y="1765300"/>
          <p14:tracePt t="22092" x="7259638" y="1776413"/>
          <p14:tracePt t="22100" x="7348538" y="1776413"/>
          <p14:tracePt t="22110" x="7397750" y="1789113"/>
          <p14:tracePt t="22124" x="7423150" y="1789113"/>
          <p14:tracePt t="22130" x="7459663" y="1789113"/>
          <p14:tracePt t="22151" x="7472363" y="1789113"/>
          <p14:tracePt t="22536" x="7472363" y="1776413"/>
          <p14:tracePt t="22567" x="7448550" y="1765300"/>
          <p14:tracePt t="22577" x="7423150" y="1752600"/>
          <p14:tracePt t="22590" x="7385050" y="1727200"/>
          <p14:tracePt t="22597" x="7372350" y="1714500"/>
          <p14:tracePt t="22608" x="7348538" y="1714500"/>
          <p14:tracePt t="22617" x="7335838" y="1701800"/>
          <p14:tracePt t="22627" x="7310438" y="1689100"/>
          <p14:tracePt t="22641" x="7297738" y="1689100"/>
          <p14:tracePt t="22648" x="7272338" y="1676400"/>
          <p14:tracePt t="22658" x="7272338" y="1663700"/>
          <p14:tracePt t="22669" x="7259638" y="1663700"/>
          <p14:tracePt t="22690" x="7246938" y="1663700"/>
          <p14:tracePt t="22708" x="7246938" y="1652588"/>
          <p14:tracePt t="22719" x="7235825" y="1652588"/>
          <p14:tracePt t="22729" x="7223125" y="1639888"/>
          <p14:tracePt t="22740" x="7223125" y="1627188"/>
          <p14:tracePt t="22749" x="7223125" y="1614488"/>
          <p14:tracePt t="22759" x="7210425" y="1614488"/>
          <p14:tracePt t="22774" x="7210425" y="1601788"/>
          <p14:tracePt t="22790" x="7210425" y="1589088"/>
          <p14:tracePt t="22810" x="7210425" y="1576388"/>
          <p14:tracePt t="22830" x="7210425" y="1563688"/>
          <p14:tracePt t="22891" x="7210425" y="1552575"/>
          <p14:tracePt t="22912" x="7235825" y="1539875"/>
          <p14:tracePt t="22923" x="7259638" y="1527175"/>
          <p14:tracePt t="22932" x="7285038" y="1527175"/>
          <p14:tracePt t="22942" x="7310438" y="1514475"/>
          <p14:tracePt t="22952" x="7397750" y="1501775"/>
          <p14:tracePt t="22962" x="7448550" y="1489075"/>
          <p14:tracePt t="22974" x="7510463" y="1489075"/>
          <p14:tracePt t="22983" x="7597775" y="1489075"/>
          <p14:tracePt t="22992" x="7673975" y="1476375"/>
          <p14:tracePt t="23006" x="7748588" y="1476375"/>
          <p14:tracePt t="23013" x="7835900" y="1476375"/>
          <p14:tracePt t="23024" x="7886700" y="1476375"/>
          <p14:tracePt t="23033" x="7961313" y="1476375"/>
          <p14:tracePt t="23043" x="8010525" y="1476375"/>
          <p14:tracePt t="23056" x="8048625" y="1476375"/>
          <p14:tracePt t="23064" x="8086725" y="1476375"/>
          <p14:tracePt t="23073" x="8110538" y="1476375"/>
          <p14:tracePt t="23083" x="8123238" y="1476375"/>
          <p14:tracePt t="23093" x="8148638" y="1476375"/>
          <p14:tracePt t="23106" x="8174038" y="1476375"/>
          <p14:tracePt t="23114" x="8199438" y="1476375"/>
          <p14:tracePt t="23124" x="8212138" y="1476375"/>
          <p14:tracePt t="23135" x="8223250" y="1476375"/>
          <p14:tracePt t="23145" x="8235950" y="1476375"/>
          <p14:tracePt t="23157" x="8248650" y="1476375"/>
          <p14:tracePt t="23175" x="8261350" y="1476375"/>
          <p14:tracePt t="23195" x="8274050" y="1476375"/>
          <p14:tracePt t="23207" x="8312150" y="1476375"/>
          <p14:tracePt t="23215" x="8348663" y="1476375"/>
          <p14:tracePt t="23225" x="8386763" y="1501775"/>
          <p14:tracePt t="23238" x="8412163" y="1501775"/>
          <p14:tracePt t="23246" x="8448675" y="1501775"/>
          <p14:tracePt t="23257" x="8474075" y="1514475"/>
          <p14:tracePt t="23267" x="8499475" y="1514475"/>
          <p14:tracePt t="23276" x="8537575" y="1527175"/>
          <p14:tracePt t="23290" x="8599488" y="1539875"/>
          <p14:tracePt t="23297" x="8699500" y="1539875"/>
          <p14:tracePt t="23307" x="8763000" y="1552575"/>
          <p14:tracePt t="23317" x="8837613" y="1552575"/>
          <p14:tracePt t="23327" x="8886825" y="1552575"/>
          <p14:tracePt t="23340" x="8937625" y="1552575"/>
          <p14:tracePt t="23347" x="8963025" y="1552575"/>
          <p14:tracePt t="23358" x="8986838" y="1552575"/>
          <p14:tracePt t="23368" x="9012238" y="1552575"/>
          <p14:tracePt t="23378" x="9050338" y="1552575"/>
          <p14:tracePt t="23389" x="9099550" y="1552575"/>
          <p14:tracePt t="23399" x="9150350" y="1552575"/>
          <p14:tracePt t="23408" x="9188450" y="1552575"/>
          <p14:tracePt t="23422" x="9263063" y="1552575"/>
          <p14:tracePt t="23428" x="9337675" y="1563688"/>
          <p14:tracePt t="23439" x="9388475" y="1563688"/>
          <p14:tracePt t="23449" x="9437688" y="1576388"/>
          <p14:tracePt t="23458" x="9475788" y="1576388"/>
          <p14:tracePt t="23473" x="9537700" y="1589088"/>
          <p14:tracePt t="23479" x="9613900" y="1601788"/>
          <p14:tracePt t="23490" x="9650413" y="1601788"/>
          <p14:tracePt t="23500" x="9701213" y="1601788"/>
          <p14:tracePt t="23510" x="9726613" y="1601788"/>
          <p14:tracePt t="23522" x="9763125" y="1601788"/>
          <p14:tracePt t="23532" x="9788525" y="1601788"/>
          <p14:tracePt t="23540" x="9826625" y="1601788"/>
          <p14:tracePt t="23551" x="9852025" y="1601788"/>
          <p14:tracePt t="23560" x="9875838" y="1601788"/>
          <p14:tracePt t="23573" x="9901238" y="1601788"/>
          <p14:tracePt t="23590" x="9913938" y="1601788"/>
          <p14:tracePt t="23602" x="9939338" y="1601788"/>
          <p14:tracePt t="23622" x="9952038" y="1614488"/>
          <p14:tracePt t="23641" x="9988550" y="1614488"/>
          <p14:tracePt t="23661" x="10001250" y="1627188"/>
          <p14:tracePt t="23682" x="10013950" y="1627188"/>
          <p14:tracePt t="23692" x="10026650" y="1639888"/>
          <p14:tracePt t="23722" x="10039350" y="1639888"/>
          <p14:tracePt t="23784" x="10039350" y="1652588"/>
          <p14:tracePt t="23793" x="10001250" y="1663700"/>
          <p14:tracePt t="23805" x="9939338" y="1676400"/>
          <p14:tracePt t="23814" x="9888538" y="1689100"/>
          <p14:tracePt t="23824" x="9763125" y="1714500"/>
          <p14:tracePt t="23835" x="9626600" y="1739900"/>
          <p14:tracePt t="23844" x="9413875" y="1776413"/>
          <p14:tracePt t="23855" x="9224963" y="1801813"/>
          <p14:tracePt t="23864" x="8950325" y="1827213"/>
          <p14:tracePt t="23875" x="8624888" y="1865313"/>
          <p14:tracePt t="23889" x="8312150" y="1876425"/>
          <p14:tracePt t="23895" x="7923213" y="1901825"/>
          <p14:tracePt t="23906" x="7623175" y="1901825"/>
          <p14:tracePt t="23916" x="7348538" y="1901825"/>
          <p14:tracePt t="23925" x="6997700" y="1889125"/>
          <p14:tracePt t="23938" x="6684963" y="1889125"/>
          <p14:tracePt t="23946" x="6408738" y="1876425"/>
          <p14:tracePt t="23955" x="6157913" y="1852613"/>
          <p14:tracePt t="23966" x="5970588" y="1852613"/>
          <p14:tracePt t="23976" x="5808663" y="1839913"/>
          <p14:tracePt t="23989" x="5645150" y="1827213"/>
          <p14:tracePt t="23996" x="5495925" y="1827213"/>
          <p14:tracePt t="24006" x="5332413" y="1827213"/>
          <p14:tracePt t="24017" x="5181600" y="1827213"/>
          <p14:tracePt t="24027" x="4945063" y="1801813"/>
          <p14:tracePt t="24038" x="4732338" y="1776413"/>
          <p14:tracePt t="24047" x="4543425" y="1765300"/>
          <p14:tracePt t="24057" x="4281488" y="1752600"/>
          <p14:tracePt t="24069" x="4017963" y="1752600"/>
          <p14:tracePt t="24077" x="3805238" y="1752600"/>
          <p14:tracePt t="24089" x="3605213" y="1752600"/>
          <p14:tracePt t="24098" x="3429000" y="1739900"/>
          <p14:tracePt t="24107" x="3254375" y="1727200"/>
          <p14:tracePt t="24122" x="3103563" y="1727200"/>
          <p14:tracePt t="24128" x="2954338" y="1727200"/>
          <p14:tracePt t="24140" x="2816225" y="1727200"/>
          <p14:tracePt t="24149" x="2703513" y="1727200"/>
          <p14:tracePt t="24158" x="2590800" y="1727200"/>
          <p14:tracePt t="24173" x="2503488" y="1727200"/>
          <p14:tracePt t="24179" x="2428875" y="1727200"/>
          <p14:tracePt t="24189" x="2390775" y="1727200"/>
          <p14:tracePt t="24199" x="2352675" y="1727200"/>
          <p14:tracePt t="24209" x="2328863" y="1714500"/>
          <p14:tracePt t="24222" x="2290763" y="1714500"/>
          <p14:tracePt t="24229" x="2278063" y="1714500"/>
          <p14:tracePt t="24239" x="2265363" y="1714500"/>
          <p14:tracePt t="24250" x="2239963" y="1714500"/>
          <p14:tracePt t="24272" x="2228850" y="1714500"/>
          <p14:tracePt t="24280" x="2203450" y="1701800"/>
          <p14:tracePt t="24301" x="2178050" y="1701800"/>
          <p14:tracePt t="24341" x="2165350" y="1701800"/>
          <p14:tracePt t="24372" x="2152650" y="1701800"/>
          <p14:tracePt t="24402" x="2139950" y="1701800"/>
          <p14:tracePt t="24442" x="2127250" y="1701800"/>
          <p14:tracePt t="24473" x="2116138" y="1701800"/>
          <p14:tracePt t="24483" x="2116138" y="1714500"/>
          <p14:tracePt t="24493" x="2103438" y="1714500"/>
          <p14:tracePt t="24505" x="2090738" y="1727200"/>
          <p14:tracePt t="24513" x="2078038" y="1752600"/>
          <p14:tracePt t="24523" x="2065338" y="1752600"/>
          <p14:tracePt t="24534" x="2039938" y="1776413"/>
          <p14:tracePt t="24544" x="2039938" y="1789113"/>
          <p14:tracePt t="24555" x="2027238" y="1814513"/>
          <p14:tracePt t="24564" x="2014538" y="1827213"/>
          <p14:tracePt t="24574" x="2014538" y="1839913"/>
          <p14:tracePt t="24588" x="2003425" y="1839913"/>
          <p14:tracePt t="24594" x="1990725" y="1852613"/>
          <p14:tracePt t="24628" x="1978025" y="1865313"/>
          <p14:tracePt t="24686" x="1978025" y="1876425"/>
          <p14:tracePt t="24696" x="1978025" y="1889125"/>
          <p14:tracePt t="24717" x="1978025" y="1901825"/>
          <p14:tracePt t="24726" x="1990725" y="1901825"/>
          <p14:tracePt t="24746" x="2003425" y="1901825"/>
          <p14:tracePt t="24756" x="2014538" y="1901825"/>
          <p14:tracePt t="24770" x="2014538" y="1914525"/>
          <p14:tracePt t="24797" x="2039938" y="1914525"/>
          <p14:tracePt t="24807" x="2039938" y="1927225"/>
          <p14:tracePt t="24821" x="2052638" y="1927225"/>
          <p14:tracePt t="24827" x="2065338" y="1927225"/>
          <p14:tracePt t="24848" x="2078038" y="1927225"/>
          <p14:tracePt t="24878" x="2090738" y="1927225"/>
          <p14:tracePt t="24920" x="2103438" y="1927225"/>
          <p14:tracePt t="24990" x="2116138" y="1927225"/>
          <p14:tracePt t="25162" x="2127250" y="1927225"/>
          <p14:tracePt t="25446" x="2139950" y="1927225"/>
          <p14:tracePt t="25479" x="2152650" y="1927225"/>
          <p14:tracePt t="25486" x="2165350" y="1927225"/>
          <p14:tracePt t="25497" x="2178050" y="1927225"/>
          <p14:tracePt t="25507" x="2203450" y="1939925"/>
          <p14:tracePt t="25520" x="2228850" y="1939925"/>
          <p14:tracePt t="25527" x="2239963" y="1939925"/>
          <p14:tracePt t="25538" x="2252663" y="1939925"/>
          <p14:tracePt t="25548" x="2278063" y="1939925"/>
          <p14:tracePt t="25557" x="2303463" y="1939925"/>
          <p14:tracePt t="25570" x="2328863" y="1939925"/>
          <p14:tracePt t="25578" x="2365375" y="1952625"/>
          <p14:tracePt t="25589" x="2403475" y="1952625"/>
          <p14:tracePt t="25603" x="2428875" y="1952625"/>
          <p14:tracePt t="25608" x="2478088" y="1965325"/>
          <p14:tracePt t="25620" x="2516188" y="1978025"/>
          <p14:tracePt t="25628" x="2554288" y="1978025"/>
          <p14:tracePt t="25638" x="2590800" y="1978025"/>
          <p14:tracePt t="25649" x="2628900" y="1978025"/>
          <p14:tracePt t="25659" x="2654300" y="1978025"/>
          <p14:tracePt t="25670" x="2690813" y="1978025"/>
          <p14:tracePt t="25679" x="2716213" y="1978025"/>
          <p14:tracePt t="25689" x="2741613" y="1978025"/>
          <p14:tracePt t="25703" x="2754313" y="1978025"/>
          <p14:tracePt t="25709" x="2778125" y="1978025"/>
          <p14:tracePt t="25720" x="2803525" y="1978025"/>
          <p14:tracePt t="25730" x="2828925" y="1978025"/>
          <p14:tracePt t="25740" x="2841625" y="1978025"/>
          <p14:tracePt t="25753" x="2867025" y="1978025"/>
          <p14:tracePt t="25760" x="2879725" y="1978025"/>
          <p14:tracePt t="25770" x="2941638" y="1978025"/>
          <p14:tracePt t="25780" x="2979738" y="1978025"/>
          <p14:tracePt t="25790" x="3067050" y="1978025"/>
          <p14:tracePt t="25803" x="3116263" y="1978025"/>
          <p14:tracePt t="25811" x="3179763" y="1978025"/>
          <p14:tracePt t="25821" x="3228975" y="1978025"/>
          <p14:tracePt t="25832" x="3279775" y="1965325"/>
          <p14:tracePt t="25841" x="3305175" y="1965325"/>
          <p14:tracePt t="25853" x="3328988" y="1965325"/>
          <p14:tracePt t="25862" x="3367088" y="1965325"/>
          <p14:tracePt t="25872" x="3392488" y="1965325"/>
          <p14:tracePt t="25885" x="3417888" y="1965325"/>
          <p14:tracePt t="25893" x="3454400" y="1952625"/>
          <p14:tracePt t="25903" x="3479800" y="1952625"/>
          <p14:tracePt t="25912" x="3541713" y="1952625"/>
          <p14:tracePt t="25923" x="3605213" y="1952625"/>
          <p14:tracePt t="25936" x="3630613" y="1952625"/>
          <p14:tracePt t="25943" x="3654425" y="1952625"/>
          <p14:tracePt t="25953" x="3667125" y="1952625"/>
          <p14:tracePt t="25963" x="3679825" y="1952625"/>
          <p14:tracePt t="25974" x="3705225" y="1939925"/>
          <p14:tracePt t="25994" x="3717925" y="1939925"/>
          <p14:tracePt t="26004" x="3730625" y="1939925"/>
          <p14:tracePt t="26024" x="3743325" y="1939925"/>
          <p14:tracePt t="26055" x="3756025" y="1939925"/>
          <p14:tracePt t="26065" x="3756025" y="1927225"/>
          <p14:tracePt t="26583" x="3779838" y="1927225"/>
          <p14:tracePt t="26592" x="3792538" y="1927225"/>
          <p14:tracePt t="26601" x="3856038" y="1927225"/>
          <p14:tracePt t="26612" x="3905250" y="1927225"/>
          <p14:tracePt t="26622" x="3968750" y="1927225"/>
          <p14:tracePt t="26635" x="4030663" y="1927225"/>
          <p14:tracePt t="26642" x="4130675" y="1927225"/>
          <p14:tracePt t="26652" x="4230688" y="1927225"/>
          <p14:tracePt t="26662" x="4330700" y="1914525"/>
          <p14:tracePt t="26673" x="4430713" y="1901825"/>
          <p14:tracePt t="26686" x="4530725" y="1901825"/>
          <p14:tracePt t="26693" x="4619625" y="1889125"/>
          <p14:tracePt t="26703" x="4719638" y="1889125"/>
          <p14:tracePt t="26714" x="4832350" y="1876425"/>
          <p14:tracePt t="26724" x="4932363" y="1876425"/>
          <p14:tracePt t="26735" x="5019675" y="1876425"/>
          <p14:tracePt t="26743" x="5081588" y="1876425"/>
          <p14:tracePt t="26753" x="5157788" y="1876425"/>
          <p14:tracePt t="26764" x="5219700" y="1876425"/>
          <p14:tracePt t="26775" x="5257800" y="1876425"/>
          <p14:tracePt t="26785" x="5307013" y="1876425"/>
          <p14:tracePt t="26794" x="5332413" y="1876425"/>
          <p14:tracePt t="26804" x="5383213" y="1876425"/>
          <p14:tracePt t="26818" x="5394325" y="1876425"/>
          <p14:tracePt t="26825" x="5419725" y="1876425"/>
          <p14:tracePt t="26835" x="5432425" y="1876425"/>
          <p14:tracePt t="26845" x="5457825" y="1876425"/>
          <p14:tracePt t="26856" x="5470525" y="1876425"/>
          <p14:tracePt t="26906" x="5470525" y="1889125"/>
          <p14:tracePt t="34377" x="5470525" y="1876425"/>
          <p14:tracePt t="34390" x="5432425" y="1839913"/>
          <p14:tracePt t="34397" x="5370513" y="1776413"/>
          <p14:tracePt t="34408" x="5294313" y="1689100"/>
          <p14:tracePt t="34418" x="5145088" y="1614488"/>
          <p14:tracePt t="34428" x="5057775" y="1563688"/>
          <p14:tracePt t="34442" x="4968875" y="1501775"/>
          <p14:tracePt t="34448" x="4881563" y="1463675"/>
          <p14:tracePt t="34460" x="4794250" y="1439863"/>
          <p14:tracePt t="34468" x="4732338" y="1439863"/>
          <p14:tracePt t="34478" x="4668838" y="1414463"/>
          <p14:tracePt t="34492" x="4594225" y="1401763"/>
          <p14:tracePt t="34499" x="4556125" y="1376363"/>
          <p14:tracePt t="34511" x="4494213" y="1363663"/>
          <p14:tracePt t="34519" x="4456113" y="1350963"/>
          <p14:tracePt t="34530" x="4418013" y="1339850"/>
          <p14:tracePt t="34542" x="4381500" y="1314450"/>
          <p14:tracePt t="34549" x="4356100" y="1301750"/>
          <p14:tracePt t="34560" x="4305300" y="1289050"/>
          <p14:tracePt t="34571" x="4294188" y="1276350"/>
          <p14:tracePt t="34580" x="4268788" y="1263650"/>
          <p14:tracePt t="34592" x="4243388" y="1263650"/>
          <p14:tracePt t="34600" x="4230688" y="1250950"/>
          <p14:tracePt t="34712" x="4230688" y="1238250"/>
          <p14:tracePt t="34773" x="4230688" y="1227138"/>
          <p14:tracePt t="34783" x="4268788" y="1214438"/>
          <p14:tracePt t="34793" x="4305300" y="1214438"/>
          <p14:tracePt t="34804" x="4330700" y="1201738"/>
          <p14:tracePt t="34813" x="4356100" y="1189038"/>
          <p14:tracePt t="34825" x="4368800" y="1189038"/>
          <p14:tracePt t="34833" x="4406900" y="1189038"/>
          <p14:tracePt t="34843" x="4418013" y="1189038"/>
          <p14:tracePt t="34857" x="4456113" y="1176338"/>
          <p14:tracePt t="34875" x="4518025" y="1163638"/>
          <p14:tracePt t="34884" x="4556125" y="1150938"/>
          <p14:tracePt t="34894" x="4643438" y="1138238"/>
          <p14:tracePt t="34909" x="4719638" y="1138238"/>
          <p14:tracePt t="34915" x="4819650" y="1138238"/>
          <p14:tracePt t="34925" x="4881563" y="1138238"/>
          <p14:tracePt t="34935" x="4994275" y="1138238"/>
          <p14:tracePt t="34946" x="5106988" y="1138238"/>
          <p14:tracePt t="34957" x="5207000" y="1138238"/>
          <p14:tracePt t="34965" x="5281613" y="1138238"/>
          <p14:tracePt t="34976" x="5407025" y="1163638"/>
          <p14:tracePt t="34986" x="5483225" y="1176338"/>
          <p14:tracePt t="34996" x="5557838" y="1189038"/>
          <p14:tracePt t="35009" x="5632450" y="1201738"/>
          <p14:tracePt t="35016" x="5695950" y="1227138"/>
          <p14:tracePt t="35026" x="5745163" y="1238250"/>
          <p14:tracePt t="35037" x="5783263" y="1250950"/>
          <p14:tracePt t="35046" x="5857875" y="1276350"/>
          <p14:tracePt t="35058" x="5970588" y="1301750"/>
          <p14:tracePt t="35067" x="6108700" y="1327150"/>
          <p14:tracePt t="35077" x="6234113" y="1350963"/>
          <p14:tracePt t="35090" x="6321425" y="1363663"/>
          <p14:tracePt t="35097" x="6383338" y="1376363"/>
          <p14:tracePt t="35109" x="6459538" y="1389063"/>
          <p14:tracePt t="35117" x="6534150" y="1414463"/>
          <p14:tracePt t="35127" x="6572250" y="1414463"/>
          <p14:tracePt t="35141" x="6621463" y="1427163"/>
          <p14:tracePt t="35148" x="6646863" y="1427163"/>
          <p14:tracePt t="35158" x="6684963" y="1427163"/>
          <p14:tracePt t="35168" x="6696075" y="1427163"/>
          <p14:tracePt t="35178" x="6721475" y="1427163"/>
          <p14:tracePt t="35191" x="6734175" y="1427163"/>
          <p14:tracePt t="35219" x="6746875" y="1427163"/>
          <p14:tracePt t="35229" x="6759575" y="1427163"/>
          <p14:tracePt t="35280" x="6734175" y="1439863"/>
          <p14:tracePt t="35290" x="6684963" y="1439863"/>
          <p14:tracePt t="35300" x="6596063" y="1439863"/>
          <p14:tracePt t="35310" x="6483350" y="1439863"/>
          <p14:tracePt t="35323" x="6370638" y="1439863"/>
          <p14:tracePt t="35330" x="6246813" y="1439863"/>
          <p14:tracePt t="35341" x="6134100" y="1414463"/>
          <p14:tracePt t="35350" x="6045200" y="1401763"/>
          <p14:tracePt t="35361" x="5945188" y="1389063"/>
          <p14:tracePt t="35376" x="5870575" y="1376363"/>
          <p14:tracePt t="35381" x="5821363" y="1376363"/>
          <p14:tracePt t="35391" x="5770563" y="1363663"/>
          <p14:tracePt t="35401" x="5732463" y="1363663"/>
          <p14:tracePt t="35411" x="5695950" y="1363663"/>
          <p14:tracePt t="35424" x="5670550" y="1363663"/>
          <p14:tracePt t="35432" x="5645150" y="1363663"/>
          <p14:tracePt t="35452" x="5619750" y="1363663"/>
          <p14:tracePt t="35482" x="5607050" y="1363663"/>
          <p14:tracePt t="35563" x="5619750" y="1363663"/>
          <p14:tracePt t="35573" x="5632450" y="1363663"/>
          <p14:tracePt t="35583" x="5670550" y="1363663"/>
          <p14:tracePt t="35605" x="5683250" y="1363663"/>
          <p14:tracePt t="35614" x="5695950" y="1363663"/>
          <p14:tracePt t="35624" x="5708650" y="1363663"/>
          <p14:tracePt t="35644" x="5719763" y="1363663"/>
          <p14:tracePt t="35675" x="5732463" y="1363663"/>
          <p14:tracePt t="35797" x="5719763" y="1363663"/>
          <p14:tracePt t="35828" x="5708650" y="1363663"/>
          <p14:tracePt t="35889" x="5719763" y="1350963"/>
          <p14:tracePt t="35898" x="5745163" y="1350963"/>
          <p14:tracePt t="35908" x="5770563" y="1339850"/>
          <p14:tracePt t="35919" x="5783263" y="1339850"/>
          <p14:tracePt t="35929" x="5808663" y="1339850"/>
          <p14:tracePt t="35940" x="5821363" y="1327150"/>
          <p14:tracePt t="35950" x="5832475" y="1327150"/>
          <p14:tracePt t="35971" x="5845175" y="1327150"/>
          <p14:tracePt t="35999" x="5857875" y="1327150"/>
          <p14:tracePt t="36081" x="5845175" y="1327150"/>
          <p14:tracePt t="36091" x="5821363" y="1327150"/>
          <p14:tracePt t="36102" x="5808663" y="1327150"/>
          <p14:tracePt t="36111" x="5770563" y="1327150"/>
          <p14:tracePt t="36131" x="5757863" y="1327150"/>
          <p14:tracePt t="36152" x="5745163" y="1327150"/>
          <p14:tracePt t="36233" x="5757863" y="1327150"/>
          <p14:tracePt t="36243" x="5770563" y="1327150"/>
          <p14:tracePt t="36255" x="5783263" y="1327150"/>
          <p14:tracePt t="36263" x="5795963" y="1327150"/>
          <p14:tracePt t="36284" x="5808663" y="1327150"/>
          <p14:tracePt t="36306" x="5821363" y="1327150"/>
          <p14:tracePt t="36345" x="5821363" y="1339850"/>
          <p14:tracePt t="36355" x="5808663" y="1363663"/>
          <p14:tracePt t="36364" x="5783263" y="1389063"/>
          <p14:tracePt t="36374" x="5732463" y="1401763"/>
          <p14:tracePt t="36385" x="5695950" y="1414463"/>
          <p14:tracePt t="36395" x="5657850" y="1427163"/>
          <p14:tracePt t="36407" x="5645150" y="1439863"/>
          <p14:tracePt t="36415" x="5619750" y="1439863"/>
          <p14:tracePt t="36425" x="5607050" y="1439863"/>
          <p14:tracePt t="36476" x="5619750" y="1439863"/>
          <p14:tracePt t="36489" x="5670550" y="1439863"/>
          <p14:tracePt t="36496" x="5708650" y="1439863"/>
          <p14:tracePt t="36506" x="5745163" y="1439863"/>
          <p14:tracePt t="36516" x="5770563" y="1439863"/>
          <p14:tracePt t="36526" x="5808663" y="1427163"/>
          <p14:tracePt t="36547" x="5821363" y="1427163"/>
          <p14:tracePt t="36618" x="5795963" y="1439863"/>
          <p14:tracePt t="36628" x="5757863" y="1450975"/>
          <p14:tracePt t="36639" x="5719763" y="1463675"/>
          <p14:tracePt t="36648" x="5670550" y="1476375"/>
          <p14:tracePt t="36658" x="5645150" y="1476375"/>
          <p14:tracePt t="36672" x="5619750" y="1476375"/>
          <p14:tracePt t="36679" x="5595938" y="1489075"/>
          <p14:tracePt t="36689" x="5583238" y="1489075"/>
          <p14:tracePt t="36699" x="5570538" y="1489075"/>
          <p14:tracePt t="36740" x="5583238" y="1476375"/>
          <p14:tracePt t="36750" x="5619750" y="1463675"/>
          <p14:tracePt t="36760" x="5670550" y="1439863"/>
          <p14:tracePt t="36771" x="5708650" y="1427163"/>
          <p14:tracePt t="36780" x="5745163" y="1414463"/>
          <p14:tracePt t="36791" x="5770563" y="1401763"/>
          <p14:tracePt t="36801" x="5795963" y="1401763"/>
          <p14:tracePt t="36810" x="5808663" y="1389063"/>
          <p14:tracePt t="36822" x="5821363" y="1389063"/>
          <p14:tracePt t="36831" x="5832475" y="1389063"/>
          <p14:tracePt t="36872" x="5845175" y="1389063"/>
          <p14:tracePt t="36932" x="5808663" y="1401763"/>
          <p14:tracePt t="36942" x="5770563" y="1414463"/>
          <p14:tracePt t="36955" x="5732463" y="1427163"/>
          <p14:tracePt t="36963" x="5708650" y="1439863"/>
          <p14:tracePt t="36973" x="5670550" y="1439863"/>
          <p14:tracePt t="36984" x="5645150" y="1439863"/>
          <p14:tracePt t="36993" x="5632450" y="1450975"/>
          <p14:tracePt t="37006" x="5619750" y="1450975"/>
          <p14:tracePt t="37024" x="5607050" y="1450975"/>
          <p14:tracePt t="37054" x="5645150" y="1427163"/>
          <p14:tracePt t="37064" x="5670550" y="1414463"/>
          <p14:tracePt t="37074" x="5719763" y="1389063"/>
          <p14:tracePt t="37089" x="5745163" y="1376363"/>
          <p14:tracePt t="37094" x="5795963" y="1350963"/>
          <p14:tracePt t="37105" x="5808663" y="1339850"/>
          <p14:tracePt t="37115" x="5832475" y="1339850"/>
          <p14:tracePt t="37124" x="5845175" y="1339850"/>
          <p14:tracePt t="37139" x="5845175" y="1327150"/>
          <p14:tracePt t="37145" x="5857875" y="1327150"/>
          <p14:tracePt t="37226" x="5857875" y="1339850"/>
          <p14:tracePt t="37237" x="5832475" y="1350963"/>
          <p14:tracePt t="37246" x="5832475" y="1363663"/>
          <p14:tracePt t="37256" x="5808663" y="1363663"/>
          <p14:tracePt t="37277" x="5795963" y="1363663"/>
          <p14:tracePt t="37288" x="5783263" y="1376363"/>
          <p14:tracePt t="37307" x="5770563" y="1376363"/>
          <p14:tracePt t="37320" x="5770563" y="1389063"/>
          <p14:tracePt t="37327" x="5757863" y="1389063"/>
          <p14:tracePt t="37459" x="5770563" y="1389063"/>
          <p14:tracePt t="37471" x="5783263" y="1389063"/>
          <p14:tracePt t="37479" x="5795963" y="1389063"/>
          <p14:tracePt t="37491" x="5808663" y="1389063"/>
          <p14:tracePt t="37500" x="5821363" y="1389063"/>
          <p14:tracePt t="37530" x="5832475" y="1389063"/>
          <p14:tracePt t="37713" x="5845175" y="1389063"/>
          <p14:tracePt t="37743" x="5857875" y="1389063"/>
          <p14:tracePt t="37785" x="5870575" y="1389063"/>
          <p14:tracePt t="37804" x="5895975" y="1389063"/>
          <p14:tracePt t="37814" x="5908675" y="1389063"/>
          <p14:tracePt t="37836" x="5932488" y="1389063"/>
          <p14:tracePt t="37854" x="5945188" y="1389063"/>
          <p14:tracePt t="37864" x="5957888" y="1389063"/>
          <p14:tracePt t="37874" x="5970588" y="1389063"/>
          <p14:tracePt t="37887" x="5983288" y="1389063"/>
          <p14:tracePt t="37916" x="5995988" y="1389063"/>
          <p14:tracePt t="37946" x="6008688" y="1389063"/>
          <p14:tracePt t="38027" x="6021388" y="1389063"/>
          <p14:tracePt t="38057" x="6034088" y="1401763"/>
          <p14:tracePt t="38088" x="6045200" y="1401763"/>
          <p14:tracePt t="38118" x="6057900" y="1401763"/>
          <p14:tracePt t="38138" x="6070600" y="1401763"/>
          <p14:tracePt t="38271" x="6070600" y="1414463"/>
          <p14:tracePt t="38280" x="6057900" y="1414463"/>
          <p14:tracePt t="38291" x="6021388" y="1427163"/>
          <p14:tracePt t="38303" x="5970588" y="1450975"/>
          <p14:tracePt t="38311" x="5921375" y="1450975"/>
          <p14:tracePt t="38321" x="5883275" y="1463675"/>
          <p14:tracePt t="38331" x="5821363" y="1463675"/>
          <p14:tracePt t="38341" x="5783263" y="1463675"/>
          <p14:tracePt t="38353" x="5719763" y="1463675"/>
          <p14:tracePt t="38361" x="5695950" y="1463675"/>
          <p14:tracePt t="38371" x="5657850" y="1463675"/>
          <p14:tracePt t="38382" x="5645150" y="1463675"/>
          <p14:tracePt t="38393" x="5595938" y="1463675"/>
          <p14:tracePt t="38403" x="5545138" y="1463675"/>
          <p14:tracePt t="38412" x="5495925" y="1463675"/>
          <p14:tracePt t="38422" x="5470525" y="1463675"/>
          <p14:tracePt t="38435" x="5407025" y="1463675"/>
          <p14:tracePt t="38442" x="5370513" y="1463675"/>
          <p14:tracePt t="38453" x="5332413" y="1463675"/>
          <p14:tracePt t="38463" x="5319713" y="1463675"/>
          <p14:tracePt t="38473" x="5294313" y="1450975"/>
          <p14:tracePt t="38486" x="5281613" y="1450975"/>
          <p14:tracePt t="38493" x="5270500" y="1450975"/>
          <p14:tracePt t="38524" x="5257800" y="1450975"/>
          <p14:tracePt t="38544" x="5245100" y="1450975"/>
          <p14:tracePt t="38565" x="5232400" y="1450975"/>
          <p14:tracePt t="38574" x="5207000" y="1450975"/>
          <p14:tracePt t="38585" x="5194300" y="1439863"/>
          <p14:tracePt t="38594" x="5170488" y="1439863"/>
          <p14:tracePt t="38604" x="5145088" y="1427163"/>
          <p14:tracePt t="38615" x="5132388" y="1427163"/>
          <p14:tracePt t="38636" x="5119688" y="1427163"/>
          <p14:tracePt t="38655" x="5106988" y="1427163"/>
          <p14:tracePt t="38807" x="5119688" y="1414463"/>
          <p14:tracePt t="38819" x="5145088" y="1414463"/>
          <p14:tracePt t="38828" x="5170488" y="1414463"/>
          <p14:tracePt t="38837" x="5181600" y="1414463"/>
          <p14:tracePt t="38848" x="5207000" y="1401763"/>
          <p14:tracePt t="38858" x="5232400" y="1401763"/>
          <p14:tracePt t="38869" x="5257800" y="1401763"/>
          <p14:tracePt t="38886" x="5294313" y="1401763"/>
          <p14:tracePt t="38888" x="5332413" y="1401763"/>
          <p14:tracePt t="38899" x="5357813" y="1401763"/>
          <p14:tracePt t="38909" x="5394325" y="1401763"/>
          <p14:tracePt t="38919" x="5407025" y="1401763"/>
          <p14:tracePt t="38929" x="5470525" y="1401763"/>
          <p14:tracePt t="38939" x="5495925" y="1401763"/>
          <p14:tracePt t="38952" x="5545138" y="1401763"/>
          <p14:tracePt t="38959" x="5583238" y="1401763"/>
          <p14:tracePt t="38969" x="5632450" y="1401763"/>
          <p14:tracePt t="38980" x="5657850" y="1401763"/>
          <p14:tracePt t="38990" x="5695950" y="1401763"/>
          <p14:tracePt t="39002" x="5732463" y="1401763"/>
          <p14:tracePt t="39010" x="5770563" y="1401763"/>
          <p14:tracePt t="39020" x="5795963" y="1401763"/>
          <p14:tracePt t="39031" x="5832475" y="1401763"/>
          <p14:tracePt t="39041" x="5857875" y="1401763"/>
          <p14:tracePt t="39053" x="5895975" y="1401763"/>
          <p14:tracePt t="39061" x="5921375" y="1401763"/>
          <p14:tracePt t="39070" x="5957888" y="1401763"/>
          <p14:tracePt t="39082" x="6021388" y="1401763"/>
          <p14:tracePt t="39091" x="6070600" y="1401763"/>
          <p14:tracePt t="39102" x="6121400" y="1401763"/>
          <p14:tracePt t="39112" x="6208713" y="1401763"/>
          <p14:tracePt t="39121" x="6283325" y="1414463"/>
          <p14:tracePt t="39135" x="6321425" y="1414463"/>
          <p14:tracePt t="39142" x="6370638" y="1414463"/>
          <p14:tracePt t="39155" x="6396038" y="1414463"/>
          <p14:tracePt t="39162" x="6421438" y="1414463"/>
          <p14:tracePt t="39172" x="6434138" y="1414463"/>
          <p14:tracePt t="39185" x="6459538" y="1414463"/>
          <p14:tracePt t="39193" x="6472238" y="1414463"/>
          <p14:tracePt t="39203" x="6483350" y="1414463"/>
          <p14:tracePt t="39213" x="6496050" y="1414463"/>
          <p14:tracePt t="39223" x="6508750" y="1414463"/>
          <p14:tracePt t="39243" x="6521450" y="1414463"/>
          <p14:tracePt t="39274" x="6534150" y="1414463"/>
          <p14:tracePt t="39304" x="6546850" y="1414463"/>
          <p14:tracePt t="39324" x="6559550" y="1401763"/>
          <p14:tracePt t="39345" x="6572250" y="1401763"/>
          <p14:tracePt t="39355" x="6572250" y="1389063"/>
          <p14:tracePt t="39367" x="6584950" y="1389063"/>
          <p14:tracePt t="39375" x="6584950" y="1376363"/>
          <p14:tracePt t="39395" x="6596063" y="1363663"/>
          <p14:tracePt t="39405" x="6596063" y="1350963"/>
          <p14:tracePt t="39428" x="6608763" y="1350963"/>
          <p14:tracePt t="39447" x="6608763" y="1339850"/>
          <p14:tracePt t="39468" x="6608763" y="1327150"/>
          <p14:tracePt t="39487" x="6584950" y="1314450"/>
          <p14:tracePt t="39497" x="6521450" y="1289050"/>
          <p14:tracePt t="39507" x="6421438" y="1250950"/>
          <p14:tracePt t="39519" x="6308725" y="1201738"/>
          <p14:tracePt t="39528" x="6157913" y="1125538"/>
          <p14:tracePt t="39540" x="6034088" y="1076325"/>
          <p14:tracePt t="39548" x="5921375" y="1014413"/>
          <p14:tracePt t="39557" x="5808663" y="963613"/>
          <p14:tracePt t="39568" x="5708650" y="925513"/>
          <p14:tracePt t="39578" x="5632450" y="901700"/>
          <p14:tracePt t="39588" x="5595938" y="876300"/>
          <p14:tracePt t="39602" x="5557838" y="876300"/>
          <p14:tracePt t="39608" x="5495925" y="850900"/>
          <p14:tracePt t="39619" x="5419725" y="825500"/>
          <p14:tracePt t="39628" x="5345113" y="788988"/>
          <p14:tracePt t="39643" x="5294313" y="763588"/>
          <p14:tracePt t="39653" x="5207000" y="725488"/>
          <p14:tracePt t="39659" x="5119688" y="700088"/>
          <p14:tracePt t="39670" x="5032375" y="663575"/>
          <p14:tracePt t="39680" x="4932363" y="625475"/>
          <p14:tracePt t="39689" x="4843463" y="600075"/>
          <p14:tracePt t="39702" x="4794250" y="576263"/>
          <p14:tracePt t="39710" x="4719638" y="563563"/>
          <p14:tracePt t="39720" x="4668838" y="550863"/>
          <p14:tracePt t="39730" x="4594225" y="525463"/>
          <p14:tracePt t="39740" x="4530725" y="525463"/>
          <p14:tracePt t="39752" x="4456113" y="525463"/>
          <p14:tracePt t="39761" x="4406900" y="525463"/>
          <p14:tracePt t="39770" x="4356100" y="525463"/>
          <p14:tracePt t="39784" x="4268788" y="525463"/>
          <p14:tracePt t="39791" x="4205288" y="525463"/>
          <p14:tracePt t="39801" x="4143375" y="525463"/>
          <p14:tracePt t="39811" x="4081463" y="525463"/>
          <p14:tracePt t="39821" x="3992563" y="550863"/>
          <p14:tracePt t="39835" x="3930650" y="576263"/>
          <p14:tracePt t="39841" x="3856038" y="600075"/>
          <p14:tracePt t="39853" x="3805238" y="625475"/>
          <p14:tracePt t="39862" x="3779838" y="638175"/>
          <p14:tracePt t="39873" x="3717925" y="663575"/>
          <p14:tracePt t="39887" x="3692525" y="688975"/>
          <p14:tracePt t="39892" x="3643313" y="738188"/>
          <p14:tracePt t="39903" x="3605213" y="788988"/>
          <p14:tracePt t="39913" x="3554413" y="863600"/>
          <p14:tracePt t="39922" x="3517900" y="912813"/>
          <p14:tracePt t="39935" x="3492500" y="976313"/>
          <p14:tracePt t="39943" x="3479800" y="1014413"/>
          <p14:tracePt t="39955" x="3467100" y="1050925"/>
          <p14:tracePt t="39964" x="3454400" y="1089025"/>
          <p14:tracePt t="39973" x="3454400" y="1114425"/>
          <p14:tracePt t="39984" x="3454400" y="1125538"/>
          <p14:tracePt t="39993" x="3454400" y="1138238"/>
          <p14:tracePt t="40003" x="3454400" y="1150938"/>
          <p14:tracePt t="40017" x="3454400" y="1176338"/>
          <p14:tracePt t="40035" x="3479800" y="1201738"/>
          <p14:tracePt t="40044" x="3530600" y="1238250"/>
          <p14:tracePt t="40054" x="3630613" y="1289050"/>
          <p14:tracePt t="40068" x="3730625" y="1350963"/>
          <p14:tracePt t="40075" x="3843338" y="1389063"/>
          <p14:tracePt t="40086" x="3930650" y="1427163"/>
          <p14:tracePt t="40095" x="4081463" y="1439863"/>
          <p14:tracePt t="40105" x="4243388" y="1439863"/>
          <p14:tracePt t="40119" x="4394200" y="1439863"/>
          <p14:tracePt t="40129" x="4506913" y="1427163"/>
          <p14:tracePt t="40135" x="4681538" y="1363663"/>
          <p14:tracePt t="40146" x="4843463" y="1314450"/>
          <p14:tracePt t="40156" x="5019675" y="1201738"/>
          <p14:tracePt t="40168" x="5119688" y="1125538"/>
          <p14:tracePt t="40176" x="5181600" y="1014413"/>
          <p14:tracePt t="40186" x="5219700" y="925513"/>
          <p14:tracePt t="40197" x="5219700" y="876300"/>
          <p14:tracePt t="40206" x="5219700" y="838200"/>
          <p14:tracePt t="40218" x="5219700" y="788988"/>
          <p14:tracePt t="40227" x="5170488" y="750888"/>
          <p14:tracePt t="40237" x="5145088" y="725488"/>
          <p14:tracePt t="40252" x="5057775" y="663575"/>
          <p14:tracePt t="40257" x="4956175" y="625475"/>
          <p14:tracePt t="40267" x="4843463" y="588963"/>
          <p14:tracePt t="40277" x="4706938" y="550863"/>
          <p14:tracePt t="40287" x="4568825" y="538163"/>
          <p14:tracePt t="40301" x="4418013" y="525463"/>
          <p14:tracePt t="40308" x="4318000" y="525463"/>
          <p14:tracePt t="40319" x="4217988" y="525463"/>
          <p14:tracePt t="40328" x="4130675" y="525463"/>
          <p14:tracePt t="40338" x="4081463" y="525463"/>
          <p14:tracePt t="40351" x="4056063" y="525463"/>
          <p14:tracePt t="40359" x="4017963" y="538163"/>
          <p14:tracePt t="40368" x="3992563" y="563563"/>
          <p14:tracePt t="40379" x="3956050" y="588963"/>
          <p14:tracePt t="40389" x="3943350" y="625475"/>
          <p14:tracePt t="40402" x="3943350" y="663575"/>
          <p14:tracePt t="40409" x="3930650" y="712788"/>
          <p14:tracePt t="40420" x="3930650" y="788988"/>
          <p14:tracePt t="40434" x="3930650" y="838200"/>
          <p14:tracePt t="40439" x="3930650" y="889000"/>
          <p14:tracePt t="40451" x="3956050" y="938213"/>
          <p14:tracePt t="40460" x="4005263" y="976313"/>
          <p14:tracePt t="40470" x="4068763" y="1014413"/>
          <p14:tracePt t="40484" x="4117975" y="1038225"/>
          <p14:tracePt t="40490" x="4192588" y="1050925"/>
          <p14:tracePt t="40504" x="4230688" y="1050925"/>
          <p14:tracePt t="40512" x="4281488" y="1050925"/>
          <p14:tracePt t="40521" x="4294188" y="1050925"/>
          <p14:tracePt t="40534" x="4318000" y="1050925"/>
          <p14:tracePt t="40552" x="4330700" y="1050925"/>
          <p14:tracePt t="40562" x="4330700" y="1038225"/>
          <p14:tracePt t="40571" x="4330700" y="1025525"/>
          <p14:tracePt t="40584" x="4330700" y="1001713"/>
          <p14:tracePt t="40592" x="4294188" y="989013"/>
          <p14:tracePt t="40603" x="4268788" y="963613"/>
          <p14:tracePt t="40618" x="4205288" y="950913"/>
          <p14:tracePt t="40622" x="4143375" y="950913"/>
          <p14:tracePt t="40635" x="4105275" y="938213"/>
          <p14:tracePt t="40643" x="4068763" y="938213"/>
          <p14:tracePt t="40653" x="4043363" y="925513"/>
          <p14:tracePt t="40667" x="4017963" y="925513"/>
          <p14:tracePt t="40684" x="3992563" y="925513"/>
          <p14:tracePt t="40744" x="4005263" y="925513"/>
          <p14:tracePt t="40754" x="4030663" y="925513"/>
          <p14:tracePt t="40766" x="4043363" y="912813"/>
          <p14:tracePt t="40774" x="4068763" y="912813"/>
          <p14:tracePt t="40784" x="4081463" y="901700"/>
          <p14:tracePt t="40795" x="4092575" y="901700"/>
          <p14:tracePt t="40817" x="4105275" y="901700"/>
          <p14:tracePt t="40866" x="4092575" y="901700"/>
          <p14:tracePt t="40876" x="4068763" y="901700"/>
          <p14:tracePt t="40886" x="4043363" y="901700"/>
          <p14:tracePt t="40900" x="4030663" y="901700"/>
          <p14:tracePt t="40906" x="4017963" y="901700"/>
          <p14:tracePt t="40917" x="4005263" y="901700"/>
          <p14:tracePt t="40926" x="3992563" y="901700"/>
          <p14:tracePt t="40936" x="3979863" y="901700"/>
          <p14:tracePt t="40950" x="3968750" y="901700"/>
          <p14:tracePt t="41089" x="3956050" y="901700"/>
          <p14:tracePt t="41190" x="3956050" y="889000"/>
          <p14:tracePt t="41201" x="3968750" y="889000"/>
          <p14:tracePt t="41210" x="3979863" y="876300"/>
          <p14:tracePt t="41220" x="4005263" y="876300"/>
          <p14:tracePt t="41233" x="4017963" y="876300"/>
          <p14:tracePt t="41241" x="4030663" y="876300"/>
          <p14:tracePt t="41251" x="4043363" y="876300"/>
          <p14:tracePt t="54278" x="4043363" y="863600"/>
          <p14:tracePt t="54308" x="4043363" y="850900"/>
          <p14:tracePt t="54319" x="4043363" y="838200"/>
          <p14:tracePt t="54331" x="4043363" y="825500"/>
          <p14:tracePt t="54349" x="4068763" y="776288"/>
          <p14:tracePt t="54359" x="4156075" y="700088"/>
          <p14:tracePt t="54369" x="4230688" y="625475"/>
          <p14:tracePt t="54384" x="4294188" y="576263"/>
          <p14:tracePt t="54389" x="4356100" y="512763"/>
          <p14:tracePt t="54401" x="4430713" y="438150"/>
          <p14:tracePt t="54410" x="4506913" y="374650"/>
          <p14:tracePt t="54420" x="4581525" y="325438"/>
          <p14:tracePt t="54433" x="4643438" y="274638"/>
          <p14:tracePt t="54440" x="4681538" y="238125"/>
          <p14:tracePt t="54451" x="4743450" y="212725"/>
          <p14:tracePt t="54460" x="4781550" y="187325"/>
          <p14:tracePt t="54470" x="4843463" y="150813"/>
          <p14:tracePt t="54484" x="4919663" y="100013"/>
          <p14:tracePt t="54491" x="4994275" y="74613"/>
          <p14:tracePt t="54501" x="5057775" y="50800"/>
          <p14:tracePt t="54512" x="5132388" y="38100"/>
          <p14:tracePt t="54521" x="5181600" y="25400"/>
          <p14:tracePt t="54533" x="5245100" y="12700"/>
          <p14:tracePt t="54542" x="5294313" y="12700"/>
          <p14:tracePt t="54552" x="5319713" y="12700"/>
          <p14:tracePt t="54565" x="5357813" y="12700"/>
          <p14:tracePt t="54572" x="5383213" y="12700"/>
          <p14:tracePt t="54582" x="5407025" y="12700"/>
          <p14:tracePt t="54592" x="5445125" y="12700"/>
          <p14:tracePt t="54602" x="5470525" y="12700"/>
          <p14:tracePt t="54616" x="5507038" y="12700"/>
          <p14:tracePt t="54622" x="5545138" y="12700"/>
          <p14:tracePt t="54632" x="5570538" y="12700"/>
          <p14:tracePt t="54642" x="5595938" y="25400"/>
          <p14:tracePt t="54653" x="5619750" y="25400"/>
          <p14:tracePt t="54666" x="5632450" y="25400"/>
          <p14:tracePt t="54673" x="5657850" y="38100"/>
          <p14:tracePt t="54694" x="5683250" y="50800"/>
          <p14:tracePt t="54724" x="5695950" y="50800"/>
          <p14:tracePt t="54968" x="5695950" y="61913"/>
          <p14:tracePt t="54998" x="5695950" y="74613"/>
          <p14:tracePt t="55069" x="5695950" y="87313"/>
          <p14:tracePt t="55251" x="5708650" y="87313"/>
          <p14:tracePt t="55292" x="5719763" y="87313"/>
          <p14:tracePt t="55302" x="5719763" y="100013"/>
          <p14:tracePt t="55383" x="5719763" y="112713"/>
          <p14:tracePt t="55444" x="5719763" y="125413"/>
          <p14:tracePt t="55485" x="5719763" y="138113"/>
          <p14:tracePt t="55545" x="5719763" y="150813"/>
          <p14:tracePt t="55586" x="5719763" y="161925"/>
          <p14:tracePt t="55616" x="5719763" y="174625"/>
          <p14:tracePt t="55629" x="5719763" y="187325"/>
          <p14:tracePt t="55656" x="5719763" y="200025"/>
          <p14:tracePt t="55677" x="5719763" y="212725"/>
          <p14:tracePt t="55697" x="5719763" y="225425"/>
          <p14:tracePt t="55707" x="5719763" y="238125"/>
          <p14:tracePt t="55738" x="5719763" y="250825"/>
          <p14:tracePt t="55751" x="5719763" y="263525"/>
          <p14:tracePt t="55758" x="5719763" y="274638"/>
          <p14:tracePt t="55788" x="5719763" y="287338"/>
          <p14:tracePt t="55809" x="5719763" y="300038"/>
          <p14:tracePt t="55830" x="5732463" y="300038"/>
          <p14:tracePt t="55840" x="5732463" y="312738"/>
          <p14:tracePt t="56336" x="5719763" y="312738"/>
          <p14:tracePt t="56356" x="5719763" y="338138"/>
          <p14:tracePt t="56366" x="5708650" y="350838"/>
          <p14:tracePt t="56378" x="5695950" y="363538"/>
          <p14:tracePt t="56386" x="5695950" y="387350"/>
          <p14:tracePt t="56397" x="5695950" y="400050"/>
          <p14:tracePt t="56407" x="5695950" y="412750"/>
          <p14:tracePt t="56417" x="5695950" y="425450"/>
          <p14:tracePt t="56430" x="5683250" y="438150"/>
          <p14:tracePt t="56437" x="5683250" y="463550"/>
          <p14:tracePt t="56447" x="5683250" y="487363"/>
          <p14:tracePt t="56458" x="5683250" y="500063"/>
          <p14:tracePt t="56468" x="5683250" y="538163"/>
          <p14:tracePt t="56480" x="5683250" y="600075"/>
          <p14:tracePt t="56488" x="5683250" y="650875"/>
          <p14:tracePt t="56498" x="5683250" y="700088"/>
          <p14:tracePt t="56509" x="5683250" y="776288"/>
          <p14:tracePt t="56518" x="5683250" y="825500"/>
          <p14:tracePt t="56530" x="5683250" y="889000"/>
          <p14:tracePt t="56538" x="5708650" y="950913"/>
          <p14:tracePt t="56548" x="5732463" y="1025525"/>
          <p14:tracePt t="56563" x="5745163" y="1089025"/>
          <p14:tracePt t="56569" x="5770563" y="1176338"/>
          <p14:tracePt t="56579" x="5795963" y="1301750"/>
          <p14:tracePt t="56590" x="5821363" y="1450975"/>
          <p14:tracePt t="56601" x="5845175" y="1589088"/>
          <p14:tracePt t="56614" x="5857875" y="1727200"/>
          <p14:tracePt t="56620" x="5870575" y="1852613"/>
          <p14:tracePt t="56631" x="5883275" y="1989138"/>
          <p14:tracePt t="56640" x="5895975" y="2114550"/>
          <p14:tracePt t="56650" x="5895975" y="2227263"/>
          <p14:tracePt t="56663" x="5895975" y="2327275"/>
          <p14:tracePt t="56670" x="5895975" y="2390775"/>
          <p14:tracePt t="56680" x="5895975" y="2478088"/>
          <p14:tracePt t="56691" x="5895975" y="2516188"/>
          <p14:tracePt t="56701" x="5895975" y="2578100"/>
          <p14:tracePt t="56713" x="5883275" y="2640013"/>
          <p14:tracePt t="56721" x="5857875" y="2703513"/>
          <p14:tracePt t="56732" x="5845175" y="2752725"/>
          <p14:tracePt t="56743" x="5821363" y="2803525"/>
          <p14:tracePt t="56751" x="5821363" y="2840038"/>
          <p14:tracePt t="56763" x="5808663" y="2865438"/>
          <p14:tracePt t="56772" x="5808663" y="2890838"/>
          <p14:tracePt t="56781" x="5808663" y="2903538"/>
          <p14:tracePt t="56805" x="5808663" y="2916238"/>
          <p14:tracePt t="56822" x="5808663" y="2928938"/>
          <p14:tracePt t="57755" x="5808663" y="2916238"/>
          <p14:tracePt t="57765" x="5795963" y="2916238"/>
          <p14:tracePt t="57796" x="5770563" y="2916238"/>
          <p14:tracePt t="57806" x="5770563" y="2903538"/>
          <p14:tracePt t="57816" x="5757863" y="2903538"/>
          <p14:tracePt t="57828" x="5732463" y="2903538"/>
          <p14:tracePt t="57836" x="5708650" y="2878138"/>
          <p14:tracePt t="57847" x="5695950" y="2865438"/>
          <p14:tracePt t="57857" x="5657850" y="2865438"/>
          <p14:tracePt t="57879" x="5583238" y="2852738"/>
          <p14:tracePt t="57887" x="5557838" y="2840038"/>
          <p14:tracePt t="57897" x="5532438" y="2840038"/>
          <p14:tracePt t="57908" x="5519738" y="2840038"/>
          <p14:tracePt t="57917" x="5495925" y="2828925"/>
          <p14:tracePt t="57929" x="5457825" y="2828925"/>
          <p14:tracePt t="57937" x="5394325" y="2816225"/>
          <p14:tracePt t="57948" x="5332413" y="2816225"/>
          <p14:tracePt t="57960" x="5257800" y="2803525"/>
          <p14:tracePt t="57968" x="5194300" y="2790825"/>
          <p14:tracePt t="57979" x="5119688" y="2790825"/>
          <p14:tracePt t="57988" x="4994275" y="2765425"/>
          <p14:tracePt t="57998" x="4868863" y="2752725"/>
          <p14:tracePt t="58012" x="4706938" y="2740025"/>
          <p14:tracePt t="58018" x="4518025" y="2703513"/>
          <p14:tracePt t="58029" x="4230688" y="2690813"/>
          <p14:tracePt t="58039" x="3917950" y="2652713"/>
          <p14:tracePt t="58049" x="3554413" y="2590800"/>
          <p14:tracePt t="58062" x="3154363" y="2527300"/>
          <p14:tracePt t="58070" x="2828925" y="2478088"/>
          <p14:tracePt t="58079" x="2578100" y="2452688"/>
          <p14:tracePt t="58090" x="2328863" y="2439988"/>
          <p14:tracePt t="58099" x="2078038" y="2403475"/>
          <p14:tracePt t="58112" x="1890713" y="2390775"/>
          <p14:tracePt t="58120" x="1727200" y="2378075"/>
          <p14:tracePt t="58130" x="1589088" y="2378075"/>
          <p14:tracePt t="58145" x="1476375" y="2365375"/>
          <p14:tracePt t="58150" x="1352550" y="2352675"/>
          <p14:tracePt t="58162" x="1263650" y="2352675"/>
          <p14:tracePt t="58171" x="1163638" y="2352675"/>
          <p14:tracePt t="58180" x="1089025" y="2339975"/>
          <p14:tracePt t="58195" x="1014413" y="2327275"/>
          <p14:tracePt t="58201" x="976313" y="2327275"/>
          <p14:tracePt t="58212" x="925513" y="2314575"/>
          <p14:tracePt t="58221" x="914400" y="2314575"/>
          <p14:tracePt t="58232" x="889000" y="2303463"/>
          <p14:tracePt t="58272" x="876300" y="2303463"/>
          <p14:tracePt t="58505" x="889000" y="2303463"/>
          <p14:tracePt t="58515" x="901700" y="2303463"/>
          <p14:tracePt t="58527" x="914400" y="2303463"/>
          <p14:tracePt t="58535" x="925513" y="2303463"/>
          <p14:tracePt t="58545" x="938213" y="2303463"/>
          <p14:tracePt t="58559" x="950913" y="2303463"/>
          <p14:tracePt t="58566" x="963613" y="2303463"/>
          <p14:tracePt t="58586" x="989013" y="2303463"/>
          <p14:tracePt t="58608" x="1001713" y="2303463"/>
          <p14:tracePt t="58617" x="1014413" y="2303463"/>
          <p14:tracePt t="58628" x="1027113" y="2303463"/>
          <p14:tracePt t="58637" x="1038225" y="2303463"/>
          <p14:tracePt t="58647" x="1050925" y="2303463"/>
          <p14:tracePt t="58667" x="1076325" y="2303463"/>
          <p14:tracePt t="58680" x="1089025" y="2303463"/>
          <p14:tracePt t="58688" x="1101725" y="2303463"/>
          <p14:tracePt t="58698" x="1114425" y="2303463"/>
          <p14:tracePt t="58710" x="1114425" y="2314575"/>
          <p14:tracePt t="58718" x="1139825" y="2314575"/>
          <p14:tracePt t="58739" x="1150938" y="2314575"/>
          <p14:tracePt t="58748" x="1163638" y="2327275"/>
          <p14:tracePt t="58761" x="1176338" y="2327275"/>
          <p14:tracePt t="58769" x="1189038" y="2327275"/>
          <p14:tracePt t="58779" x="1201738" y="2327275"/>
          <p14:tracePt t="58790" x="1201738" y="2339975"/>
          <p14:tracePt t="58799" x="1227138" y="2339975"/>
          <p14:tracePt t="58810" x="1227138" y="2352675"/>
          <p14:tracePt t="58819" x="1252538" y="2352675"/>
          <p14:tracePt t="58829" x="1276350" y="2365375"/>
          <p14:tracePt t="58843" x="1301750" y="2378075"/>
          <p14:tracePt t="58851" x="1314450" y="2378075"/>
          <p14:tracePt t="58861" x="1363663" y="2403475"/>
          <p14:tracePt t="58870" x="1439863" y="2427288"/>
          <p14:tracePt t="58880" x="1489075" y="2439988"/>
          <p14:tracePt t="58894" x="1589088" y="2478088"/>
          <p14:tracePt t="58901" x="1677988" y="2503488"/>
          <p14:tracePt t="58912" x="1714500" y="2516188"/>
          <p14:tracePt t="58921" x="1765300" y="2516188"/>
          <p14:tracePt t="58931" x="1852613" y="2527300"/>
          <p14:tracePt t="58944" x="1914525" y="2540000"/>
          <p14:tracePt t="58952" x="1990725" y="2552700"/>
          <p14:tracePt t="58961" x="2039938" y="2552700"/>
          <p14:tracePt t="58972" x="2116138" y="2552700"/>
          <p14:tracePt t="58982" x="2178050" y="2552700"/>
          <p14:tracePt t="58993" x="2216150" y="2552700"/>
          <p14:tracePt t="59002" x="2265363" y="2552700"/>
          <p14:tracePt t="59012" x="2290763" y="2552700"/>
          <p14:tracePt t="59023" x="2328863" y="2552700"/>
          <p14:tracePt t="59032" x="2352675" y="2552700"/>
          <p14:tracePt t="59044" x="2390775" y="2552700"/>
          <p14:tracePt t="59061" x="2416175" y="2552700"/>
          <p14:tracePt t="59064" x="2452688" y="2552700"/>
          <p14:tracePt t="59077" x="2478088" y="2552700"/>
          <p14:tracePt t="59083" x="2490788" y="2552700"/>
          <p14:tracePt t="59093" x="2503488" y="2552700"/>
          <p14:tracePt t="59103" x="2516188" y="2552700"/>
          <p14:tracePt t="59113" x="2528888" y="2552700"/>
          <p14:tracePt t="59126" x="2541588" y="2552700"/>
          <p14:tracePt t="59144" x="2554288" y="2552700"/>
          <p14:tracePt t="59792" x="2578100" y="2552700"/>
          <p14:tracePt t="59813" x="2590800" y="2565400"/>
          <p14:tracePt t="59825" x="2616200" y="2565400"/>
          <p14:tracePt t="59833" x="2654300" y="2578100"/>
          <p14:tracePt t="59843" x="2690813" y="2578100"/>
          <p14:tracePt t="59854" x="2778125" y="2578100"/>
          <p14:tracePt t="59874" x="2841625" y="2578100"/>
          <p14:tracePt t="59878" x="2890838" y="2578100"/>
          <p14:tracePt t="59884" x="2941638" y="2578100"/>
          <p14:tracePt t="59894" x="3016250" y="2578100"/>
          <p14:tracePt t="59905" x="3079750" y="2590800"/>
          <p14:tracePt t="59914" x="3179763" y="2603500"/>
          <p14:tracePt t="59926" x="3305175" y="2616200"/>
          <p14:tracePt t="59934" x="3417888" y="2652713"/>
          <p14:tracePt t="59945" x="3541713" y="2665413"/>
          <p14:tracePt t="59958" x="3654425" y="2678113"/>
          <p14:tracePt t="59965" x="3792538" y="2678113"/>
          <p14:tracePt t="59976" x="3943350" y="2690813"/>
          <p14:tracePt t="59985" x="4081463" y="2703513"/>
          <p14:tracePt t="59995" x="4217988" y="2728913"/>
          <p14:tracePt t="60009" x="4330700" y="2740025"/>
          <p14:tracePt t="60015" x="4443413" y="2752725"/>
          <p14:tracePt t="60028" x="4556125" y="2765425"/>
          <p14:tracePt t="60036" x="4630738" y="2778125"/>
          <p14:tracePt t="60046" x="4694238" y="2790825"/>
          <p14:tracePt t="60059" x="4732338" y="2790825"/>
          <p14:tracePt t="60066" x="4743450" y="2790825"/>
          <p14:tracePt t="60076" x="4768850" y="2790825"/>
          <p14:tracePt t="60087" x="4781550" y="2790825"/>
          <p14:tracePt t="60108" x="4794250" y="2790825"/>
          <p14:tracePt t="60158" x="4819650" y="2790825"/>
          <p14:tracePt t="60167" x="4832350" y="2790825"/>
          <p14:tracePt t="60177" x="4856163" y="2778125"/>
          <p14:tracePt t="60191" x="4894263" y="2765425"/>
          <p14:tracePt t="60198" x="4932363" y="2752725"/>
          <p14:tracePt t="60210" x="4994275" y="2752725"/>
          <p14:tracePt t="60219" x="5032375" y="2740025"/>
          <p14:tracePt t="60228" x="5068888" y="2716213"/>
          <p14:tracePt t="60243" x="5106988" y="2716213"/>
          <p14:tracePt t="60250" x="5132388" y="2703513"/>
          <p14:tracePt t="60260" x="5157788" y="2703513"/>
          <p14:tracePt t="60269" x="5170488" y="2703513"/>
          <p14:tracePt t="60279" x="5181600" y="2703513"/>
          <p14:tracePt t="60291" x="5207000" y="2690813"/>
          <p14:tracePt t="60299" x="5232400" y="2678113"/>
          <p14:tracePt t="60310" x="5270500" y="2678113"/>
          <p14:tracePt t="60320" x="5294313" y="2665413"/>
          <p14:tracePt t="60330" x="5332413" y="2652713"/>
          <p14:tracePt t="60342" x="5357813" y="2640013"/>
          <p14:tracePt t="60350" x="5407025" y="2640013"/>
          <p14:tracePt t="60360" x="5483225" y="2627313"/>
          <p14:tracePt t="60374" x="5557838" y="2603500"/>
          <p14:tracePt t="60380" x="5619750" y="2590800"/>
          <p14:tracePt t="60392" x="5657850" y="2578100"/>
          <p14:tracePt t="60401" x="5719763" y="2565400"/>
          <p14:tracePt t="60411" x="5757863" y="2552700"/>
          <p14:tracePt t="60424" x="5857875" y="2552700"/>
          <p14:tracePt t="60431" x="5945188" y="2540000"/>
          <p14:tracePt t="60442" x="6008688" y="2527300"/>
          <p14:tracePt t="60452" x="6083300" y="2527300"/>
          <p14:tracePt t="60462" x="6146800" y="2527300"/>
          <p14:tracePt t="60475" x="6183313" y="2527300"/>
          <p14:tracePt t="60482" x="6234113" y="2527300"/>
          <p14:tracePt t="60492" x="6259513" y="2527300"/>
          <p14:tracePt t="60503" x="6296025" y="2516188"/>
          <p14:tracePt t="60513" x="6321425" y="2516188"/>
          <p14:tracePt t="60525" x="6383338" y="2503488"/>
          <p14:tracePt t="60533" x="6421438" y="2490788"/>
          <p14:tracePt t="60543" x="6496050" y="2490788"/>
          <p14:tracePt t="60554" x="6596063" y="2478088"/>
          <p14:tracePt t="60563" x="6659563" y="2465388"/>
          <p14:tracePt t="60575" x="6746875" y="2465388"/>
          <p14:tracePt t="60583" x="6797675" y="2465388"/>
          <p14:tracePt t="60594" x="6834188" y="2452688"/>
          <p14:tracePt t="60608" x="6872288" y="2452688"/>
          <p14:tracePt t="60613" x="6897688" y="2452688"/>
          <p14:tracePt t="60625" x="6934200" y="2452688"/>
          <p14:tracePt t="60636" x="6959600" y="2452688"/>
          <p14:tracePt t="60644" x="6985000" y="2452688"/>
          <p14:tracePt t="60657" x="6997700" y="2452688"/>
          <p14:tracePt t="60664" x="7010400" y="2452688"/>
          <p14:tracePt t="60675" x="7034213" y="2452688"/>
          <p14:tracePt t="60695" x="7046913" y="2452688"/>
          <p14:tracePt t="61354" x="7072313" y="2452688"/>
          <p14:tracePt t="61374" x="7097713" y="2452688"/>
          <p14:tracePt t="61394" x="7123113" y="2452688"/>
          <p14:tracePt t="61405" x="7146925" y="2452688"/>
          <p14:tracePt t="61415" x="7172325" y="2452688"/>
          <p14:tracePt t="61424" x="7197725" y="2452688"/>
          <p14:tracePt t="61435" x="7235825" y="2452688"/>
          <p14:tracePt t="61445" x="7246938" y="2452688"/>
          <p14:tracePt t="61457" x="7272338" y="2452688"/>
          <p14:tracePt t="61466" x="7310438" y="2452688"/>
          <p14:tracePt t="61475" x="7335838" y="2452688"/>
          <p14:tracePt t="61489" x="7372350" y="2452688"/>
          <p14:tracePt t="61496" x="7397750" y="2452688"/>
          <p14:tracePt t="61506" x="7448550" y="2452688"/>
          <p14:tracePt t="61516" x="7485063" y="2452688"/>
          <p14:tracePt t="61526" x="7548563" y="2452688"/>
          <p14:tracePt t="61539" x="7623175" y="2452688"/>
          <p14:tracePt t="61546" x="7673975" y="2452688"/>
          <p14:tracePt t="61557" x="7723188" y="2452688"/>
          <p14:tracePt t="61567" x="7773988" y="2452688"/>
          <p14:tracePt t="61576" x="7835900" y="2465388"/>
          <p14:tracePt t="61590" x="7861300" y="2465388"/>
          <p14:tracePt t="61597" x="7910513" y="2478088"/>
          <p14:tracePt t="61609" x="7948613" y="2478088"/>
          <p14:tracePt t="61617" x="7999413" y="2478088"/>
          <p14:tracePt t="61627" x="8035925" y="2490788"/>
          <p14:tracePt t="61640" x="8086725" y="2490788"/>
          <p14:tracePt t="61648" x="8123238" y="2490788"/>
          <p14:tracePt t="61658" x="8174038" y="2490788"/>
          <p14:tracePt t="61669" x="8223250" y="2490788"/>
          <p14:tracePt t="61678" x="8248650" y="2503488"/>
          <p14:tracePt t="61690" x="8274050" y="2503488"/>
          <p14:tracePt t="61699" x="8312150" y="2503488"/>
          <p14:tracePt t="61708" x="8324850" y="2503488"/>
          <p14:tracePt t="61719" x="8348663" y="2503488"/>
          <p14:tracePt t="61729" x="8361363" y="2503488"/>
          <p14:tracePt t="61740" x="8386763" y="2503488"/>
          <p14:tracePt t="61772" x="8399463" y="2503488"/>
          <p14:tracePt t="63097" x="8374063" y="2503488"/>
          <p14:tracePt t="63107" x="8324850" y="2503488"/>
          <p14:tracePt t="63120" x="8212138" y="2516188"/>
          <p14:tracePt t="63127" x="8048625" y="2552700"/>
          <p14:tracePt t="63139" x="7773988" y="2603500"/>
          <p14:tracePt t="63149" x="7246938" y="2716213"/>
          <p14:tracePt t="63157" x="6772275" y="2828925"/>
          <p14:tracePt t="63170" x="6283325" y="2890838"/>
          <p14:tracePt t="63178" x="5857875" y="2928938"/>
          <p14:tracePt t="63188" x="5432425" y="2978150"/>
          <p14:tracePt t="63198" x="5081588" y="3016250"/>
          <p14:tracePt t="63209" x="4656138" y="3054350"/>
          <p14:tracePt t="63222" x="4243388" y="3103563"/>
          <p14:tracePt t="63229" x="3930650" y="3116263"/>
          <p14:tracePt t="63239" x="3705225" y="3128963"/>
          <p14:tracePt t="63250" x="3530600" y="3128963"/>
          <p14:tracePt t="63259" x="3429000" y="3141663"/>
          <p14:tracePt t="63271" x="3305175" y="3165475"/>
          <p14:tracePt t="63279" x="3205163" y="3165475"/>
          <p14:tracePt t="63290" x="3103563" y="3178175"/>
          <p14:tracePt t="63305" x="3041650" y="3178175"/>
          <p14:tracePt t="63310" x="2979738" y="3178175"/>
          <p14:tracePt t="63322" x="2916238" y="3178175"/>
          <p14:tracePt t="63330" x="2879725" y="3178175"/>
          <p14:tracePt t="63341" x="2828925" y="3178175"/>
          <p14:tracePt t="63354" x="2778125" y="3178175"/>
          <p14:tracePt t="63361" x="2754313" y="3178175"/>
          <p14:tracePt t="63371" x="2690813" y="3178175"/>
          <p14:tracePt t="63381" x="2654300" y="3178175"/>
          <p14:tracePt t="63391" x="2590800" y="3178175"/>
          <p14:tracePt t="63404" x="2541588" y="3178175"/>
          <p14:tracePt t="63412" x="2478088" y="3178175"/>
          <p14:tracePt t="63424" x="2428875" y="3178175"/>
          <p14:tracePt t="63433" x="2378075" y="3178175"/>
          <p14:tracePt t="63443" x="2339975" y="3178175"/>
          <p14:tracePt t="63454" x="2303463" y="3178175"/>
          <p14:tracePt t="63462" x="2290763" y="3165475"/>
          <p14:tracePt t="63472" x="2265363" y="3165475"/>
          <p14:tracePt t="63483" x="2252663" y="3165475"/>
          <p14:tracePt t="63493" x="2228850" y="3154363"/>
          <p14:tracePt t="63513" x="2216150" y="3154363"/>
          <p14:tracePt t="63524" x="2203450" y="3154363"/>
          <p14:tracePt t="63534" x="2190750" y="3141663"/>
          <p14:tracePt t="63543" x="2178050" y="3141663"/>
          <p14:tracePt t="63566" x="2165350" y="3141663"/>
          <p14:tracePt t="63573" x="2165350" y="3128963"/>
          <p14:tracePt t="63587" x="2152650" y="3128963"/>
          <p14:tracePt t="63604" x="2152650" y="3116263"/>
          <p14:tracePt t="63624" x="2152650" y="3103563"/>
          <p14:tracePt t="63654" x="2152650" y="3090863"/>
          <p14:tracePt t="63676" x="2152650" y="3078163"/>
          <p14:tracePt t="63705" x="2152650" y="3065463"/>
          <p14:tracePt t="63726" x="2152650" y="3054350"/>
          <p14:tracePt t="63746" x="2152650" y="3041650"/>
          <p14:tracePt t="63756" x="2152650" y="3028950"/>
          <p14:tracePt t="63769" x="2165350" y="3016250"/>
          <p14:tracePt t="63777" x="2178050" y="3003550"/>
          <p14:tracePt t="63788" x="2203450" y="2978150"/>
          <p14:tracePt t="63797" x="2278063" y="2941638"/>
          <p14:tracePt t="63807" x="2316163" y="2916238"/>
          <p14:tracePt t="63820" x="2378075" y="2890838"/>
          <p14:tracePt t="63831" x="2428875" y="2890838"/>
          <p14:tracePt t="63837" x="2465388" y="2878138"/>
          <p14:tracePt t="63847" x="2503488" y="2865438"/>
          <p14:tracePt t="63858" x="2528888" y="2865438"/>
          <p14:tracePt t="63871" x="2554288" y="2852738"/>
          <p14:tracePt t="63878" x="2565400" y="2852738"/>
          <p14:tracePt t="63888" x="2590800" y="2852738"/>
          <p14:tracePt t="63909" x="2603500" y="2852738"/>
          <p14:tracePt t="63920" x="2616200" y="2852738"/>
          <p14:tracePt t="63929" x="2628900" y="2852738"/>
          <p14:tracePt t="63938" x="2641600" y="2852738"/>
          <p14:tracePt t="63950" x="2654300" y="2852738"/>
          <p14:tracePt t="63959" x="2667000" y="2852738"/>
          <p14:tracePt t="63970" x="2678113" y="2852738"/>
          <p14:tracePt t="63989" x="2703513" y="2852738"/>
          <p14:tracePt t="64018" x="2716213" y="2852738"/>
          <p14:tracePt t="64021" x="2728913" y="2852738"/>
          <p14:tracePt t="64030" x="2741613" y="2852738"/>
          <p14:tracePt t="64040" x="2754313" y="2852738"/>
          <p14:tracePt t="64054" x="2767013" y="2852738"/>
          <p14:tracePt t="64071" x="2790825" y="2852738"/>
          <p14:tracePt t="64091" x="2816225" y="2865438"/>
          <p14:tracePt t="64111" x="2828925" y="2865438"/>
          <p14:tracePt t="64122" x="2841625" y="2878138"/>
          <p14:tracePt t="64142" x="2854325" y="2878138"/>
          <p14:tracePt t="64162" x="2867025" y="2878138"/>
          <p14:tracePt t="64182" x="2879725" y="2890838"/>
          <p14:tracePt t="64192" x="2890838" y="2890838"/>
          <p14:tracePt t="64212" x="2903538" y="2890838"/>
          <p14:tracePt t="64243" x="2916238" y="2890838"/>
          <p14:tracePt t="64780" x="2867025" y="2890838"/>
          <p14:tracePt t="64790" x="2778125" y="2865438"/>
          <p14:tracePt t="64802" x="2641600" y="2840038"/>
          <p14:tracePt t="64812" x="2490788" y="2816225"/>
          <p14:tracePt t="64820" x="2339975" y="2778125"/>
          <p14:tracePt t="64831" x="2152650" y="2752725"/>
          <p14:tracePt t="64841" x="2003425" y="2728913"/>
          <p14:tracePt t="64852" x="1878013" y="2716213"/>
          <p14:tracePt t="64861" x="1778000" y="2690813"/>
          <p14:tracePt t="64872" x="1701800" y="2678113"/>
          <p14:tracePt t="64882" x="1677988" y="2665413"/>
          <p14:tracePt t="64892" x="1665288" y="2665413"/>
          <p14:tracePt t="64904" x="1665288" y="2652713"/>
          <p14:tracePt t="64942" x="1665288" y="2640013"/>
          <p14:tracePt t="64952" x="1727200" y="2590800"/>
          <p14:tracePt t="64963" x="1865313" y="2527300"/>
          <p14:tracePt t="64972" x="2003425" y="2490788"/>
          <p14:tracePt t="64987" x="2139950" y="2465388"/>
          <p14:tracePt t="64993" x="2265363" y="2452688"/>
          <p14:tracePt t="65004" x="2390775" y="2427288"/>
          <p14:tracePt t="65014" x="2503488" y="2414588"/>
          <p14:tracePt t="65023" x="2603500" y="2414588"/>
          <p14:tracePt t="65036" x="2703513" y="2414588"/>
          <p14:tracePt t="65043" x="2790825" y="2414588"/>
          <p14:tracePt t="65053" x="2903538" y="2427288"/>
          <p14:tracePt t="65064" x="2967038" y="2439988"/>
          <p14:tracePt t="65074" x="3054350" y="2452688"/>
          <p14:tracePt t="65086" x="3128963" y="2452688"/>
          <p14:tracePt t="65094" x="3167063" y="2478088"/>
          <p14:tracePt t="65104" x="3205163" y="2490788"/>
          <p14:tracePt t="65118" x="3228975" y="2503488"/>
          <p14:tracePt t="65124" x="3254375" y="2516188"/>
          <p14:tracePt t="65236" x="3267075" y="2516188"/>
          <p14:tracePt t="65247" x="3305175" y="2516188"/>
          <p14:tracePt t="65256" x="3379788" y="2503488"/>
          <p14:tracePt t="65267" x="3567113" y="2478088"/>
          <p14:tracePt t="65277" x="3743325" y="2452688"/>
          <p14:tracePt t="65288" x="4017963" y="2414588"/>
          <p14:tracePt t="65302" x="4318000" y="2378075"/>
          <p14:tracePt t="65307" x="4481513" y="2378075"/>
          <p14:tracePt t="65319" x="4656138" y="2378075"/>
          <p14:tracePt t="65327" x="4781550" y="2378075"/>
          <p14:tracePt t="65337" x="4856163" y="2378075"/>
          <p14:tracePt t="65351" x="4945063" y="2378075"/>
          <p14:tracePt t="65358" x="4994275" y="2378075"/>
          <p14:tracePt t="65368" x="5019675" y="2378075"/>
          <p14:tracePt t="65378" x="5057775" y="2390775"/>
          <p14:tracePt t="65388" x="5068888" y="2390775"/>
          <p14:tracePt t="65402" x="5081588" y="2390775"/>
          <p14:tracePt t="65418" x="5094288" y="2390775"/>
          <p14:tracePt t="65459" x="5094288" y="2403475"/>
          <p14:tracePt t="65480" x="5119688" y="2414588"/>
          <p14:tracePt t="65501" x="5132388" y="2427288"/>
          <p14:tracePt t="65510" x="5145088" y="2427288"/>
          <p14:tracePt t="65531" x="5157788" y="2439988"/>
          <p14:tracePt t="65540" x="5170488" y="2439988"/>
          <p14:tracePt t="65551" x="5181600" y="2452688"/>
          <p14:tracePt t="65561" x="5194300" y="2452688"/>
          <p14:tracePt t="65571" x="5245100" y="2452688"/>
          <p14:tracePt t="65584" x="5319713" y="2452688"/>
          <p14:tracePt t="65591" x="5470525" y="2465388"/>
          <p14:tracePt t="65601" x="5557838" y="2465388"/>
          <p14:tracePt t="65611" x="5670550" y="2478088"/>
          <p14:tracePt t="65621" x="5757863" y="2478088"/>
          <p14:tracePt t="65636" x="5832475" y="2478088"/>
          <p14:tracePt t="65642" x="5895975" y="2478088"/>
          <p14:tracePt t="65652" x="5957888" y="2490788"/>
          <p14:tracePt t="65662" x="5983288" y="2490788"/>
          <p14:tracePt t="65672" x="6021388" y="2490788"/>
          <p14:tracePt t="65685" x="6034088" y="2490788"/>
          <p14:tracePt t="65693" x="6057900" y="2490788"/>
          <p14:tracePt t="65703" x="6070600" y="2490788"/>
          <p14:tracePt t="65713" x="6096000" y="2490788"/>
          <p14:tracePt t="65723" x="6121400" y="2503488"/>
          <p14:tracePt t="65735" x="6146800" y="2503488"/>
          <p14:tracePt t="65743" x="6146800" y="2516188"/>
          <p14:tracePt t="65753" x="6170613" y="2516188"/>
          <p14:tracePt t="65774" x="6183313" y="2516188"/>
          <p14:tracePt t="65794" x="6196013" y="2516188"/>
          <p14:tracePt t="65804" x="6208713" y="2516188"/>
          <p14:tracePt t="65916" x="6196013" y="2516188"/>
          <p14:tracePt t="65926" x="6183313" y="2516188"/>
          <p14:tracePt t="65936" x="6170613" y="2516188"/>
          <p14:tracePt t="65946" x="6146800" y="2516188"/>
          <p14:tracePt t="65956" x="6096000" y="2516188"/>
          <p14:tracePt t="65967" x="5983288" y="2490788"/>
          <p14:tracePt t="65976" x="5870575" y="2465388"/>
          <p14:tracePt t="65986" x="5719763" y="2439988"/>
          <p14:tracePt t="65997" x="5595938" y="2414588"/>
          <p14:tracePt t="66007" x="5483225" y="2403475"/>
          <p14:tracePt t="66018" x="5383213" y="2390775"/>
          <p14:tracePt t="66027" x="5294313" y="2390775"/>
          <p14:tracePt t="66037" x="5194300" y="2378075"/>
          <p14:tracePt t="66051" x="5106988" y="2378075"/>
          <p14:tracePt t="66057" x="5019675" y="2378075"/>
          <p14:tracePt t="66068" x="4968875" y="2365375"/>
          <p14:tracePt t="66078" x="4894263" y="2352675"/>
          <p14:tracePt t="66088" x="4832350" y="2352675"/>
          <p14:tracePt t="66101" x="4781550" y="2339975"/>
          <p14:tracePt t="66108" x="4706938" y="2339975"/>
          <p14:tracePt t="66117" x="4656138" y="2327275"/>
          <p14:tracePt t="66128" x="4568825" y="2314575"/>
          <p14:tracePt t="66139" x="4481513" y="2314575"/>
          <p14:tracePt t="66152" x="4381500" y="2314575"/>
          <p14:tracePt t="66158" x="4318000" y="2314575"/>
          <p14:tracePt t="66168" x="4243388" y="2314575"/>
          <p14:tracePt t="66179" x="4192588" y="2314575"/>
          <p14:tracePt t="66190" x="4130675" y="2314575"/>
          <p14:tracePt t="66201" x="4043363" y="2303463"/>
          <p14:tracePt t="66209" x="3992563" y="2303463"/>
          <p14:tracePt t="66219" x="3867150" y="2290763"/>
          <p14:tracePt t="66234" x="3767138" y="2290763"/>
          <p14:tracePt t="66240" x="3667125" y="2290763"/>
          <p14:tracePt t="66251" x="3541713" y="2290763"/>
          <p14:tracePt t="66260" x="3405188" y="2290763"/>
          <p14:tracePt t="66272" x="3292475" y="2290763"/>
          <p14:tracePt t="66283" x="3167063" y="2290763"/>
          <p14:tracePt t="66291" x="3092450" y="2290763"/>
          <p14:tracePt t="66300" x="3003550" y="2278063"/>
          <p14:tracePt t="66311" x="2928938" y="2278063"/>
          <p14:tracePt t="66321" x="2816225" y="2278063"/>
          <p14:tracePt t="66334" x="2654300" y="2278063"/>
          <p14:tracePt t="66341" x="2516188" y="2278063"/>
          <p14:tracePt t="66351" x="2365375" y="2278063"/>
          <p14:tracePt t="66362" x="2216150" y="2290763"/>
          <p14:tracePt t="66372" x="2052638" y="2314575"/>
          <p14:tracePt t="66384" x="1952625" y="2314575"/>
          <p14:tracePt t="66392" x="1827213" y="2327275"/>
          <p14:tracePt t="66402" x="1727200" y="2327275"/>
          <p14:tracePt t="66413" x="1627188" y="2327275"/>
          <p14:tracePt t="66422" x="1565275" y="2327275"/>
          <p14:tracePt t="66433" x="1514475" y="2327275"/>
          <p14:tracePt t="66443" x="1465263" y="2327275"/>
          <p14:tracePt t="66453" x="1427163" y="2327275"/>
          <p14:tracePt t="66466" x="1389063" y="2327275"/>
          <p14:tracePt t="66473" x="1363663" y="2327275"/>
          <p14:tracePt t="66483" x="1352550" y="2327275"/>
          <p14:tracePt t="66499" x="1339850" y="2327275"/>
          <p14:tracePt t="66503" x="1339850" y="2314575"/>
          <p14:tracePt t="66516" x="1327150" y="2314575"/>
          <p14:tracePt t="66646" x="1327150" y="2303463"/>
          <p14:tracePt t="66747" x="1339850" y="2303463"/>
          <p14:tracePt t="66760" x="1363663" y="2303463"/>
          <p14:tracePt t="66767" x="1414463" y="2303463"/>
          <p14:tracePt t="66778" x="1452563" y="2303463"/>
          <p14:tracePt t="66787" x="1501775" y="2303463"/>
          <p14:tracePt t="66800" x="1527175" y="2303463"/>
          <p14:tracePt t="66808" x="1565275" y="2303463"/>
          <p14:tracePt t="66817" x="1589088" y="2303463"/>
          <p14:tracePt t="66828" x="1627188" y="2303463"/>
          <p14:tracePt t="66839" x="1689100" y="2303463"/>
          <p14:tracePt t="66850" x="1801813" y="2303463"/>
          <p14:tracePt t="66859" x="1990725" y="2290763"/>
          <p14:tracePt t="66868" x="2190750" y="2278063"/>
          <p14:tracePt t="66882" x="2365375" y="2278063"/>
          <p14:tracePt t="66889" x="2490788" y="2278063"/>
          <p14:tracePt t="66901" x="2703513" y="2265363"/>
          <p14:tracePt t="66909" x="2854325" y="2265363"/>
          <p14:tracePt t="66919" x="3054350" y="2252663"/>
          <p14:tracePt t="66932" x="3305175" y="2227263"/>
          <p14:tracePt t="66940" x="3654425" y="2227263"/>
          <p14:tracePt t="66950" x="4068763" y="2214563"/>
          <p14:tracePt t="66960" x="4443413" y="2190750"/>
          <p14:tracePt t="66970" x="4719638" y="2190750"/>
          <p14:tracePt t="66983" x="4994275" y="2190750"/>
          <p14:tracePt t="66990" x="5245100" y="2178050"/>
          <p14:tracePt t="67001" x="5419725" y="2178050"/>
          <p14:tracePt t="67011" x="5595938" y="2165350"/>
          <p14:tracePt t="67021" x="5757863" y="2165350"/>
          <p14:tracePt t="67034" x="5883275" y="2165350"/>
          <p14:tracePt t="67041" x="6034088" y="2165350"/>
          <p14:tracePt t="67051" x="6246813" y="2165350"/>
          <p14:tracePt t="67062" x="6534150" y="2201863"/>
          <p14:tracePt t="67071" x="6859588" y="2252663"/>
          <p14:tracePt t="67084" x="7085013" y="2290763"/>
          <p14:tracePt t="67092" x="7210425" y="2314575"/>
          <p14:tracePt t="67101" x="7297738" y="2327275"/>
          <p14:tracePt t="67116" x="7335838" y="2352675"/>
          <p14:tracePt t="67122" x="7359650" y="2352675"/>
          <p14:tracePt t="67133" x="7372350" y="2352675"/>
          <p14:tracePt t="67154" x="7385050" y="2352675"/>
          <p14:tracePt t="67264" x="7385050" y="2365375"/>
          <p14:tracePt t="67295" x="7385050" y="2378075"/>
          <p14:tracePt t="67335" x="7385050" y="2390775"/>
          <p14:tracePt t="67365" x="7385050" y="2403475"/>
          <p14:tracePt t="67375" x="7359650" y="2403475"/>
          <p14:tracePt t="67385" x="7285038" y="2403475"/>
          <p14:tracePt t="67398" x="7134225" y="2403475"/>
          <p14:tracePt t="67406" x="6997700" y="2403475"/>
          <p14:tracePt t="67416" x="6772275" y="2403475"/>
          <p14:tracePt t="67426" x="6596063" y="2390775"/>
          <p14:tracePt t="67436" x="6296025" y="2390775"/>
          <p14:tracePt t="67449" x="5870575" y="2378075"/>
          <p14:tracePt t="67456" x="5432425" y="2352675"/>
          <p14:tracePt t="67470" x="4932363" y="2290763"/>
          <p14:tracePt t="67477" x="4518025" y="2265363"/>
          <p14:tracePt t="67487" x="4068763" y="2239963"/>
          <p14:tracePt t="67499" x="3654425" y="2201863"/>
          <p14:tracePt t="67507" x="3367088" y="2190750"/>
          <p14:tracePt t="67517" x="3141663" y="2152650"/>
          <p14:tracePt t="67528" x="2967038" y="2152650"/>
          <p14:tracePt t="67537" x="2816225" y="2152650"/>
          <p14:tracePt t="67549" x="2703513" y="2152650"/>
          <p14:tracePt t="67558" x="2578100" y="2152650"/>
          <p14:tracePt t="67568" x="2478088" y="2152650"/>
          <p14:tracePt t="67581" x="2416175" y="2152650"/>
          <p14:tracePt t="67588" x="2390775" y="2152650"/>
          <p14:tracePt t="67599" x="2365375" y="2152650"/>
          <p14:tracePt t="67781" x="2390775" y="2152650"/>
          <p14:tracePt t="67801" x="2428875" y="2152650"/>
          <p14:tracePt t="67814" x="2503488" y="2178050"/>
          <p14:tracePt t="67821" x="2641600" y="2227263"/>
          <p14:tracePt t="67832" x="2828925" y="2252663"/>
          <p14:tracePt t="67842" x="3179763" y="2290763"/>
          <p14:tracePt t="67852" x="3530600" y="2327275"/>
          <p14:tracePt t="67866" x="4056063" y="2378075"/>
          <p14:tracePt t="67872" x="4381500" y="2414588"/>
          <p14:tracePt t="67882" x="4656138" y="2427288"/>
          <p14:tracePt t="67893" x="4832350" y="2439988"/>
          <p14:tracePt t="67902" x="4994275" y="2478088"/>
          <p14:tracePt t="67915" x="5132388" y="2503488"/>
          <p14:tracePt t="67923" x="5270500" y="2527300"/>
          <p14:tracePt t="67933" x="5370513" y="2540000"/>
          <p14:tracePt t="67944" x="5470525" y="2565400"/>
          <p14:tracePt t="67953" x="5557838" y="2590800"/>
          <p14:tracePt t="67965" x="5632450" y="2616200"/>
          <p14:tracePt t="67974" x="5708650" y="2640013"/>
          <p14:tracePt t="67983" x="5745163" y="2652713"/>
          <p14:tracePt t="67995" x="5770563" y="2652713"/>
          <p14:tracePt t="68004" x="5783263" y="2652713"/>
          <p14:tracePt t="68015" x="5795963" y="2665413"/>
          <p14:tracePt t="68047" x="5808663" y="2665413"/>
          <p14:tracePt t="68450" x="5795963" y="2665413"/>
          <p14:tracePt t="68470" x="5757863" y="2652713"/>
          <p14:tracePt t="68481" x="5732463" y="2652713"/>
          <p14:tracePt t="68491" x="5670550" y="2652713"/>
          <p14:tracePt t="68500" x="5570538" y="2640013"/>
          <p14:tracePt t="68514" x="5445125" y="2616200"/>
          <p14:tracePt t="68521" x="5294313" y="2616200"/>
          <p14:tracePt t="68531" x="5145088" y="2590800"/>
          <p14:tracePt t="68542" x="4956175" y="2565400"/>
          <p14:tracePt t="68551" x="4732338" y="2527300"/>
          <p14:tracePt t="68565" x="4568825" y="2527300"/>
          <p14:tracePt t="68572" x="4418013" y="2516188"/>
          <p14:tracePt t="68582" x="4281488" y="2490788"/>
          <p14:tracePt t="68593" x="4130675" y="2478088"/>
          <p14:tracePt t="68602" x="3992563" y="2452688"/>
          <p14:tracePt t="68614" x="3892550" y="2439988"/>
          <p14:tracePt t="68622" x="3843338" y="2427288"/>
          <p14:tracePt t="68633" x="3805238" y="2414588"/>
          <p14:tracePt t="68643" x="3779838" y="2414588"/>
          <p14:tracePt t="68653" x="3767138" y="2414588"/>
          <p14:tracePt t="68665" x="3756025" y="2414588"/>
          <p14:tracePt t="68836" x="3767138" y="2414588"/>
          <p14:tracePt t="68847" x="3779838" y="2414588"/>
          <p14:tracePt t="68855" x="3817938" y="2427288"/>
          <p14:tracePt t="68865" x="3843338" y="2427288"/>
          <p14:tracePt t="68880" x="3892550" y="2427288"/>
          <p14:tracePt t="68886" x="3917950" y="2427288"/>
          <p14:tracePt t="68898" x="4005263" y="2427288"/>
          <p14:tracePt t="68907" x="4056063" y="2427288"/>
          <p14:tracePt t="68916" x="4168775" y="2427288"/>
          <p14:tracePt t="68930" x="4256088" y="2427288"/>
          <p14:tracePt t="68937" x="4356100" y="2427288"/>
          <p14:tracePt t="68947" x="4443413" y="2427288"/>
          <p14:tracePt t="68957" x="4494213" y="2427288"/>
          <p14:tracePt t="68967" x="4568825" y="2427288"/>
          <p14:tracePt t="68980" x="4668838" y="2427288"/>
          <p14:tracePt t="68988" x="4743450" y="2427288"/>
          <p14:tracePt t="68998" x="4856163" y="2427288"/>
          <p14:tracePt t="69009" x="4956175" y="2439988"/>
          <p14:tracePt t="69018" x="5045075" y="2439988"/>
          <p14:tracePt t="69030" x="5145088" y="2439988"/>
          <p14:tracePt t="69038" x="5207000" y="2439988"/>
          <p14:tracePt t="69049" x="5294313" y="2439988"/>
          <p14:tracePt t="69059" x="5370513" y="2439988"/>
          <p14:tracePt t="69068" x="5457825" y="2452688"/>
          <p14:tracePt t="69080" x="5532438" y="2452688"/>
          <p14:tracePt t="69089" x="5619750" y="2465388"/>
          <p14:tracePt t="69099" x="5695950" y="2478088"/>
          <p14:tracePt t="69113" x="5745163" y="2478088"/>
          <p14:tracePt t="69119" x="5832475" y="2490788"/>
          <p14:tracePt t="69131" x="5908675" y="2490788"/>
          <p14:tracePt t="69140" x="5983288" y="2490788"/>
          <p14:tracePt t="69150" x="6083300" y="2490788"/>
          <p14:tracePt t="69163" x="6183313" y="2490788"/>
          <p14:tracePt t="69170" x="6283325" y="2490788"/>
          <p14:tracePt t="69180" x="6383338" y="2490788"/>
          <p14:tracePt t="69190" x="6459538" y="2490788"/>
          <p14:tracePt t="69201" x="6534150" y="2478088"/>
          <p14:tracePt t="69214" x="6584950" y="2478088"/>
          <p14:tracePt t="69221" x="6634163" y="2465388"/>
          <p14:tracePt t="69230" x="6672263" y="2465388"/>
          <p14:tracePt t="69241" x="6721475" y="2452688"/>
          <p14:tracePt t="69251" x="6734175" y="2452688"/>
          <p14:tracePt t="69263" x="6759575" y="2452688"/>
          <p14:tracePt t="69271" x="6772275" y="2452688"/>
          <p14:tracePt t="69281" x="6784975" y="2452688"/>
          <p14:tracePt t="69292" x="6797675" y="2452688"/>
          <p14:tracePt t="69302" x="6808788" y="2452688"/>
          <p14:tracePt t="69313" x="6821488" y="2452688"/>
          <p14:tracePt t="69332" x="6846888" y="2452688"/>
          <p14:tracePt t="69347" x="6859588" y="2452688"/>
          <p14:tracePt t="69352" x="6872288" y="2452688"/>
          <p14:tracePt t="69373" x="6897688" y="2452688"/>
          <p14:tracePt t="69395" x="6910388" y="2452688"/>
          <p14:tracePt t="69403" x="6921500" y="2452688"/>
          <p14:tracePt t="69413" x="6934200" y="2452688"/>
          <p14:tracePt t="69430" x="6946900" y="2452688"/>
          <p14:tracePt t="69433" x="6972300" y="2452688"/>
          <p14:tracePt t="69448" x="6985000" y="2439988"/>
          <p14:tracePt t="69455" x="7010400" y="2439988"/>
          <p14:tracePt t="69465" x="7021513" y="2439988"/>
          <p14:tracePt t="69475" x="7034213" y="2439988"/>
          <p14:tracePt t="69497" x="7059613" y="2439988"/>
          <p14:tracePt t="69514" x="7072313" y="2439988"/>
          <p14:tracePt t="69525" x="7085013" y="2439988"/>
          <p14:tracePt t="69535" x="7097713" y="2439988"/>
          <p14:tracePt t="69578" x="7110413" y="2439988"/>
          <p14:tracePt t="69718" x="7059613" y="2452688"/>
          <p14:tracePt t="69729" x="6972300" y="2478088"/>
          <p14:tracePt t="69739" x="6872288" y="2503488"/>
          <p14:tracePt t="69748" x="6797675" y="2516188"/>
          <p14:tracePt t="69762" x="6659563" y="2540000"/>
          <p14:tracePt t="69768" x="6546850" y="2552700"/>
          <p14:tracePt t="69780" x="6396038" y="2565400"/>
          <p14:tracePt t="69789" x="6270625" y="2565400"/>
          <p14:tracePt t="69798" x="6121400" y="2578100"/>
          <p14:tracePt t="69812" x="5945188" y="2578100"/>
          <p14:tracePt t="69819" x="5757863" y="2578100"/>
          <p14:tracePt t="69831" x="5557838" y="2578100"/>
          <p14:tracePt t="69839" x="5370513" y="2565400"/>
          <p14:tracePt t="69849" x="5194300" y="2540000"/>
          <p14:tracePt t="69863" x="5045075" y="2503488"/>
          <p14:tracePt t="69880" x="4794250" y="2478088"/>
          <p14:tracePt t="69890" x="4732338" y="2478088"/>
          <p14:tracePt t="69900" x="4681538" y="2478088"/>
          <p14:tracePt t="69912" x="4643438" y="2478088"/>
          <p14:tracePt t="69930" x="4630738" y="2478088"/>
          <p14:tracePt t="69950" x="4619625" y="2465388"/>
          <p14:tracePt t="69982" x="4619625" y="2452688"/>
          <p14:tracePt t="70093" x="4630738" y="2452688"/>
          <p14:tracePt t="70112" x="4643438" y="2452688"/>
          <p14:tracePt t="70123" x="4656138" y="2452688"/>
          <p14:tracePt t="70133" x="4706938" y="2452688"/>
          <p14:tracePt t="70145" x="4768850" y="2452688"/>
          <p14:tracePt t="70153" x="4881563" y="2465388"/>
          <p14:tracePt t="70163" x="5032375" y="2478088"/>
          <p14:tracePt t="70174" x="5170488" y="2503488"/>
          <p14:tracePt t="70184" x="5281613" y="2503488"/>
          <p14:tracePt t="70195" x="5407025" y="2503488"/>
          <p14:tracePt t="70204" x="5483225" y="2503488"/>
          <p14:tracePt t="70214" x="5583238" y="2503488"/>
          <p14:tracePt t="70229" x="5683250" y="2503488"/>
          <p14:tracePt t="70234" x="5770563" y="2503488"/>
          <p14:tracePt t="70245" x="5845175" y="2503488"/>
          <p14:tracePt t="70255" x="5921375" y="2503488"/>
          <p14:tracePt t="70265" x="5983288" y="2516188"/>
          <p14:tracePt t="70279" x="6008688" y="2516188"/>
          <p14:tracePt t="70285" x="6034088" y="2516188"/>
          <p14:tracePt t="70296" x="6045200" y="2516188"/>
          <p14:tracePt t="70731" x="6008688" y="2516188"/>
          <p14:tracePt t="70743" x="5945188" y="2490788"/>
          <p14:tracePt t="70752" x="5832475" y="2465388"/>
          <p14:tracePt t="70762" x="5708650" y="2465388"/>
          <p14:tracePt t="70772" x="5532438" y="2452688"/>
          <p14:tracePt t="70782" x="5383213" y="2452688"/>
          <p14:tracePt t="70795" x="5194300" y="2452688"/>
          <p14:tracePt t="70803" x="5068888" y="2452688"/>
          <p14:tracePt t="70813" x="4932363" y="2452688"/>
          <p14:tracePt t="70823" x="4832350" y="2452688"/>
          <p14:tracePt t="70833" x="4719638" y="2452688"/>
          <p14:tracePt t="70845" x="4643438" y="2452688"/>
          <p14:tracePt t="70853" x="4556125" y="2439988"/>
          <p14:tracePt t="70864" x="4506913" y="2427288"/>
          <p14:tracePt t="70874" x="4456113" y="2427288"/>
          <p14:tracePt t="70895" x="4343400" y="2414588"/>
          <p14:tracePt t="70904" x="4294188" y="2414588"/>
          <p14:tracePt t="70913" x="4256088" y="2414588"/>
          <p14:tracePt t="70927" x="4217988" y="2414588"/>
          <p14:tracePt t="70934" x="4205288" y="2414588"/>
          <p14:tracePt t="70945" x="4192588" y="2414588"/>
          <p14:tracePt t="71127" x="4205288" y="2414588"/>
          <p14:tracePt t="71147" x="4217988" y="2414588"/>
          <p14:tracePt t="71159" x="4243388" y="2414588"/>
          <p14:tracePt t="71167" x="4294188" y="2414588"/>
          <p14:tracePt t="71177" x="4343400" y="2414588"/>
          <p14:tracePt t="71188" x="4430713" y="2414588"/>
          <p14:tracePt t="71197" x="4543425" y="2427288"/>
          <p14:tracePt t="71212" x="4668838" y="2427288"/>
          <p14:tracePt t="71218" x="4768850" y="2427288"/>
          <p14:tracePt t="71228" x="4868863" y="2427288"/>
          <p14:tracePt t="71239" x="4932363" y="2427288"/>
          <p14:tracePt t="71250" x="5045075" y="2439988"/>
          <p14:tracePt t="71261" x="5181600" y="2452688"/>
          <p14:tracePt t="71269" x="5332413" y="2452688"/>
          <p14:tracePt t="71278" x="5483225" y="2465388"/>
          <p14:tracePt t="71289" x="5619750" y="2478088"/>
          <p14:tracePt t="71299" x="5732463" y="2503488"/>
          <p14:tracePt t="71311" x="5857875" y="2516188"/>
          <p14:tracePt t="71320" x="5995988" y="2540000"/>
          <p14:tracePt t="71329" x="6108700" y="2565400"/>
          <p14:tracePt t="71344" x="6208713" y="2578100"/>
          <p14:tracePt t="71350" x="6321425" y="2590800"/>
          <p14:tracePt t="71362" x="6383338" y="2603500"/>
          <p14:tracePt t="71370" x="6459538" y="2616200"/>
          <p14:tracePt t="71380" x="6546850" y="2616200"/>
          <p14:tracePt t="71394" x="6646863" y="2616200"/>
          <p14:tracePt t="71401" x="6708775" y="2616200"/>
          <p14:tracePt t="71411" x="6808788" y="2627313"/>
          <p14:tracePt t="71421" x="6946900" y="2627313"/>
          <p14:tracePt t="71430" x="7123113" y="2640013"/>
          <p14:tracePt t="71444" x="7272338" y="2652713"/>
          <p14:tracePt t="71451" x="7410450" y="2652713"/>
          <p14:tracePt t="71461" x="7510463" y="2665413"/>
          <p14:tracePt t="71472" x="7597775" y="2678113"/>
          <p14:tracePt t="71482" x="7635875" y="2678113"/>
          <p14:tracePt t="71494" x="7685088" y="2690813"/>
          <p14:tracePt t="71502" x="7697788" y="2690813"/>
          <p14:tracePt t="71512" x="7735888" y="2690813"/>
          <p14:tracePt t="71532" x="7748588" y="2690813"/>
          <p14:tracePt t="71553" x="7761288" y="2690813"/>
          <p14:tracePt t="71575" x="7773988" y="2690813"/>
          <p14:tracePt t="71806" x="7773988" y="2678113"/>
          <p14:tracePt t="71816" x="7773988" y="2665413"/>
          <p14:tracePt t="71826" x="7761288" y="2652713"/>
          <p14:tracePt t="71837" x="7710488" y="2616200"/>
          <p14:tracePt t="71846" x="7673975" y="2565400"/>
          <p14:tracePt t="71861" x="7572375" y="2516188"/>
          <p14:tracePt t="71867" x="7472363" y="2465388"/>
          <p14:tracePt t="71879" x="7359650" y="2403475"/>
          <p14:tracePt t="71887" x="7259638" y="2378075"/>
          <p14:tracePt t="71897" x="7159625" y="2352675"/>
          <p14:tracePt t="71911" x="7059613" y="2327275"/>
          <p14:tracePt t="71917" x="6934200" y="2314575"/>
          <p14:tracePt t="71928" x="6834188" y="2303463"/>
          <p14:tracePt t="71939" x="6721475" y="2303463"/>
          <p14:tracePt t="71948" x="6584950" y="2303463"/>
          <p14:tracePt t="71961" x="6396038" y="2303463"/>
          <p14:tracePt t="71968" x="6234113" y="2303463"/>
          <p14:tracePt t="71978" x="5995988" y="2352675"/>
          <p14:tracePt t="71989" x="5845175" y="2378075"/>
          <p14:tracePt t="71998" x="5695950" y="2414588"/>
          <p14:tracePt t="72011" x="5507038" y="2439988"/>
          <p14:tracePt t="72019" x="5357813" y="2465388"/>
          <p14:tracePt t="72029" x="5232400" y="2490788"/>
          <p14:tracePt t="72043" x="5132388" y="2516188"/>
          <p14:tracePt t="72049" x="5045075" y="2527300"/>
          <p14:tracePt t="72060" x="4968875" y="2540000"/>
          <p14:tracePt t="72070" x="4881563" y="2552700"/>
          <p14:tracePt t="72079" x="4806950" y="2552700"/>
          <p14:tracePt t="72093" x="4694238" y="2578100"/>
          <p14:tracePt t="72100" x="4594225" y="2590800"/>
          <p14:tracePt t="72110" x="4481513" y="2603500"/>
          <p14:tracePt t="72120" x="4356100" y="2616200"/>
          <p14:tracePt t="72131" x="4243388" y="2616200"/>
          <p14:tracePt t="72144" x="4156075" y="2627313"/>
          <p14:tracePt t="72151" x="4068763" y="2640013"/>
          <p14:tracePt t="72161" x="4030663" y="2640013"/>
          <p14:tracePt t="72172" x="3992563" y="2640013"/>
          <p14:tracePt t="72181" x="3979863" y="2640013"/>
          <p14:tracePt t="72193" x="3956050" y="2640013"/>
          <p14:tracePt t="72201" x="3943350" y="2640013"/>
          <p14:tracePt t="72212" x="3905250" y="2640013"/>
          <p14:tracePt t="72222" x="3867150" y="2640013"/>
          <p14:tracePt t="72232" x="3830638" y="2640013"/>
          <p14:tracePt t="72243" x="3805238" y="2640013"/>
          <p14:tracePt t="72252" x="3767138" y="2640013"/>
          <p14:tracePt t="72262" x="3756025" y="2640013"/>
          <p14:tracePt t="72275" x="3743325" y="2640013"/>
          <p14:tracePt t="72283" x="3730625" y="2640013"/>
          <p14:tracePt t="72313" x="3717925" y="2640013"/>
          <p14:tracePt t="72414" x="3717925" y="2627313"/>
          <p14:tracePt t="72426" x="3767138" y="2616200"/>
          <p14:tracePt t="72434" x="3867150" y="2616200"/>
          <p14:tracePt t="72444" x="4005263" y="2616200"/>
          <p14:tracePt t="72459" x="4181475" y="2603500"/>
          <p14:tracePt t="72465" x="4368800" y="2603500"/>
          <p14:tracePt t="72476" x="4643438" y="2603500"/>
          <p14:tracePt t="72485" x="5019675" y="2603500"/>
          <p14:tracePt t="72495" x="5457825" y="2603500"/>
          <p14:tracePt t="72508" x="5908675" y="2616200"/>
          <p14:tracePt t="72515" x="6183313" y="2616200"/>
          <p14:tracePt t="72526" x="6408738" y="2640013"/>
          <p14:tracePt t="72536" x="6559550" y="2652713"/>
          <p14:tracePt t="72546" x="6696075" y="2665413"/>
          <p14:tracePt t="72560" x="6821488" y="2690813"/>
          <p14:tracePt t="72566" x="6959600" y="2716213"/>
          <p14:tracePt t="72577" x="7097713" y="2740025"/>
          <p14:tracePt t="72587" x="7246938" y="2752725"/>
          <p14:tracePt t="72597" x="7385050" y="2778125"/>
          <p14:tracePt t="72610" x="7497763" y="2778125"/>
          <p14:tracePt t="72620" x="7585075" y="2790825"/>
          <p14:tracePt t="72627" x="7673975" y="2790825"/>
          <p14:tracePt t="72638" x="7735888" y="2790825"/>
          <p14:tracePt t="72647" x="7773988" y="2790825"/>
          <p14:tracePt t="72659" x="7810500" y="2790825"/>
          <p14:tracePt t="72668" x="7823200" y="2790825"/>
          <p14:tracePt t="72678" x="7848600" y="2790825"/>
          <p14:tracePt t="76267" x="7835900" y="2790825"/>
          <p14:tracePt t="76277" x="7761288" y="2752725"/>
          <p14:tracePt t="76287" x="7635875" y="2716213"/>
          <p14:tracePt t="76297" x="7472363" y="2665413"/>
          <p14:tracePt t="76307" x="7323138" y="2627313"/>
          <p14:tracePt t="76321" x="7134225" y="2603500"/>
          <p14:tracePt t="76329" x="6959600" y="2590800"/>
          <p14:tracePt t="76339" x="6721475" y="2552700"/>
          <p14:tracePt t="76348" x="6496050" y="2527300"/>
          <p14:tracePt t="76358" x="6208713" y="2490788"/>
          <p14:tracePt t="76370" x="6008688" y="2490788"/>
          <p14:tracePt t="76378" x="5857875" y="2478088"/>
          <p14:tracePt t="76388" x="5708650" y="2478088"/>
          <p14:tracePt t="76399" x="5570538" y="2465388"/>
          <p14:tracePt t="76408" x="5457825" y="2465388"/>
          <p14:tracePt t="76421" x="5357813" y="2465388"/>
          <p14:tracePt t="76430" x="5270500" y="2465388"/>
          <p14:tracePt t="76439" x="5194300" y="2452688"/>
          <p14:tracePt t="76449" x="5157788" y="2452688"/>
          <p14:tracePt t="76459" x="5119688" y="2452688"/>
          <p14:tracePt t="76471" x="5106988" y="2452688"/>
          <p14:tracePt t="76490" x="5094288" y="2452688"/>
          <p14:tracePt t="76622" x="5119688" y="2439988"/>
          <p14:tracePt t="76632" x="5219700" y="2439988"/>
          <p14:tracePt t="76641" x="5383213" y="2403475"/>
          <p14:tracePt t="76653" x="5557838" y="2365375"/>
          <p14:tracePt t="76662" x="5808663" y="2339975"/>
          <p14:tracePt t="76672" x="6070600" y="2303463"/>
          <p14:tracePt t="76683" x="6370638" y="2252663"/>
          <p14:tracePt t="76692" x="6634163" y="2190750"/>
          <p14:tracePt t="76704" x="6884988" y="2178050"/>
          <p14:tracePt t="76713" x="7235825" y="2114550"/>
          <p14:tracePt t="76723" x="7497763" y="2078038"/>
          <p14:tracePt t="76737" x="7723188" y="2052638"/>
          <p14:tracePt t="76743" x="7886700" y="2039938"/>
          <p14:tracePt t="76755" x="8035925" y="2039938"/>
          <p14:tracePt t="76763" x="8123238" y="2027238"/>
          <p14:tracePt t="76773" x="8186738" y="2027238"/>
          <p14:tracePt t="76787" x="8223250" y="2027238"/>
          <p14:tracePt t="76794" x="8248650" y="2027238"/>
          <p14:tracePt t="76815" x="8261350" y="2027238"/>
          <p14:tracePt t="76854" x="8261350" y="2014538"/>
          <p14:tracePt t="78386" x="8199438" y="2039938"/>
          <p14:tracePt t="78396" x="8110538" y="2078038"/>
          <p14:tracePt t="78406" x="8010525" y="2114550"/>
          <p14:tracePt t="78418" x="7897813" y="2152650"/>
          <p14:tracePt t="78427" x="7797800" y="2201863"/>
          <p14:tracePt t="78436" x="7673975" y="2265363"/>
          <p14:tracePt t="78447" x="7548563" y="2339975"/>
          <p14:tracePt t="78457" x="7459663" y="2403475"/>
          <p14:tracePt t="78468" x="7385050" y="2465388"/>
          <p14:tracePt t="78477" x="7310438" y="2516188"/>
          <p14:tracePt t="78488" x="7259638" y="2540000"/>
          <p14:tracePt t="78501" x="7223125" y="2578100"/>
          <p14:tracePt t="78507" x="7197725" y="2590800"/>
          <p14:tracePt t="78518" x="7159625" y="2590800"/>
          <p14:tracePt t="78528" x="7110413" y="2616200"/>
          <p14:tracePt t="78538" x="7046913" y="2627313"/>
          <p14:tracePt t="78552" x="6972300" y="2627313"/>
          <p14:tracePt t="78558" x="6910388" y="2627313"/>
          <p14:tracePt t="78568" x="6834188" y="2627313"/>
          <p14:tracePt t="78578" x="6772275" y="2627313"/>
          <p14:tracePt t="78589" x="6721475" y="2627313"/>
          <p14:tracePt t="78601" x="6646863" y="2616200"/>
          <p14:tracePt t="78608" x="6546850" y="2603500"/>
          <p14:tracePt t="78620" x="6472238" y="2578100"/>
          <p14:tracePt t="78629" x="6383338" y="2540000"/>
          <p14:tracePt t="78639" x="6296025" y="2516188"/>
          <p14:tracePt t="78652" x="6221413" y="2490788"/>
          <p14:tracePt t="78659" x="6170613" y="2478088"/>
          <p14:tracePt t="78669" x="6108700" y="2465388"/>
          <p14:tracePt t="78680" x="6070600" y="2465388"/>
          <p14:tracePt t="78690" x="6008688" y="2465388"/>
          <p14:tracePt t="78702" x="5970588" y="2465388"/>
          <p14:tracePt t="78710" x="5921375" y="2465388"/>
          <p14:tracePt t="78721" x="5895975" y="2465388"/>
          <p14:tracePt t="78734" x="5857875" y="2465388"/>
          <p14:tracePt t="78741" x="5845175" y="2465388"/>
          <p14:tracePt t="78751" x="5821363" y="2452688"/>
          <p14:tracePt t="78761" x="5808663" y="2452688"/>
          <p14:tracePt t="78771" x="5795963" y="2452688"/>
          <p14:tracePt t="78784" x="5783263" y="2452688"/>
          <p14:tracePt t="78791" x="5770563" y="2452688"/>
          <p14:tracePt t="78823" x="5757863" y="2452688"/>
          <p14:tracePt t="78862" x="5745163" y="2452688"/>
          <p14:tracePt t="78873" x="5732463" y="2452688"/>
          <p14:tracePt t="78893" x="5732463" y="2439988"/>
          <p14:tracePt t="78954" x="5745163" y="2439988"/>
          <p14:tracePt t="78966" x="5757863" y="2439988"/>
          <p14:tracePt t="78984" x="5770563" y="2439988"/>
          <p14:tracePt t="78994" x="5795963" y="2439988"/>
          <p14:tracePt t="79004" x="5808663" y="2439988"/>
          <p14:tracePt t="79016" x="5857875" y="2439988"/>
          <p14:tracePt t="79024" x="5883275" y="2439988"/>
          <p14:tracePt t="79035" x="5921375" y="2439988"/>
          <p14:tracePt t="79045" x="5995988" y="2439988"/>
          <p14:tracePt t="79055" x="6083300" y="2439988"/>
          <p14:tracePt t="79067" x="6208713" y="2452688"/>
          <p14:tracePt t="79085" x="6434138" y="2465388"/>
          <p14:tracePt t="79096" x="6546850" y="2478088"/>
          <p14:tracePt t="79105" x="6621463" y="2478088"/>
          <p14:tracePt t="79118" x="6708775" y="2490788"/>
          <p14:tracePt t="79126" x="6834188" y="2503488"/>
          <p14:tracePt t="79136" x="6985000" y="2503488"/>
          <p14:tracePt t="79146" x="7110413" y="2503488"/>
          <p14:tracePt t="79157" x="7246938" y="2503488"/>
          <p14:tracePt t="79167" x="7397750" y="2503488"/>
          <p14:tracePt t="79176" x="7561263" y="2503488"/>
          <p14:tracePt t="79189" x="7697788" y="2503488"/>
          <p14:tracePt t="79200" x="7810500" y="2516188"/>
          <p14:tracePt t="79208" x="7923213" y="2516188"/>
          <p14:tracePt t="79217" x="8035925" y="2527300"/>
          <p14:tracePt t="79227" x="8148638" y="2540000"/>
          <p14:tracePt t="79237" x="8235950" y="2540000"/>
          <p14:tracePt t="79250" x="8324850" y="2552700"/>
          <p14:tracePt t="79258" x="8386763" y="2565400"/>
          <p14:tracePt t="79268" x="8424863" y="2565400"/>
          <p14:tracePt t="79278" x="8474075" y="2578100"/>
          <p14:tracePt t="79289" x="8499475" y="2578100"/>
          <p14:tracePt t="79300" x="8537575" y="2578100"/>
          <p14:tracePt t="79313" x="8561388" y="2578100"/>
          <p14:tracePt t="79318" x="8574088" y="2578100"/>
          <p14:tracePt t="79329" x="8586788" y="2578100"/>
          <p14:tracePt t="79339" x="8599488" y="2578100"/>
          <p14:tracePt t="79360" x="8612188" y="2578100"/>
          <p14:tracePt t="79389" x="8624888" y="2578100"/>
          <p14:tracePt t="79785" x="8599488" y="2578100"/>
          <p14:tracePt t="79798" x="8474075" y="2578100"/>
          <p14:tracePt t="79805" x="8361363" y="2590800"/>
          <p14:tracePt t="79816" x="8223250" y="2590800"/>
          <p14:tracePt t="79825" x="8110538" y="2590800"/>
          <p14:tracePt t="79836" x="7961313" y="2552700"/>
          <p14:tracePt t="79850" x="7797800" y="2503488"/>
          <p14:tracePt t="79856" x="7572375" y="2390775"/>
          <p14:tracePt t="79867" x="7335838" y="2214563"/>
          <p14:tracePt t="79877" x="7123113" y="2078038"/>
          <p14:tracePt t="79886" x="7034213" y="2001838"/>
          <p14:tracePt t="79900" x="6972300" y="1965325"/>
          <p14:tracePt t="79907" x="6934200" y="1939925"/>
          <p14:tracePt t="79917" x="6897688" y="1914525"/>
          <p14:tracePt t="79949" x="6884988" y="1914525"/>
          <p14:tracePt t="79957" x="6884988" y="1901825"/>
          <p14:tracePt t="79967" x="6859588" y="1889125"/>
          <p14:tracePt t="79978" x="6846888" y="1889125"/>
          <p14:tracePt t="79989" x="6808788" y="1865313"/>
          <p14:tracePt t="80000" x="6784975" y="1852613"/>
          <p14:tracePt t="80008" x="6746875" y="1839913"/>
          <p14:tracePt t="80018" x="6721475" y="1827213"/>
          <p14:tracePt t="80033" x="6684963" y="1827213"/>
          <p14:tracePt t="80050" x="6672263" y="1827213"/>
          <p14:tracePt t="80069" x="6672263" y="1814513"/>
          <p14:tracePt t="80082" x="6659563" y="1814513"/>
          <p14:tracePt t="80251" x="6659563" y="1827213"/>
          <p14:tracePt t="80264" x="6659563" y="1839913"/>
          <p14:tracePt t="80272" x="6646863" y="1852613"/>
          <p14:tracePt t="80285" x="6646863" y="1876425"/>
          <p14:tracePt t="80292" x="6646863" y="1889125"/>
          <p14:tracePt t="80302" x="6646863" y="1901825"/>
          <p14:tracePt t="80315" x="6646863" y="1927225"/>
          <p14:tracePt t="80322" x="6646863" y="1965325"/>
          <p14:tracePt t="80332" x="6646863" y="2001838"/>
          <p14:tracePt t="80342" x="6646863" y="2078038"/>
          <p14:tracePt t="80353" x="6646863" y="2139950"/>
          <p14:tracePt t="80366" x="6646863" y="2265363"/>
          <p14:tracePt t="80373" x="6646863" y="2339975"/>
          <p14:tracePt t="80383" x="6646863" y="2427288"/>
          <p14:tracePt t="80394" x="6634163" y="2503488"/>
          <p14:tracePt t="80404" x="6634163" y="2565400"/>
          <p14:tracePt t="80416" x="6634163" y="2603500"/>
          <p14:tracePt t="80424" x="6634163" y="2627313"/>
          <p14:tracePt t="80433" x="6634163" y="2652713"/>
          <p14:tracePt t="80444" x="6621463" y="2665413"/>
          <p14:tracePt t="80466" x="6621463" y="2690813"/>
          <p14:tracePt t="80474" x="6608763" y="2740025"/>
          <p14:tracePt t="80484" x="6584950" y="2778125"/>
          <p14:tracePt t="80500" x="6584950" y="2828925"/>
          <p14:tracePt t="80505" x="6572250" y="2878138"/>
          <p14:tracePt t="80515" x="6572250" y="2916238"/>
          <p14:tracePt t="80525" x="6572250" y="2941638"/>
          <p14:tracePt t="80535" x="6572250" y="2965450"/>
          <p14:tracePt t="80549" x="6572250" y="2978150"/>
          <p14:tracePt t="80556" x="6572250" y="2990850"/>
          <p14:tracePt t="80586" x="6572250" y="3003550"/>
          <p14:tracePt t="80599" x="6584950" y="3003550"/>
          <p14:tracePt t="80606" x="6621463" y="3003550"/>
          <p14:tracePt t="80616" x="6659563" y="3003550"/>
          <p14:tracePt t="80627" x="6721475" y="3016250"/>
          <p14:tracePt t="80636" x="6759575" y="3016250"/>
          <p14:tracePt t="80649" x="6808788" y="3016250"/>
          <p14:tracePt t="80657" x="6846888" y="3016250"/>
          <p14:tracePt t="80666" x="6897688" y="3016250"/>
          <p14:tracePt t="80681" x="6959600" y="3028950"/>
          <p14:tracePt t="80687" x="7021513" y="3028950"/>
          <p14:tracePt t="80700" x="7085013" y="3028950"/>
          <p14:tracePt t="80708" x="7123113" y="3028950"/>
          <p14:tracePt t="80718" x="7172325" y="3028950"/>
          <p14:tracePt t="80731" x="7235825" y="3028950"/>
          <p14:tracePt t="80738" x="7285038" y="3016250"/>
          <p14:tracePt t="80749" x="7323138" y="3003550"/>
          <p14:tracePt t="80758" x="7372350" y="2952750"/>
          <p14:tracePt t="80768" x="7397750" y="2928938"/>
          <p14:tracePt t="80783" x="7435850" y="2878138"/>
          <p14:tracePt t="80789" x="7448550" y="2852738"/>
          <p14:tracePt t="80801" x="7448550" y="2816225"/>
          <p14:tracePt t="80809" x="7448550" y="2790825"/>
          <p14:tracePt t="80819" x="7448550" y="2765425"/>
          <p14:tracePt t="80831" x="7448550" y="2752725"/>
          <p14:tracePt t="80839" x="7448550" y="2728913"/>
          <p14:tracePt t="80850" x="7448550" y="2703513"/>
          <p14:tracePt t="80860" x="7448550" y="2678113"/>
          <p14:tracePt t="80871" x="7448550" y="2627313"/>
          <p14:tracePt t="80882" x="7397750" y="2552700"/>
          <p14:tracePt t="80890" x="7348538" y="2490788"/>
          <p14:tracePt t="80900" x="7297738" y="2439988"/>
          <p14:tracePt t="80915" x="7272338" y="2403475"/>
          <p14:tracePt t="80920" x="7223125" y="2378075"/>
          <p14:tracePt t="80931" x="7172325" y="2327275"/>
          <p14:tracePt t="80941" x="7072313" y="2290763"/>
          <p14:tracePt t="80951" x="6997700" y="2227263"/>
          <p14:tracePt t="80964" x="6859588" y="2178050"/>
          <p14:tracePt t="80971" x="6734175" y="2101850"/>
          <p14:tracePt t="80983" x="6634163" y="2052638"/>
          <p14:tracePt t="80991" x="6559550" y="2014538"/>
          <p14:tracePt t="81002" x="6472238" y="1978025"/>
          <p14:tracePt t="81015" x="6396038" y="1965325"/>
          <p14:tracePt t="81022" x="6334125" y="1939925"/>
          <p14:tracePt t="81032" x="6283325" y="1927225"/>
          <p14:tracePt t="81042" x="6234113" y="1914525"/>
          <p14:tracePt t="81052" x="6196013" y="1901825"/>
          <p14:tracePt t="81066" x="6134100" y="1876425"/>
          <p14:tracePt t="81072" x="6108700" y="1865313"/>
          <p14:tracePt t="81083" x="6057900" y="1852613"/>
          <p14:tracePt t="81093" x="6034088" y="1839913"/>
          <p14:tracePt t="81103" x="5995988" y="1827213"/>
          <p14:tracePt t="81116" x="5970588" y="1827213"/>
          <p14:tracePt t="81123" x="5945188" y="1814513"/>
          <p14:tracePt t="81144" x="5921375" y="1814513"/>
          <p14:tracePt t="81174" x="5908675" y="1801813"/>
          <p14:tracePt t="81215" x="5895975" y="1801813"/>
          <p14:tracePt t="81225" x="5883275" y="1801813"/>
          <p14:tracePt t="81234" x="5870575" y="1801813"/>
          <p14:tracePt t="81247" x="5857875" y="1801813"/>
          <p14:tracePt t="81266" x="5845175" y="1801813"/>
          <p14:tracePt t="81296" x="5832475" y="1801813"/>
          <p14:tracePt t="81397" x="5845175" y="1801813"/>
          <p14:tracePt t="81407" x="5883275" y="1801813"/>
          <p14:tracePt t="81417" x="5921375" y="1801813"/>
          <p14:tracePt t="81431" x="5983288" y="1801813"/>
          <p14:tracePt t="81437" x="6057900" y="1801813"/>
          <p14:tracePt t="81447" x="6108700" y="1801813"/>
          <p14:tracePt t="81459" x="6196013" y="1801813"/>
          <p14:tracePt t="81468" x="6334125" y="1801813"/>
          <p14:tracePt t="81481" x="6508750" y="1801813"/>
          <p14:tracePt t="81488" x="6721475" y="1801813"/>
          <p14:tracePt t="81498" x="7046913" y="1865313"/>
          <p14:tracePt t="81509" x="7385050" y="1939925"/>
          <p14:tracePt t="81518" x="7723188" y="2039938"/>
          <p14:tracePt t="81531" x="7999413" y="2114550"/>
          <p14:tracePt t="81539" x="8161338" y="2152650"/>
          <p14:tracePt t="81549" x="8286750" y="2190750"/>
          <p14:tracePt t="81560" x="8374063" y="2214563"/>
          <p14:tracePt t="81569" x="8461375" y="2227263"/>
          <p14:tracePt t="81582" x="8512175" y="2252663"/>
          <p14:tracePt t="81590" x="8548688" y="2252663"/>
          <p14:tracePt t="81600" x="8574088" y="2265363"/>
          <p14:tracePt t="81620" x="8586788" y="2265363"/>
          <p14:tracePt t="81682" x="8548688" y="2290763"/>
          <p14:tracePt t="81691" x="8461375" y="2314575"/>
          <p14:tracePt t="81701" x="8335963" y="2352675"/>
          <p14:tracePt t="81713" x="8186738" y="2378075"/>
          <p14:tracePt t="81721" x="7974013" y="2439988"/>
          <p14:tracePt t="81731" x="7673975" y="2503488"/>
          <p14:tracePt t="81742" x="7310438" y="2552700"/>
          <p14:tracePt t="81753" x="6821488" y="2603500"/>
          <p14:tracePt t="81764" x="6359525" y="2665413"/>
          <p14:tracePt t="81772" x="5932488" y="2728913"/>
          <p14:tracePt t="81782" x="5619750" y="2765425"/>
          <p14:tracePt t="81793" x="5232400" y="2790825"/>
          <p14:tracePt t="81802" x="4956175" y="2803525"/>
          <p14:tracePt t="81814" x="4694238" y="2840038"/>
          <p14:tracePt t="81823" x="4530725" y="2840038"/>
          <p14:tracePt t="81833" x="4394200" y="2840038"/>
          <p14:tracePt t="81847" x="4294188" y="2840038"/>
          <p14:tracePt t="81854" x="4243388" y="2840038"/>
          <p14:tracePt t="81878" x="4230688" y="2840038"/>
          <p14:tracePt t="81903" x="4256088" y="2803525"/>
          <p14:tracePt t="81914" x="4368800" y="2728913"/>
          <p14:tracePt t="81924" x="4468813" y="2652713"/>
          <p14:tracePt t="81934" x="4594225" y="2590800"/>
          <p14:tracePt t="81947" x="4794250" y="2490788"/>
          <p14:tracePt t="81955" x="5081588" y="2378075"/>
          <p14:tracePt t="81966" x="5270500" y="2303463"/>
          <p14:tracePt t="81975" x="5557838" y="2190750"/>
          <p14:tracePt t="81985" x="5795963" y="2114550"/>
          <p14:tracePt t="81996" x="6057900" y="2065338"/>
          <p14:tracePt t="82005" x="6321425" y="2014538"/>
          <p14:tracePt t="82017" x="6483350" y="2001838"/>
          <p14:tracePt t="82026" x="6621463" y="1989138"/>
          <p14:tracePt t="82036" x="6734175" y="1989138"/>
          <p14:tracePt t="82047" x="6821488" y="2001838"/>
          <p14:tracePt t="82056" x="6884988" y="2027238"/>
          <p14:tracePt t="82066" x="6897688" y="2052638"/>
          <p14:tracePt t="82080" x="6910388" y="2101850"/>
          <p14:tracePt t="82086" x="6910388" y="2165350"/>
          <p14:tracePt t="82098" x="6846888" y="2252663"/>
          <p14:tracePt t="82106" x="6684963" y="2365375"/>
          <p14:tracePt t="82119" x="6383338" y="2503488"/>
          <p14:tracePt t="82131" x="6083300" y="2578100"/>
          <p14:tracePt t="82137" x="5821363" y="2627313"/>
          <p14:tracePt t="82148" x="5570538" y="2652713"/>
          <p14:tracePt t="82157" x="5419725" y="2665413"/>
          <p14:tracePt t="82168" x="5307013" y="2665413"/>
          <p14:tracePt t="82181" x="5232400" y="2665413"/>
          <p14:tracePt t="82188" x="5194300" y="2665413"/>
          <p14:tracePt t="82198" x="5194300" y="2652713"/>
          <p14:tracePt t="82218" x="5194300" y="2627313"/>
          <p14:tracePt t="82230" x="5207000" y="2590800"/>
          <p14:tracePt t="82242" x="5357813" y="2490788"/>
          <p14:tracePt t="82248" x="5619750" y="2314575"/>
          <p14:tracePt t="82262" x="5908675" y="2178050"/>
          <p14:tracePt t="82269" x="6157913" y="2078038"/>
          <p14:tracePt t="82279" x="6308725" y="2052638"/>
          <p14:tracePt t="82289" x="6434138" y="2014538"/>
          <p14:tracePt t="82299" x="6483350" y="2014538"/>
          <p14:tracePt t="82312" x="6496050" y="2014538"/>
          <p14:tracePt t="82320" x="6508750" y="2014538"/>
          <p14:tracePt t="82330" x="6508750" y="2027238"/>
          <p14:tracePt t="82340" x="6508750" y="2039938"/>
          <p14:tracePt t="82350" x="6472238" y="2089150"/>
          <p14:tracePt t="82363" x="6396038" y="2165350"/>
          <p14:tracePt t="82370" x="6283325" y="2214563"/>
          <p14:tracePt t="82381" x="6196013" y="2252663"/>
          <p14:tracePt t="82391" x="6157913" y="2278063"/>
          <p14:tracePt t="82401" x="6134100" y="2278063"/>
          <p14:tracePt t="82414" x="6121400" y="2278063"/>
          <p14:tracePt t="82451" x="6183313" y="2278063"/>
          <p14:tracePt t="82462" x="6270625" y="2278063"/>
          <p14:tracePt t="82472" x="6434138" y="2265363"/>
          <p14:tracePt t="82482" x="6621463" y="2265363"/>
          <p14:tracePt t="82493" x="6797675" y="2265363"/>
          <p14:tracePt t="82502" x="6934200" y="2265363"/>
          <p14:tracePt t="82513" x="7034213" y="2290763"/>
          <p14:tracePt t="82522" x="7110413" y="2314575"/>
          <p14:tracePt t="82533" x="7134225" y="2327275"/>
          <p14:tracePt t="82547" x="7172325" y="2339975"/>
          <p14:tracePt t="82564" x="7172325" y="2352675"/>
          <p14:tracePt t="82573" x="7172325" y="2365375"/>
          <p14:tracePt t="82595" x="7159625" y="2378075"/>
          <p14:tracePt t="82613" x="7146925" y="2378075"/>
          <p14:tracePt t="82664" x="7146925" y="2390775"/>
          <p14:tracePt t="82675" x="7172325" y="2403475"/>
          <p14:tracePt t="82685" x="7223125" y="2439988"/>
          <p14:tracePt t="82695" x="7246938" y="2452688"/>
          <p14:tracePt t="82705" x="7285038" y="2478088"/>
          <p14:tracePt t="82715" x="7310438" y="2490788"/>
          <p14:tracePt t="82730" x="7323138" y="2503488"/>
          <p14:tracePt t="82735" x="7335838" y="2516188"/>
          <p14:tracePt t="82756" x="7335838" y="2527300"/>
          <p14:tracePt t="82765" x="7335838" y="2552700"/>
          <p14:tracePt t="82779" x="7310438" y="2590800"/>
          <p14:tracePt t="82786" x="7235825" y="2665413"/>
          <p14:tracePt t="82797" x="7110413" y="2752725"/>
          <p14:tracePt t="82806" x="6921500" y="2878138"/>
          <p14:tracePt t="82817" x="6659563" y="3003550"/>
          <p14:tracePt t="82829" x="6421438" y="3090863"/>
          <p14:tracePt t="82836" x="6259513" y="3154363"/>
          <p14:tracePt t="82847" x="6157913" y="3190875"/>
          <p14:tracePt t="82862" x="6121400" y="3203575"/>
          <p14:tracePt t="82867" x="6083300" y="3203575"/>
          <p14:tracePt t="82880" x="6057900" y="3216275"/>
          <p14:tracePt t="82928" x="6057900" y="3203575"/>
          <p14:tracePt t="82938" x="6083300" y="3203575"/>
          <p14:tracePt t="82948" x="6108700" y="3190875"/>
          <p14:tracePt t="82962" x="6121400" y="3178175"/>
          <p14:tracePt t="82979" x="6134100" y="3178175"/>
          <p14:tracePt t="83344" x="6134100" y="3165475"/>
          <p14:tracePt t="83354" x="6146800" y="3154363"/>
          <p14:tracePt t="83364" x="6170613" y="3128963"/>
          <p14:tracePt t="83375" x="6246813" y="3090863"/>
          <p14:tracePt t="83384" x="6408738" y="3003550"/>
          <p14:tracePt t="83395" x="6634163" y="2890838"/>
          <p14:tracePt t="83404" x="7010400" y="2740025"/>
          <p14:tracePt t="83414" x="7497763" y="2565400"/>
          <p14:tracePt t="83427" x="7974013" y="2427288"/>
          <p14:tracePt t="83434" x="8374063" y="2339975"/>
          <p14:tracePt t="83446" x="8661400" y="2327275"/>
          <p14:tracePt t="83455" x="8863013" y="2327275"/>
          <p14:tracePt t="83465" x="9012238" y="2327275"/>
          <p14:tracePt t="83478" x="9137650" y="2339975"/>
          <p14:tracePt t="83485" x="9188450" y="2352675"/>
          <p14:tracePt t="83496" x="9237663" y="2365375"/>
          <p14:tracePt t="83507" x="9263063" y="2365375"/>
          <p14:tracePt t="83516" x="9263063" y="2378075"/>
          <p14:tracePt t="83529" x="9275763" y="2378075"/>
          <p14:tracePt t="83546" x="9275763" y="2390775"/>
          <p14:tracePt t="83557" x="9188450" y="2414588"/>
          <p14:tracePt t="83567" x="9063038" y="2465388"/>
          <p14:tracePt t="83579" x="8874125" y="2527300"/>
          <p14:tracePt t="83587" x="8599488" y="2603500"/>
          <p14:tracePt t="83597" x="8386763" y="2678113"/>
          <p14:tracePt t="83611" x="8174038" y="2752725"/>
          <p14:tracePt t="83617" x="8023225" y="2803525"/>
          <p14:tracePt t="83629" x="7874000" y="2828925"/>
          <p14:tracePt t="83638" x="7748588" y="2840038"/>
          <p14:tracePt t="83648" x="7685088" y="2840038"/>
          <p14:tracePt t="83662" x="7610475" y="2840038"/>
          <p14:tracePt t="83668" x="7585075" y="2840038"/>
          <p14:tracePt t="83678" x="7548563" y="2816225"/>
          <p14:tracePt t="83688" x="7523163" y="2790825"/>
          <p14:tracePt t="83698" x="7510463" y="2752725"/>
          <p14:tracePt t="83712" x="7510463" y="2716213"/>
          <p14:tracePt t="83719" x="7523163" y="2652713"/>
          <p14:tracePt t="83728" x="7610475" y="2578100"/>
          <p14:tracePt t="83739" x="7735888" y="2516188"/>
          <p14:tracePt t="83749" x="7935913" y="2427288"/>
          <p14:tracePt t="83762" x="8174038" y="2365375"/>
          <p14:tracePt t="83769" x="8335963" y="2339975"/>
          <p14:tracePt t="83779" x="8435975" y="2339975"/>
          <p14:tracePt t="83790" x="8512175" y="2339975"/>
          <p14:tracePt t="83800" x="8524875" y="2339975"/>
          <p14:tracePt t="83811" x="8537575" y="2339975"/>
          <p14:tracePt t="83842" x="8486775" y="2378075"/>
          <p14:tracePt t="83850" x="8274050" y="2478088"/>
          <p14:tracePt t="83862" x="8123238" y="2552700"/>
          <p14:tracePt t="83871" x="7874000" y="2652713"/>
          <p14:tracePt t="83880" x="7459663" y="2778125"/>
          <p14:tracePt t="83895" x="6959600" y="2890838"/>
          <p14:tracePt t="83901" x="6521450" y="2978150"/>
          <p14:tracePt t="83926" x="5821363" y="3054350"/>
          <p14:tracePt t="83931" x="5445125" y="3054350"/>
          <p14:tracePt t="83945" x="5170488" y="3054350"/>
          <p14:tracePt t="83952" x="4932363" y="3054350"/>
          <p14:tracePt t="83962" x="4756150" y="3054350"/>
          <p14:tracePt t="83972" x="4568825" y="3016250"/>
          <p14:tracePt t="83982" x="4430713" y="2965450"/>
          <p14:tracePt t="83994" x="4330700" y="2916238"/>
          <p14:tracePt t="84003" x="4243388" y="2878138"/>
          <p14:tracePt t="84014" x="4181475" y="2828925"/>
          <p14:tracePt t="84023" x="4105275" y="2778125"/>
          <p14:tracePt t="84033" x="4043363" y="2728913"/>
          <p14:tracePt t="84044" x="4017963" y="2703513"/>
          <p14:tracePt t="84053" x="3956050" y="2652713"/>
          <p14:tracePt t="84064" x="3905250" y="2627313"/>
          <p14:tracePt t="84077" x="3892550" y="2603500"/>
          <p14:tracePt t="84083" x="3867150" y="2590800"/>
          <p14:tracePt t="84094" x="3856038" y="2578100"/>
          <p14:tracePt t="84104" x="3843338" y="2578100"/>
          <p14:tracePt t="84134" x="3817938" y="2565400"/>
          <p14:tracePt t="84144" x="3805238" y="2565400"/>
          <p14:tracePt t="84154" x="3756025" y="2565400"/>
          <p14:tracePt t="84165" x="3717925" y="2565400"/>
          <p14:tracePt t="84178" x="3654425" y="2552700"/>
          <p14:tracePt t="84185" x="3554413" y="2552700"/>
          <p14:tracePt t="84196" x="3467100" y="2552700"/>
          <p14:tracePt t="84206" x="3417888" y="2552700"/>
          <p14:tracePt t="84215" x="3367088" y="2552700"/>
          <p14:tracePt t="84227" x="3328988" y="2552700"/>
          <p14:tracePt t="84235" x="3305175" y="2552700"/>
          <p14:tracePt t="84256" x="3279775" y="2552700"/>
          <p14:tracePt t="84347" x="3279775" y="2540000"/>
          <p14:tracePt t="84368" x="3292475" y="2527300"/>
          <p14:tracePt t="84378" x="3305175" y="2527300"/>
          <p14:tracePt t="84388" x="3317875" y="2516188"/>
          <p14:tracePt t="84397" x="3328988" y="2516188"/>
          <p14:tracePt t="84409" x="3341688" y="2516188"/>
          <p14:tracePt t="84417" x="3354388" y="2503488"/>
          <p14:tracePt t="84427" x="3367088" y="2503488"/>
          <p14:tracePt t="84437" x="3367088" y="2490788"/>
          <p14:tracePt t="84448" x="3392488" y="2490788"/>
          <p14:tracePt t="84479" x="3405188" y="2490788"/>
          <p14:tracePt t="84510" x="3417888" y="2490788"/>
          <p14:tracePt t="84529" x="3429000" y="2490788"/>
          <p14:tracePt t="84550" x="3441700" y="2490788"/>
          <p14:tracePt t="84581" x="3454400" y="2490788"/>
          <p14:tracePt t="84631" x="3467100" y="2490788"/>
          <p14:tracePt t="84692" x="3479800" y="2478088"/>
          <p14:tracePt t="84702" x="3492500" y="2478088"/>
          <p14:tracePt t="84743" x="3505200" y="2478088"/>
          <p14:tracePt t="84764" x="3517900" y="2478088"/>
          <p14:tracePt t="84775" x="3530600" y="2478088"/>
          <p14:tracePt t="84783" x="3541713" y="2478088"/>
          <p14:tracePt t="84794" x="3554413" y="2478088"/>
          <p14:tracePt t="84814" x="3579813" y="2478088"/>
          <p14:tracePt t="84826" x="3605213" y="2465388"/>
          <p14:tracePt t="84834" x="3617913" y="2465388"/>
          <p14:tracePt t="84843" x="3667125" y="2452688"/>
          <p14:tracePt t="84854" x="3756025" y="2452688"/>
          <p14:tracePt t="84865" x="3817938" y="2452688"/>
          <p14:tracePt t="84877" x="3905250" y="2452688"/>
          <p14:tracePt t="84885" x="4043363" y="2439988"/>
          <p14:tracePt t="84895" x="4156075" y="2439988"/>
          <p14:tracePt t="84905" x="4305300" y="2427288"/>
          <p14:tracePt t="84915" x="4418013" y="2414588"/>
          <p14:tracePt t="84928" x="4619625" y="2390775"/>
          <p14:tracePt t="84935" x="4743450" y="2390775"/>
          <p14:tracePt t="84945" x="4956175" y="2378075"/>
          <p14:tracePt t="84959" x="5232400" y="2378075"/>
          <p14:tracePt t="84966" x="5407025" y="2378075"/>
          <p14:tracePt t="84976" x="5583238" y="2390775"/>
          <p14:tracePt t="84986" x="5732463" y="2414588"/>
          <p14:tracePt t="84996" x="5845175" y="2439988"/>
          <p14:tracePt t="85010" x="5970588" y="2465388"/>
          <p14:tracePt t="85016" x="6057900" y="2478088"/>
          <p14:tracePt t="85028" x="6108700" y="2490788"/>
          <p14:tracePt t="85036" x="6146800" y="2503488"/>
          <p14:tracePt t="85049" x="6157913" y="2516188"/>
          <p14:tracePt t="85059" x="6183313" y="2516188"/>
          <p14:tracePt t="85077" x="6196013" y="2516188"/>
          <p14:tracePt t="85473" x="6157913" y="2516188"/>
          <p14:tracePt t="85483" x="6134100" y="2516188"/>
          <p14:tracePt t="85492" x="6096000" y="2516188"/>
          <p14:tracePt t="85503" x="6045200" y="2516188"/>
          <p14:tracePt t="85513" x="5970588" y="2516188"/>
          <p14:tracePt t="85526" x="5857875" y="2516188"/>
          <p14:tracePt t="85534" x="5757863" y="2516188"/>
          <p14:tracePt t="85543" x="5670550" y="2516188"/>
          <p14:tracePt t="85558" x="5570538" y="2516188"/>
          <p14:tracePt t="85564" x="5457825" y="2516188"/>
          <p14:tracePt t="85576" x="5319713" y="2516188"/>
          <p14:tracePt t="85584" x="5207000" y="2516188"/>
          <p14:tracePt t="85594" x="5081588" y="2516188"/>
          <p14:tracePt t="85605" x="4981575" y="2516188"/>
          <p14:tracePt t="85614" x="4906963" y="2516188"/>
          <p14:tracePt t="85626" x="4819650" y="2516188"/>
          <p14:tracePt t="85635" x="4756150" y="2516188"/>
          <p14:tracePt t="85645" x="4681538" y="2516188"/>
          <p14:tracePt t="85659" x="4630738" y="2503488"/>
          <p14:tracePt t="85665" x="4556125" y="2503488"/>
          <p14:tracePt t="85676" x="4506913" y="2503488"/>
          <p14:tracePt t="85686" x="4468813" y="2503488"/>
          <p14:tracePt t="85695" x="4418013" y="2503488"/>
          <p14:tracePt t="85708" x="4381500" y="2503488"/>
          <p14:tracePt t="85716" x="4330700" y="2503488"/>
          <p14:tracePt t="85726" x="4281488" y="2503488"/>
          <p14:tracePt t="85737" x="4217988" y="2503488"/>
          <p14:tracePt t="85746" x="4156075" y="2503488"/>
          <p14:tracePt t="85759" x="4105275" y="2503488"/>
          <p14:tracePt t="85766" x="4043363" y="2503488"/>
          <p14:tracePt t="85777" x="4005263" y="2503488"/>
          <p14:tracePt t="85787" x="3956050" y="2503488"/>
          <p14:tracePt t="85797" x="3930650" y="2503488"/>
          <p14:tracePt t="85808" x="3905250" y="2503488"/>
          <p14:tracePt t="85827" x="3892550" y="2503488"/>
          <p14:tracePt t="85980" x="3892550" y="2490788"/>
          <p14:tracePt t="86030" x="3892550" y="2478088"/>
          <p14:tracePt t="86041" x="3905250" y="2478088"/>
          <p14:tracePt t="86081" x="3917950" y="2478088"/>
          <p14:tracePt t="86121" x="3930650" y="2478088"/>
          <p14:tracePt t="86146" x="3943350" y="2478088"/>
          <p14:tracePt t="86162" x="3956050" y="2478088"/>
          <p14:tracePt t="86174" x="3968750" y="2478088"/>
          <p14:tracePt t="86182" x="3979863" y="2478088"/>
          <p14:tracePt t="86192" x="3992563" y="2478088"/>
          <p14:tracePt t="86212" x="4017963" y="2478088"/>
          <p14:tracePt t="86233" x="4030663" y="2478088"/>
          <p14:tracePt t="86243" x="4043363" y="2478088"/>
          <p14:tracePt t="86254" x="4081463" y="2478088"/>
          <p14:tracePt t="86263" x="4130675" y="2465388"/>
          <p14:tracePt t="86274" x="4192588" y="2465388"/>
          <p14:tracePt t="86283" x="4230688" y="2465388"/>
          <p14:tracePt t="86294" x="4281488" y="2465388"/>
          <p14:tracePt t="86307" x="4305300" y="2465388"/>
          <p14:tracePt t="86314" x="4343400" y="2465388"/>
          <p14:tracePt t="86325" x="4356100" y="2465388"/>
          <p14:tracePt t="86334" x="4394200" y="2465388"/>
          <p14:tracePt t="86344" x="4418013" y="2465388"/>
          <p14:tracePt t="86358" x="4481513" y="2465388"/>
          <p14:tracePt t="86364" x="4518025" y="2452688"/>
          <p14:tracePt t="86375" x="4619625" y="2439988"/>
          <p14:tracePt t="86385" x="4681538" y="2439988"/>
          <p14:tracePt t="86395" x="4819650" y="2439988"/>
          <p14:tracePt t="86408" x="4919663" y="2439988"/>
          <p14:tracePt t="86415" x="4994275" y="2439988"/>
          <p14:tracePt t="86425" x="5106988" y="2439988"/>
          <p14:tracePt t="86440" x="5207000" y="2439988"/>
          <p14:tracePt t="86446" x="5270500" y="2439988"/>
          <p14:tracePt t="86458" x="5332413" y="2439988"/>
          <p14:tracePt t="86466" x="5383213" y="2452688"/>
          <p14:tracePt t="86475" x="5445125" y="2452688"/>
          <p14:tracePt t="86487" x="5519738" y="2465388"/>
          <p14:tracePt t="86496" x="5607050" y="2478088"/>
          <p14:tracePt t="86509" x="5670550" y="2478088"/>
          <p14:tracePt t="86517" x="5795963" y="2478088"/>
          <p14:tracePt t="86527" x="5857875" y="2478088"/>
          <p14:tracePt t="86540" x="5945188" y="2478088"/>
          <p14:tracePt t="86547" x="6008688" y="2478088"/>
          <p14:tracePt t="86558" x="6057900" y="2478088"/>
          <p14:tracePt t="86568" x="6157913" y="2478088"/>
          <p14:tracePt t="86577" x="6308725" y="2490788"/>
          <p14:tracePt t="86591" x="6434138" y="2503488"/>
          <p14:tracePt t="86597" x="6596063" y="2503488"/>
          <p14:tracePt t="86608" x="6708775" y="2516188"/>
          <p14:tracePt t="86618" x="6834188" y="2527300"/>
          <p14:tracePt t="86630" x="6934200" y="2527300"/>
          <p14:tracePt t="86642" x="7034213" y="2540000"/>
          <p14:tracePt t="86648" x="7172325" y="2552700"/>
          <p14:tracePt t="86659" x="7272338" y="2565400"/>
          <p14:tracePt t="86669" x="7435850" y="2578100"/>
          <p14:tracePt t="86679" x="7572375" y="2578100"/>
          <p14:tracePt t="86691" x="7710488" y="2590800"/>
          <p14:tracePt t="86699" x="7861300" y="2590800"/>
          <p14:tracePt t="86709" x="8010525" y="2590800"/>
          <p14:tracePt t="86720" x="8135938" y="2590800"/>
          <p14:tracePt t="86731" x="8248650" y="2590800"/>
          <p14:tracePt t="86740" x="8348663" y="2590800"/>
          <p14:tracePt t="86750" x="8461375" y="2590800"/>
          <p14:tracePt t="86760" x="8524875" y="2590800"/>
          <p14:tracePt t="86773" x="8574088" y="2590800"/>
          <p14:tracePt t="86780" x="8624888" y="2590800"/>
          <p14:tracePt t="86790" x="8661400" y="2590800"/>
          <p14:tracePt t="86800" x="8699500" y="2590800"/>
          <p14:tracePt t="86810" x="8712200" y="2590800"/>
          <p14:tracePt t="86824" x="8750300" y="2590800"/>
          <p14:tracePt t="86841" x="8763000" y="2590800"/>
          <p14:tracePt t="86851" x="8774113" y="2590800"/>
          <p14:tracePt t="86861" x="8786813" y="2590800"/>
          <p14:tracePt t="86882" x="8799513" y="2590800"/>
          <p14:tracePt t="86912" x="8812213" y="2590800"/>
          <p14:tracePt t="87014" x="8799513" y="2590800"/>
          <p14:tracePt t="87024" x="8786813" y="2590800"/>
          <p14:tracePt t="87033" x="8763000" y="2590800"/>
          <p14:tracePt t="87044" x="8724900" y="2590800"/>
          <p14:tracePt t="87057" x="8661400" y="2590800"/>
          <p14:tracePt t="87064" x="8586788" y="2590800"/>
          <p14:tracePt t="87074" x="8548688" y="2590800"/>
          <p14:tracePt t="87084" x="8486775" y="2590800"/>
          <p14:tracePt t="87094" x="8435975" y="2590800"/>
          <p14:tracePt t="87107" x="8374063" y="2590800"/>
          <p14:tracePt t="87115" x="8335963" y="2590800"/>
          <p14:tracePt t="87125" x="8286750" y="2590800"/>
          <p14:tracePt t="87135" x="8248650" y="2590800"/>
          <p14:tracePt t="87145" x="8212138" y="2590800"/>
          <p14:tracePt t="87157" x="8186738" y="2590800"/>
          <p14:tracePt t="87165" x="8148638" y="2590800"/>
          <p14:tracePt t="87176" x="8123238" y="2590800"/>
          <p14:tracePt t="87186" x="8099425" y="2590800"/>
          <p14:tracePt t="87196" x="8086725" y="2590800"/>
          <p14:tracePt t="87207" x="8061325" y="2590800"/>
          <p14:tracePt t="87217" x="8035925" y="2590800"/>
          <p14:tracePt t="87226" x="8010525" y="2590800"/>
          <p14:tracePt t="87240" x="7999413" y="2590800"/>
          <p14:tracePt t="87247" x="7948613" y="2603500"/>
          <p14:tracePt t="87256" x="7874000" y="2616200"/>
          <p14:tracePt t="87267" x="7761288" y="2640013"/>
          <p14:tracePt t="87277" x="7585075" y="2678113"/>
          <p14:tracePt t="87290" x="7397750" y="2703513"/>
          <p14:tracePt t="87297" x="7235825" y="2740025"/>
          <p14:tracePt t="87308" x="7085013" y="2765425"/>
          <p14:tracePt t="87318" x="6897688" y="2790825"/>
          <p14:tracePt t="87328" x="6746875" y="2790825"/>
          <p14:tracePt t="87340" x="6596063" y="2803525"/>
          <p14:tracePt t="87348" x="6359525" y="2816225"/>
          <p14:tracePt t="87358" x="6196013" y="2816225"/>
          <p14:tracePt t="87369" x="6034088" y="2816225"/>
          <p14:tracePt t="87378" x="5908675" y="2816225"/>
          <p14:tracePt t="87390" x="5795963" y="2816225"/>
          <p14:tracePt t="87399" x="5695950" y="2816225"/>
          <p14:tracePt t="87409" x="5619750" y="2816225"/>
          <p14:tracePt t="87422" x="5557838" y="2803525"/>
          <p14:tracePt t="87429" x="5507038" y="2803525"/>
          <p14:tracePt t="87440" x="5445125" y="2803525"/>
          <p14:tracePt t="87449" x="5407025" y="2790825"/>
          <p14:tracePt t="87459" x="5357813" y="2790825"/>
          <p14:tracePt t="87473" x="5307013" y="2778125"/>
          <p14:tracePt t="87480" x="5281613" y="2778125"/>
          <p14:tracePt t="87491" x="5207000" y="2765425"/>
          <p14:tracePt t="87500" x="5170488" y="2752725"/>
          <p14:tracePt t="87511" x="5119688" y="2752725"/>
          <p14:tracePt t="87523" x="5094288" y="2752725"/>
          <p14:tracePt t="87531" x="5045075" y="2752725"/>
          <p14:tracePt t="87540" x="5019675" y="2752725"/>
          <p14:tracePt t="87551" x="4981575" y="2752725"/>
          <p14:tracePt t="87561" x="4968875" y="2752725"/>
          <p14:tracePt t="87573" x="4919663" y="2752725"/>
          <p14:tracePt t="87581" x="4881563" y="2752725"/>
          <p14:tracePt t="87591" x="4843463" y="2752725"/>
          <p14:tracePt t="87602" x="4819650" y="2752725"/>
          <p14:tracePt t="87611" x="4781550" y="2752725"/>
          <p14:tracePt t="87623" x="4756150" y="2740025"/>
          <p14:tracePt t="87632" x="4743450" y="2740025"/>
          <p14:tracePt t="87642" x="4719638" y="2728913"/>
          <p14:tracePt t="87652" x="4706938" y="2728913"/>
          <p14:tracePt t="87662" x="4694238" y="2716213"/>
          <p14:tracePt t="87674" x="4681538" y="2716213"/>
          <p14:tracePt t="87682" x="4668838" y="2716213"/>
          <p14:tracePt t="87705" x="4668838" y="2703513"/>
          <p14:tracePt t="87713" x="4656138" y="2703513"/>
          <p14:tracePt t="87723" x="4643438" y="2690813"/>
          <p14:tracePt t="87755" x="4630738" y="2678113"/>
          <p14:tracePt t="87773" x="4630738" y="2665413"/>
          <p14:tracePt t="87785" x="4619625" y="2652713"/>
          <p14:tracePt t="87814" x="4619625" y="2640013"/>
          <p14:tracePt t="87845" x="4619625" y="2627313"/>
          <p14:tracePt t="87865" x="4619625" y="2616200"/>
          <p14:tracePt t="87875" x="4619625" y="2603500"/>
          <p14:tracePt t="87895" x="4656138" y="2578100"/>
          <p14:tracePt t="87906" x="4681538" y="2552700"/>
          <p14:tracePt t="87916" x="4706938" y="2540000"/>
          <p14:tracePt t="87925" x="4756150" y="2516188"/>
          <p14:tracePt t="87939" x="4819650" y="2490788"/>
          <p14:tracePt t="87946" x="4906963" y="2465388"/>
          <p14:tracePt t="87957" x="5032375" y="2427288"/>
          <p14:tracePt t="87967" x="5194300" y="2378075"/>
          <p14:tracePt t="87979" x="5419725" y="2314575"/>
          <p14:tracePt t="87990" x="5607050" y="2290763"/>
          <p14:tracePt t="87998" x="5770563" y="2265363"/>
          <p14:tracePt t="88008" x="5957888" y="2227263"/>
          <p14:tracePt t="88018" x="6096000" y="2214563"/>
          <p14:tracePt t="88027" x="6221413" y="2201863"/>
          <p14:tracePt t="88039" x="6321425" y="2201863"/>
          <p14:tracePt t="88048" x="6396038" y="2201863"/>
          <p14:tracePt t="88057" x="6472238" y="2201863"/>
          <p14:tracePt t="88068" x="6534150" y="2201863"/>
          <p14:tracePt t="88078" x="6572250" y="2201863"/>
          <p14:tracePt t="88090" x="6646863" y="2201863"/>
          <p14:tracePt t="88102" x="6721475" y="2201863"/>
          <p14:tracePt t="88108" x="6821488" y="2214563"/>
          <p14:tracePt t="88122" x="6910388" y="2239963"/>
          <p14:tracePt t="88128" x="6985000" y="2265363"/>
          <p14:tracePt t="88139" x="7010400" y="2290763"/>
          <p14:tracePt t="88149" x="7034213" y="2290763"/>
          <p14:tracePt t="88159" x="7046913" y="2303463"/>
          <p14:tracePt t="88173" x="7046913" y="2314575"/>
          <p14:tracePt t="88179" x="7059613" y="2314575"/>
          <p14:tracePt t="88200" x="7059613" y="2327275"/>
          <p14:tracePt t="88210" x="7034213" y="2327275"/>
          <p14:tracePt t="88222" x="6921500" y="2365375"/>
          <p14:tracePt t="88230" x="6734175" y="2414588"/>
          <p14:tracePt t="88240" x="6472238" y="2452688"/>
          <p14:tracePt t="88251" x="6157913" y="2465388"/>
          <p14:tracePt t="88260" x="5921375" y="2465388"/>
          <p14:tracePt t="88273" x="5719763" y="2465388"/>
          <p14:tracePt t="88281" x="5570538" y="2465388"/>
          <p14:tracePt t="88292" x="5432425" y="2465388"/>
          <p14:tracePt t="88305" x="5345113" y="2452688"/>
          <p14:tracePt t="88311" x="5307013" y="2439988"/>
          <p14:tracePt t="88323" x="5281613" y="2439988"/>
          <p14:tracePt t="88332" x="5270500" y="2439988"/>
          <p14:tracePt t="88354" x="5270500" y="2427288"/>
          <p14:tracePt t="88382" x="5294313" y="2414588"/>
          <p14:tracePt t="88392" x="5345113" y="2390775"/>
          <p14:tracePt t="88405" x="5470525" y="2365375"/>
          <p14:tracePt t="88412" x="5619750" y="2327275"/>
          <p14:tracePt t="88422" x="5783263" y="2303463"/>
          <p14:tracePt t="88433" x="5932488" y="2290763"/>
          <p14:tracePt t="88443" x="6083300" y="2278063"/>
          <p14:tracePt t="88455" x="6259513" y="2252663"/>
          <p14:tracePt t="88463" x="6383338" y="2252663"/>
          <p14:tracePt t="88475" x="6534150" y="2239963"/>
          <p14:tracePt t="88488" x="6759575" y="2239963"/>
          <p14:tracePt t="88494" x="7034213" y="2239963"/>
          <p14:tracePt t="88505" x="7423150" y="2278063"/>
          <p14:tracePt t="88514" x="7710488" y="2290763"/>
          <p14:tracePt t="88524" x="7986713" y="2303463"/>
          <p14:tracePt t="88537" x="8412163" y="2378075"/>
          <p14:tracePt t="88544" x="8650288" y="2414588"/>
          <p14:tracePt t="88556" x="8837613" y="2452688"/>
          <p14:tracePt t="88564" x="8975725" y="2490788"/>
          <p14:tracePt t="88577" x="9099550" y="2516188"/>
          <p14:tracePt t="88588" x="9199563" y="2540000"/>
          <p14:tracePt t="88595" x="9301163" y="2565400"/>
          <p14:tracePt t="88606" x="9388475" y="2590800"/>
          <p14:tracePt t="88615" x="9463088" y="2603500"/>
          <p14:tracePt t="88625" x="9537700" y="2616200"/>
          <p14:tracePt t="88638" x="9601200" y="2627313"/>
          <p14:tracePt t="88645" x="9626600" y="2652713"/>
          <p14:tracePt t="88658" x="9663113" y="2652713"/>
          <p14:tracePt t="88676" x="9675813" y="2652713"/>
          <p14:tracePt t="88696" x="9688513" y="2652713"/>
          <p14:tracePt t="88707" x="9688513" y="2665413"/>
          <p14:tracePt t="89021" x="9663113" y="2665413"/>
          <p14:tracePt t="89031" x="9575800" y="2665413"/>
          <p14:tracePt t="89041" x="9463088" y="2665413"/>
          <p14:tracePt t="89054" x="9275763" y="2652713"/>
          <p14:tracePt t="89061" x="9075738" y="2640013"/>
          <p14:tracePt t="89075" x="8837613" y="2640013"/>
          <p14:tracePt t="89081" x="8486775" y="2640013"/>
          <p14:tracePt t="89092" x="8223250" y="2640013"/>
          <p14:tracePt t="89104" x="8010525" y="2640013"/>
          <p14:tracePt t="89112" x="7773988" y="2640013"/>
          <p14:tracePt t="89122" x="7561263" y="2627313"/>
          <p14:tracePt t="89133" x="7335838" y="2603500"/>
          <p14:tracePt t="89143" x="7185025" y="2590800"/>
          <p14:tracePt t="89154" x="7034213" y="2578100"/>
          <p14:tracePt t="89163" x="6934200" y="2578100"/>
          <p14:tracePt t="89173" x="6834188" y="2565400"/>
          <p14:tracePt t="89183" x="6784975" y="2552700"/>
          <p14:tracePt t="89194" x="6734175" y="2552700"/>
          <p14:tracePt t="89205" x="6708775" y="2552700"/>
          <p14:tracePt t="89213" x="6696075" y="2552700"/>
          <p14:tracePt t="89236" x="6684963" y="2552700"/>
          <p14:tracePt t="89244" x="6672263" y="2552700"/>
          <p14:tracePt t="89487" x="6672263" y="2540000"/>
          <p14:tracePt t="89568" x="6672263" y="2527300"/>
          <p14:tracePt t="89619" x="6684963" y="2527300"/>
          <p14:tracePt t="89700" x="6696075" y="2527300"/>
          <p14:tracePt t="89720" x="6696075" y="2516188"/>
          <p14:tracePt t="89730" x="6708775" y="2516188"/>
          <p14:tracePt t="89771" x="6721475" y="2516188"/>
          <p14:tracePt t="89781" x="6746875" y="2516188"/>
          <p14:tracePt t="89791" x="6759575" y="2503488"/>
          <p14:tracePt t="89803" x="6808788" y="2503488"/>
          <p14:tracePt t="89812" x="6884988" y="2490788"/>
          <p14:tracePt t="89821" x="6972300" y="2490788"/>
          <p14:tracePt t="89832" x="7097713" y="2478088"/>
          <p14:tracePt t="89842" x="7197725" y="2478088"/>
          <p14:tracePt t="89854" x="7348538" y="2465388"/>
          <p14:tracePt t="89862" x="7535863" y="2452688"/>
          <p14:tracePt t="89872" x="7697788" y="2452688"/>
          <p14:tracePt t="89887" x="7835900" y="2427288"/>
          <p14:tracePt t="89892" x="7999413" y="2427288"/>
          <p14:tracePt t="89903" x="8174038" y="2414588"/>
          <p14:tracePt t="89913" x="8348663" y="2414588"/>
          <p14:tracePt t="89922" x="8499475" y="2414588"/>
          <p14:tracePt t="89936" x="8661400" y="2414588"/>
          <p14:tracePt t="89943" x="8799513" y="2414588"/>
          <p14:tracePt t="89954" x="8950325" y="2414588"/>
          <p14:tracePt t="89963" x="9037638" y="2414588"/>
          <p14:tracePt t="89973" x="9137650" y="2427288"/>
          <p14:tracePt t="89987" x="9224963" y="2427288"/>
          <p14:tracePt t="89994" x="9301163" y="2439988"/>
          <p14:tracePt t="90004" x="9350375" y="2439988"/>
          <p14:tracePt t="90014" x="9401175" y="2439988"/>
          <p14:tracePt t="90024" x="9424988" y="2439988"/>
          <p14:tracePt t="90036" x="9450388" y="2439988"/>
          <p14:tracePt t="90045" x="9463088" y="2439988"/>
          <p14:tracePt t="90054" x="9475788" y="2439988"/>
          <p14:tracePt t="90095" x="9488488" y="2439988"/>
          <p14:tracePt t="90125" x="9501188" y="2439988"/>
          <p14:tracePt t="90784" x="9488488" y="2439988"/>
          <p14:tracePt t="90794" x="9437688" y="2439988"/>
          <p14:tracePt t="90805" x="9324975" y="2439988"/>
          <p14:tracePt t="90817" x="9175750" y="2427288"/>
          <p14:tracePt t="90825" x="8963025" y="2414588"/>
          <p14:tracePt t="90836" x="8586788" y="2390775"/>
          <p14:tracePt t="90845" x="8199438" y="2378075"/>
          <p14:tracePt t="90867" x="7661275" y="2378075"/>
          <p14:tracePt t="90869" x="7085013" y="2378075"/>
          <p14:tracePt t="90876" x="6396038" y="2390775"/>
          <p14:tracePt t="90886" x="5719763" y="2414588"/>
          <p14:tracePt t="90896" x="5068888" y="2465388"/>
          <p14:tracePt t="90909" x="4406900" y="2516188"/>
          <p14:tracePt t="90919" x="3679825" y="2616200"/>
          <p14:tracePt t="90926" x="3092450" y="2703513"/>
          <p14:tracePt t="90936" x="2554288" y="2816225"/>
          <p14:tracePt t="90947" x="2127250" y="2890838"/>
          <p14:tracePt t="90956" x="1701800" y="2952750"/>
          <p14:tracePt t="90969" x="1376363" y="2990850"/>
          <p14:tracePt t="90977" x="1063625" y="3003550"/>
          <p14:tracePt t="90988" x="914400" y="3016250"/>
          <p14:tracePt t="90998" x="776288" y="3028950"/>
          <p14:tracePt t="91007" x="688975" y="3028950"/>
          <p14:tracePt t="91019" x="650875" y="3041650"/>
          <p14:tracePt t="91034" x="612775" y="3041650"/>
          <p14:tracePt t="91038" x="600075" y="3041650"/>
          <p14:tracePt t="91051" x="588963" y="3041650"/>
          <p14:tracePt t="91058" x="576263" y="3041650"/>
          <p14:tracePt t="91069" x="563563" y="3041650"/>
          <p14:tracePt t="91078" x="538163" y="3041650"/>
          <p14:tracePt t="91088" x="463550" y="3016250"/>
          <p14:tracePt t="91101" x="412750" y="3003550"/>
          <p14:tracePt t="91108" x="350838" y="2990850"/>
          <p14:tracePt t="91119" x="287338" y="2978150"/>
          <p14:tracePt t="91130" x="225425" y="2965450"/>
          <p14:tracePt t="91139" x="163513" y="2941638"/>
          <p14:tracePt t="91152" x="100013" y="2928938"/>
          <p14:tracePt t="91159" x="74613" y="2903538"/>
          <p14:tracePt t="91169" x="50800" y="2903538"/>
          <p14:tracePt t="91190" x="38100" y="2903538"/>
          <p14:tracePt t="91251" x="38100" y="2890838"/>
          <p14:tracePt t="91271" x="38100" y="2878138"/>
          <p14:tracePt t="91301" x="38100" y="2865438"/>
          <p14:tracePt t="91331" x="50800" y="2852738"/>
          <p14:tracePt t="91353" x="61913" y="2852738"/>
          <p14:tracePt t="91372" x="74613" y="2840038"/>
          <p14:tracePt t="91384" x="100013" y="2828925"/>
          <p14:tracePt t="91392" x="138113" y="2816225"/>
          <p14:tracePt t="91403" x="212725" y="2790825"/>
          <p14:tracePt t="91414" x="287338" y="2752725"/>
          <p14:tracePt t="91423" x="338138" y="2728913"/>
          <p14:tracePt t="91435" x="412750" y="2703513"/>
          <p14:tracePt t="91443" x="488950" y="2678113"/>
          <p14:tracePt t="91453" x="538163" y="2640013"/>
          <p14:tracePt t="91464" x="612775" y="2627313"/>
          <p14:tracePt t="91474" x="663575" y="2616200"/>
          <p14:tracePt t="91485" x="776288" y="2565400"/>
          <p14:tracePt t="91494" x="863600" y="2516188"/>
          <p14:tracePt t="91504" x="950913" y="2478088"/>
          <p14:tracePt t="91519" x="1076325" y="2427288"/>
          <p14:tracePt t="91524" x="1163638" y="2403475"/>
          <p14:tracePt t="91535" x="1252538" y="2365375"/>
          <p14:tracePt t="91544" x="1314450" y="2339975"/>
          <p14:tracePt t="91555" x="1401763" y="2327275"/>
          <p14:tracePt t="91567" x="1501775" y="2290763"/>
          <p14:tracePt t="91575" x="1601788" y="2265363"/>
          <p14:tracePt t="91586" x="1689100" y="2239963"/>
          <p14:tracePt t="91596" x="1765300" y="2227263"/>
          <p14:tracePt t="91606" x="1852613" y="2214563"/>
          <p14:tracePt t="91618" x="1914525" y="2201863"/>
          <p14:tracePt t="91626" x="1939925" y="2201863"/>
          <p14:tracePt t="91635" x="1990725" y="2190750"/>
          <p14:tracePt t="91647" x="2003425" y="2190750"/>
          <p14:tracePt t="91668" x="2014538" y="2190750"/>
          <p14:tracePt t="91676" x="2027238" y="2190750"/>
          <p14:tracePt t="91699" x="2052638" y="2190750"/>
          <p14:tracePt t="91708" x="2065338" y="2190750"/>
          <p14:tracePt t="91717" x="2103438" y="2190750"/>
          <p14:tracePt t="91727" x="2152650" y="2190750"/>
          <p14:tracePt t="91738" x="2228850" y="2214563"/>
          <p14:tracePt t="91751" x="2303463" y="2239963"/>
          <p14:tracePt t="91758" x="2339975" y="2265363"/>
          <p14:tracePt t="91769" x="2378075" y="2278063"/>
          <p14:tracePt t="91778" x="2416175" y="2290763"/>
          <p14:tracePt t="91788" x="2478088" y="2314575"/>
          <p14:tracePt t="91801" x="2565400" y="2339975"/>
          <p14:tracePt t="91809" x="2641600" y="2365375"/>
          <p14:tracePt t="91819" x="2803525" y="2403475"/>
          <p14:tracePt t="91829" x="2979738" y="2465388"/>
          <p14:tracePt t="91839" x="3179763" y="2503488"/>
          <p14:tracePt t="91851" x="3317875" y="2540000"/>
          <p14:tracePt t="91859" x="3417888" y="2552700"/>
          <p14:tracePt t="91869" x="3467100" y="2552700"/>
          <p14:tracePt t="91885" x="3530600" y="2565400"/>
          <p14:tracePt t="91889" x="3541713" y="2565400"/>
          <p14:tracePt t="91901" x="3567113" y="2565400"/>
          <p14:tracePt t="91910" x="3605213" y="2565400"/>
          <p14:tracePt t="91919" x="3667125" y="2565400"/>
          <p14:tracePt t="91934" x="3743325" y="2565400"/>
          <p14:tracePt t="91940" x="3792538" y="2565400"/>
          <p14:tracePt t="91951" x="3843338" y="2565400"/>
          <p14:tracePt t="91960" x="3879850" y="2565400"/>
          <p14:tracePt t="91970" x="3917950" y="2565400"/>
          <p14:tracePt t="91984" x="3930650" y="2565400"/>
          <p14:tracePt t="91990" x="3943350" y="2565400"/>
          <p14:tracePt t="92004" x="3968750" y="2552700"/>
          <p14:tracePt t="92011" x="4005263" y="2552700"/>
          <p14:tracePt t="92021" x="4068763" y="2540000"/>
          <p14:tracePt t="92035" x="4156075" y="2527300"/>
          <p14:tracePt t="92041" x="4243388" y="2527300"/>
          <p14:tracePt t="92052" x="4294188" y="2527300"/>
          <p14:tracePt t="92062" x="4406900" y="2527300"/>
          <p14:tracePt t="92072" x="4506913" y="2527300"/>
          <p14:tracePt t="92084" x="4594225" y="2527300"/>
          <p14:tracePt t="92092" x="4630738" y="2527300"/>
          <p14:tracePt t="92102" x="4668838" y="2527300"/>
          <p14:tracePt t="92113" x="4681538" y="2527300"/>
          <p14:tracePt t="92122" x="4706938" y="2527300"/>
          <p14:tracePt t="92143" x="4719638" y="2527300"/>
          <p14:tracePt t="92559" x="4719638" y="2516188"/>
          <p14:tracePt t="92599" x="4719638" y="2503488"/>
          <p14:tracePt t="92609" x="4732338" y="2503488"/>
          <p14:tracePt t="92631" x="4732338" y="2490788"/>
          <p14:tracePt t="92660" x="4743450" y="2490788"/>
          <p14:tracePt t="92681" x="4756150" y="2478088"/>
          <p14:tracePt t="92690" x="4781550" y="2465388"/>
          <p14:tracePt t="92700" x="4794250" y="2465388"/>
          <p14:tracePt t="92710" x="4819650" y="2465388"/>
          <p14:tracePt t="92720" x="4843463" y="2465388"/>
          <p14:tracePt t="92733" x="4868863" y="2465388"/>
          <p14:tracePt t="92741" x="4894263" y="2452688"/>
          <p14:tracePt t="92752" x="4906963" y="2439988"/>
          <p14:tracePt t="92762" x="4932363" y="2439988"/>
          <p14:tracePt t="92771" x="4956175" y="2439988"/>
          <p14:tracePt t="92783" x="4981575" y="2439988"/>
          <p14:tracePt t="92792" x="5019675" y="2439988"/>
          <p14:tracePt t="92801" x="5057775" y="2439988"/>
          <p14:tracePt t="92813" x="5094288" y="2427288"/>
          <p14:tracePt t="92822" x="5145088" y="2427288"/>
          <p14:tracePt t="92832" x="5170488" y="2427288"/>
          <p14:tracePt t="92842" x="5207000" y="2414588"/>
          <p14:tracePt t="92852" x="5232400" y="2414588"/>
          <p14:tracePt t="92869" x="5257800" y="2403475"/>
          <p14:tracePt t="92872" x="5281613" y="2403475"/>
          <p14:tracePt t="92884" x="5294313" y="2403475"/>
          <p14:tracePt t="92902" x="5307013" y="2403475"/>
          <p14:tracePt t="92917" x="5319713" y="2403475"/>
          <p14:tracePt t="92933" x="5332413" y="2403475"/>
          <p14:tracePt t="92953" x="5357813" y="2403475"/>
          <p14:tracePt t="92974" x="5370513" y="2403475"/>
          <p14:tracePt t="92983" x="5394325" y="2403475"/>
          <p14:tracePt t="92995" x="5419725" y="2403475"/>
          <p14:tracePt t="93004" x="5432425" y="2403475"/>
          <p14:tracePt t="93016" x="5470525" y="2403475"/>
          <p14:tracePt t="93024" x="5532438" y="2403475"/>
          <p14:tracePt t="93035" x="5607050" y="2414588"/>
          <p14:tracePt t="93048" x="5695950" y="2414588"/>
          <p14:tracePt t="93055" x="5808663" y="2414588"/>
          <p14:tracePt t="93066" x="5895975" y="2414588"/>
          <p14:tracePt t="93076" x="5970588" y="2414588"/>
          <p14:tracePt t="93085" x="6045200" y="2414588"/>
          <p14:tracePt t="93099" x="6096000" y="2414588"/>
          <p14:tracePt t="93105" x="6146800" y="2414588"/>
          <p14:tracePt t="93116" x="6183313" y="2414588"/>
          <p14:tracePt t="93126" x="6234113" y="2414588"/>
          <p14:tracePt t="93136" x="6259513" y="2414588"/>
          <p14:tracePt t="93149" x="6296025" y="2414588"/>
          <p14:tracePt t="93156" x="6308725" y="2414588"/>
          <p14:tracePt t="93167" x="6346825" y="2414588"/>
          <p14:tracePt t="93178" x="6359525" y="2414588"/>
          <p14:tracePt t="93187" x="6383338" y="2414588"/>
          <p14:tracePt t="93199" x="6396038" y="2414588"/>
          <p14:tracePt t="93207" x="6421438" y="2414588"/>
          <p14:tracePt t="93217" x="6434138" y="2414588"/>
          <p14:tracePt t="93228" x="6446838" y="2414588"/>
          <p14:tracePt t="93238" x="6459538" y="2414588"/>
          <p14:tracePt t="93249" x="6472238" y="2414588"/>
          <p14:tracePt t="93269" x="6483350" y="2414588"/>
          <p14:tracePt t="93288" x="6496050" y="2414588"/>
          <p14:tracePt t="93318" x="6508750" y="2414588"/>
          <p14:tracePt t="93410" x="6508750" y="2427288"/>
          <p14:tracePt t="93481" x="6508750" y="2439988"/>
          <p14:tracePt t="93542" x="6508750" y="2452688"/>
          <p14:tracePt t="93572" x="6508750" y="2465388"/>
          <p14:tracePt t="93633" x="6508750" y="2478088"/>
          <p14:tracePt t="93653" x="6521450" y="2490788"/>
          <p14:tracePt t="93684" x="6521450" y="2503488"/>
          <p14:tracePt t="93693" x="6521450" y="2516188"/>
          <p14:tracePt t="93744" x="6534150" y="2516188"/>
          <p14:tracePt t="93754" x="6534150" y="2527300"/>
          <p14:tracePt t="93805" x="6534150" y="2540000"/>
          <p14:tracePt t="93838" x="6546850" y="2540000"/>
          <p14:tracePt t="94484" x="6559550" y="2540000"/>
          <p14:tracePt t="94555" x="6572250" y="2540000"/>
          <p14:tracePt t="94576" x="6596063" y="2540000"/>
          <p14:tracePt t="94616" x="6608763" y="2540000"/>
          <p14:tracePt t="94647" x="6621463" y="2540000"/>
          <p14:tracePt t="94656" x="6634163" y="2540000"/>
          <p14:tracePt t="94667" x="6646863" y="2540000"/>
          <p14:tracePt t="94680" x="6672263" y="2540000"/>
          <p14:tracePt t="94687" x="6696075" y="2540000"/>
          <p14:tracePt t="94697" x="6734175" y="2527300"/>
          <p14:tracePt t="94707" x="6797675" y="2527300"/>
          <p14:tracePt t="94717" x="6872288" y="2527300"/>
          <p14:tracePt t="94731" x="6921500" y="2516188"/>
          <p14:tracePt t="94739" x="6997700" y="2516188"/>
          <p14:tracePt t="94748" x="7034213" y="2516188"/>
          <p14:tracePt t="94758" x="7085013" y="2503488"/>
          <p14:tracePt t="94768" x="7146925" y="2503488"/>
          <p14:tracePt t="94780" x="7197725" y="2503488"/>
          <p14:tracePt t="94788" x="7246938" y="2503488"/>
          <p14:tracePt t="94799" x="7285038" y="2503488"/>
          <p14:tracePt t="94814" x="7323138" y="2503488"/>
          <p14:tracePt t="94818" x="7348538" y="2490788"/>
          <p14:tracePt t="94831" x="7372350" y="2490788"/>
          <p14:tracePt t="94849" x="7397750" y="2490788"/>
          <p14:tracePt t="94863" x="7423150" y="2490788"/>
          <p14:tracePt t="94881" x="7459663" y="2490788"/>
          <p14:tracePt t="94890" x="7485063" y="2490788"/>
          <p14:tracePt t="94900" x="7523163" y="2490788"/>
          <p14:tracePt t="94913" x="7535863" y="2490788"/>
          <p14:tracePt t="94920" x="7572375" y="2490788"/>
          <p14:tracePt t="94934" x="7585075" y="2490788"/>
          <p14:tracePt t="94940" x="7610475" y="2490788"/>
          <p14:tracePt t="94951" x="7635875" y="2490788"/>
          <p14:tracePt t="94963" x="7661275" y="2490788"/>
          <p14:tracePt t="94980" x="7673975" y="2490788"/>
          <p14:tracePt t="94991" x="7685088" y="2490788"/>
          <p14:tracePt t="95001" x="7697788" y="2490788"/>
          <p14:tracePt t="95013" x="7710488" y="2490788"/>
          <p14:tracePt t="95022" x="7748588" y="2490788"/>
          <p14:tracePt t="95031" x="7773988" y="2490788"/>
          <p14:tracePt t="95042" x="7797800" y="2490788"/>
          <p14:tracePt t="95054" x="7810500" y="2490788"/>
          <p14:tracePt t="95064" x="7835900" y="2490788"/>
          <p14:tracePt t="95072" x="7861300" y="2490788"/>
          <p14:tracePt t="95083" x="7886700" y="2490788"/>
          <p14:tracePt t="95096" x="7897813" y="2490788"/>
          <p14:tracePt t="95103" x="7910513" y="2490788"/>
          <p14:tracePt t="95113" x="7923213" y="2490788"/>
          <p14:tracePt t="95123" x="7961313" y="2503488"/>
          <p14:tracePt t="95133" x="7999413" y="2516188"/>
          <p14:tracePt t="95147" x="8061325" y="2516188"/>
          <p14:tracePt t="95153" x="8086725" y="2516188"/>
          <p14:tracePt t="95164" x="8123238" y="2516188"/>
          <p14:tracePt t="95173" x="8148638" y="2516188"/>
          <p14:tracePt t="95184" x="8161338" y="2516188"/>
          <p14:tracePt t="95204" x="8174038" y="2516188"/>
          <p14:tracePt t="95226" x="8186738" y="2516188"/>
          <p14:tracePt t="95255" x="8199438" y="2516188"/>
          <p14:tracePt t="95863" x="8223250" y="2516188"/>
          <p14:tracePt t="95873" x="8286750" y="2516188"/>
          <p14:tracePt t="95883" x="8361363" y="2516188"/>
          <p14:tracePt t="95895" x="8412163" y="2516188"/>
          <p14:tracePt t="95903" x="8474075" y="2516188"/>
          <p14:tracePt t="95913" x="8574088" y="2516188"/>
          <p14:tracePt t="95924" x="8674100" y="2516188"/>
          <p14:tracePt t="95934" x="8824913" y="2516188"/>
          <p14:tracePt t="95946" x="8999538" y="2503488"/>
          <p14:tracePt t="95954" x="9199563" y="2490788"/>
          <p14:tracePt t="95964" x="9388475" y="2490788"/>
          <p14:tracePt t="95974" x="9550400" y="2490788"/>
          <p14:tracePt t="95984" x="9701213" y="2490788"/>
          <p14:tracePt t="95995" x="9839325" y="2503488"/>
          <p14:tracePt t="96005" x="9939338" y="2516188"/>
          <p14:tracePt t="96014" x="10039350" y="2540000"/>
          <p14:tracePt t="96030" x="10126663" y="2540000"/>
          <p14:tracePt t="96035" x="10213975" y="2552700"/>
          <p14:tracePt t="96046" x="10264775" y="2565400"/>
          <p14:tracePt t="96055" x="10313988" y="2578100"/>
          <p14:tracePt t="96065" x="10352088" y="2578100"/>
          <p14:tracePt t="96080" x="10377488" y="2578100"/>
          <p14:tracePt t="96096" x="10390188" y="2578100"/>
          <p14:tracePt t="96136" x="10364788" y="2578100"/>
          <p14:tracePt t="96146" x="10201275" y="2578100"/>
          <p14:tracePt t="96157" x="9826625" y="2578100"/>
          <p14:tracePt t="96167" x="9337675" y="2552700"/>
          <p14:tracePt t="96179" x="8637588" y="2552700"/>
          <p14:tracePt t="96187" x="7948613" y="2552700"/>
          <p14:tracePt t="96197" x="7072313" y="2603500"/>
          <p14:tracePt t="96209" x="6383338" y="2627313"/>
          <p14:tracePt t="96217" x="5695950" y="2703513"/>
          <p14:tracePt t="96228" x="5081588" y="2716213"/>
          <p14:tracePt t="96237" x="4494213" y="2765425"/>
          <p14:tracePt t="96247" x="4005263" y="2790825"/>
          <p14:tracePt t="96261" x="3567113" y="2790825"/>
          <p14:tracePt t="96268" x="3192463" y="2790825"/>
          <p14:tracePt t="96279" x="2879725" y="2803525"/>
          <p14:tracePt t="96288" x="2667000" y="2828925"/>
          <p14:tracePt t="96299" x="2503488" y="2828925"/>
          <p14:tracePt t="96313" x="2378075" y="2840038"/>
          <p14:tracePt t="96319" x="2265363" y="2852738"/>
          <p14:tracePt t="96330" x="2178050" y="2852738"/>
          <p14:tracePt t="96339" x="2103438" y="2865438"/>
          <p14:tracePt t="96349" x="2078038" y="2865438"/>
          <p14:tracePt t="96362" x="2052638" y="2865438"/>
          <p14:tracePt t="96400" x="2039938" y="2865438"/>
          <p14:tracePt t="96411" x="2027238" y="2865438"/>
          <p14:tracePt t="96430" x="2003425" y="2865438"/>
          <p14:tracePt t="96441" x="1978025" y="2878138"/>
          <p14:tracePt t="96450" x="1952625" y="2878138"/>
          <p14:tracePt t="96462" x="1914525" y="2878138"/>
          <p14:tracePt t="96471" x="1865313" y="2890838"/>
          <p14:tracePt t="96481" x="1839913" y="2890838"/>
          <p14:tracePt t="96495" x="1801813" y="2890838"/>
          <p14:tracePt t="96501" x="1765300" y="2890838"/>
          <p14:tracePt t="96512" x="1727200" y="2890838"/>
          <p14:tracePt t="96522" x="1689100" y="2890838"/>
          <p14:tracePt t="96532" x="1652588" y="2890838"/>
          <p14:tracePt t="96545" x="1614488" y="2890838"/>
          <p14:tracePt t="96552" x="1577975" y="2890838"/>
          <p14:tracePt t="96562" x="1552575" y="2890838"/>
          <p14:tracePt t="96573" x="1527175" y="2890838"/>
          <p14:tracePt t="96583" x="1501775" y="2890838"/>
          <p14:tracePt t="96595" x="1489075" y="2890838"/>
          <p14:tracePt t="96633" x="1476375" y="2890838"/>
          <p14:tracePt t="96644" x="1465263" y="2890838"/>
          <p14:tracePt t="96744" x="1476375" y="2890838"/>
          <p14:tracePt t="96755" x="1489075" y="2890838"/>
          <p14:tracePt t="96767" x="1514475" y="2890838"/>
          <p14:tracePt t="96777" x="1552575" y="2903538"/>
          <p14:tracePt t="96785" x="1589088" y="2903538"/>
          <p14:tracePt t="96795" x="1614488" y="2903538"/>
          <p14:tracePt t="96805" x="1677988" y="2903538"/>
          <p14:tracePt t="96815" x="1727200" y="2903538"/>
          <p14:tracePt t="96827" x="1827213" y="2903538"/>
          <p14:tracePt t="96835" x="1927225" y="2903538"/>
          <p14:tracePt t="96846" x="2027238" y="2903538"/>
          <p14:tracePt t="96856" x="2116138" y="2903538"/>
          <p14:tracePt t="96866" x="2178050" y="2903538"/>
          <p14:tracePt t="96877" x="2278063" y="2903538"/>
          <p14:tracePt t="96894" x="2378075" y="2903538"/>
          <p14:tracePt t="96897" x="2503488" y="2890838"/>
          <p14:tracePt t="96911" x="2616200" y="2890838"/>
          <p14:tracePt t="96917" x="2754313" y="2878138"/>
          <p14:tracePt t="96928" x="2879725" y="2878138"/>
          <p14:tracePt t="96937" x="2992438" y="2878138"/>
          <p14:tracePt t="96947" x="3092450" y="2865438"/>
          <p14:tracePt t="96961" x="3141663" y="2865438"/>
          <p14:tracePt t="96967" x="3205163" y="2865438"/>
          <p14:tracePt t="96977" x="3305175" y="2865438"/>
          <p14:tracePt t="96988" x="3379788" y="2865438"/>
          <p14:tracePt t="96998" x="3479800" y="2852738"/>
          <p14:tracePt t="97011" x="3579813" y="2852738"/>
          <p14:tracePt t="97018" x="3667125" y="2852738"/>
          <p14:tracePt t="97029" x="3792538" y="2840038"/>
          <p14:tracePt t="97038" x="3905250" y="2828925"/>
          <p14:tracePt t="97049" x="4005263" y="2816225"/>
          <p14:tracePt t="97061" x="4068763" y="2803525"/>
          <p14:tracePt t="97069" x="4205288" y="2790825"/>
          <p14:tracePt t="97080" x="4318000" y="2778125"/>
          <p14:tracePt t="97089" x="4443413" y="2778125"/>
          <p14:tracePt t="97099" x="4543425" y="2765425"/>
          <p14:tracePt t="97111" x="4630738" y="2765425"/>
          <p14:tracePt t="97119" x="4681538" y="2752725"/>
          <p14:tracePt t="97129" x="4732338" y="2752725"/>
          <p14:tracePt t="97144" x="4756150" y="2752725"/>
          <p14:tracePt t="97150" x="4794250" y="2752725"/>
          <p14:tracePt t="97161" x="4806950" y="2752725"/>
          <p14:tracePt t="97170" x="4819650" y="2752725"/>
          <p14:tracePt t="97180" x="4832350" y="2752725"/>
          <p14:tracePt t="97200" x="4856163" y="2752725"/>
          <p14:tracePt t="97243" x="4868863" y="2752725"/>
          <p14:tracePt t="97273" x="4881563" y="2752725"/>
          <p14:tracePt t="97302" x="4894263" y="2752725"/>
          <p14:tracePt t="97434" x="4894263" y="2765425"/>
          <p14:tracePt t="97454" x="4894263" y="2778125"/>
          <p14:tracePt t="97476" x="4894263" y="2790825"/>
          <p14:tracePt t="97484" x="4894263" y="2816225"/>
          <p14:tracePt t="97494" x="4894263" y="2840038"/>
          <p14:tracePt t="97505" x="4894263" y="2852738"/>
          <p14:tracePt t="97526" x="4894263" y="2878138"/>
          <p14:tracePt t="97545" x="4894263" y="2890838"/>
          <p14:tracePt t="97556" x="4894263" y="2903538"/>
          <p14:tracePt t="97567" x="4894263" y="2916238"/>
          <p14:tracePt t="97577" x="4894263" y="2928938"/>
          <p14:tracePt t="97595" x="4894263" y="2952750"/>
          <p14:tracePt t="97616" x="4894263" y="2965450"/>
          <p14:tracePt t="97626" x="4894263" y="2978150"/>
          <p14:tracePt t="97637" x="4894263" y="2990850"/>
          <p14:tracePt t="97646" x="4894263" y="3003550"/>
          <p14:tracePt t="97659" x="4894263" y="3016250"/>
          <p14:tracePt t="97676" x="4906963" y="3028950"/>
          <p14:tracePt t="97687" x="4906963" y="3041650"/>
          <p14:tracePt t="97717" x="4906963" y="3054350"/>
          <p14:tracePt t="97748" x="4906963" y="3065463"/>
          <p14:tracePt t="98468" x="4919663" y="3065463"/>
          <p14:tracePt t="98529" x="4932363" y="3065463"/>
          <p14:tracePt t="98548" x="4945063" y="3065463"/>
          <p14:tracePt t="98558" x="4956175" y="3065463"/>
          <p14:tracePt t="98569" x="4981575" y="3065463"/>
          <p14:tracePt t="98579" x="5006975" y="3065463"/>
          <p14:tracePt t="98592" x="5057775" y="3054350"/>
          <p14:tracePt t="98599" x="5081588" y="3041650"/>
          <p14:tracePt t="98610" x="5132388" y="3041650"/>
          <p14:tracePt t="98621" x="5157788" y="3028950"/>
          <p14:tracePt t="98630" x="5207000" y="3028950"/>
          <p14:tracePt t="98642" x="5245100" y="3028950"/>
          <p14:tracePt t="98650" x="5294313" y="3028950"/>
          <p14:tracePt t="98660" x="5345113" y="3028950"/>
          <p14:tracePt t="98671" x="5383213" y="3028950"/>
          <p14:tracePt t="98680" x="5445125" y="3028950"/>
          <p14:tracePt t="98695" x="5519738" y="3028950"/>
          <p14:tracePt t="98701" x="5583238" y="3028950"/>
          <p14:tracePt t="98711" x="5657850" y="3028950"/>
          <p14:tracePt t="98724" x="5695950" y="3028950"/>
          <p14:tracePt t="98731" x="5745163" y="3028950"/>
          <p14:tracePt t="98743" x="5783263" y="3028950"/>
          <p14:tracePt t="98751" x="5845175" y="3028950"/>
          <p14:tracePt t="98761" x="5895975" y="3028950"/>
          <p14:tracePt t="98775" x="5995988" y="3028950"/>
          <p14:tracePt t="98782" x="6096000" y="3028950"/>
          <p14:tracePt t="98792" x="6196013" y="3016250"/>
          <p14:tracePt t="98802" x="6296025" y="3016250"/>
          <p14:tracePt t="98812" x="6383338" y="3016250"/>
          <p14:tracePt t="98826" x="6472238" y="3016250"/>
          <p14:tracePt t="98832" x="6559550" y="3003550"/>
          <p14:tracePt t="98843" x="6608763" y="3003550"/>
          <p14:tracePt t="98853" x="6684963" y="3003550"/>
          <p14:tracePt t="98863" x="6821488" y="3003550"/>
          <p14:tracePt t="98875" x="6921500" y="3003550"/>
          <p14:tracePt t="98883" x="7021513" y="3003550"/>
          <p14:tracePt t="98893" x="7085013" y="3003550"/>
          <p14:tracePt t="98904" x="7146925" y="3003550"/>
          <p14:tracePt t="98913" x="7185025" y="3003550"/>
          <p14:tracePt t="98939" x="7223125" y="3003550"/>
          <p14:tracePt t="98945" x="7235825" y="3003550"/>
          <p14:tracePt t="98975" x="7246938" y="3003550"/>
          <p14:tracePt t="98995" x="7272338" y="3003550"/>
          <p14:tracePt t="99008" x="7297738" y="3003550"/>
          <p14:tracePt t="99015" x="7323138" y="3016250"/>
          <p14:tracePt t="99035" x="7348538" y="3016250"/>
          <p14:tracePt t="100485" x="7297738" y="3016250"/>
          <p14:tracePt t="100496" x="7097713" y="3016250"/>
          <p14:tracePt t="100505" x="6834188" y="3065463"/>
          <p14:tracePt t="100515" x="6408738" y="3128963"/>
          <p14:tracePt t="100525" x="6083300" y="3190875"/>
          <p14:tracePt t="100538" x="5645150" y="3290888"/>
          <p14:tracePt t="100546" x="5245100" y="3378200"/>
          <p14:tracePt t="100557" x="4881563" y="3467100"/>
          <p14:tracePt t="100566" x="4543425" y="3516313"/>
          <p14:tracePt t="100576" x="4192588" y="3554413"/>
          <p14:tracePt t="100589" x="4005263" y="3590925"/>
          <p14:tracePt t="100597" x="3779838" y="3616325"/>
          <p14:tracePt t="100607" x="3567113" y="3616325"/>
          <p14:tracePt t="100617" x="3328988" y="3616325"/>
          <p14:tracePt t="100627" x="3141663" y="3616325"/>
          <p14:tracePt t="100640" x="2916238" y="3603625"/>
          <p14:tracePt t="100647" x="2690813" y="3567113"/>
          <p14:tracePt t="100658" x="2516188" y="3529013"/>
          <p14:tracePt t="100673" x="2403475" y="3490913"/>
          <p14:tracePt t="100677" x="2278063" y="3479800"/>
          <p14:tracePt t="100690" x="2190750" y="3467100"/>
          <p14:tracePt t="100698" x="2127250" y="3454400"/>
          <p14:tracePt t="100708" x="2090738" y="3441700"/>
          <p14:tracePt t="100722" x="2052638" y="3441700"/>
          <p14:tracePt t="100728" x="2039938" y="3429000"/>
          <p14:tracePt t="100739" x="2027238" y="3429000"/>
          <p14:tracePt t="100749" x="2014538" y="3429000"/>
          <p14:tracePt t="100758" x="1990725" y="3416300"/>
          <p14:tracePt t="100772" x="1965325" y="3403600"/>
          <p14:tracePt t="100779" x="1914525" y="3390900"/>
          <p14:tracePt t="100791" x="1878013" y="3378200"/>
          <p14:tracePt t="100799" x="1814513" y="3367088"/>
          <p14:tracePt t="100809" x="1778000" y="3354388"/>
          <p14:tracePt t="100822" x="1739900" y="3341688"/>
          <p14:tracePt t="100829" x="1727200" y="3341688"/>
          <p14:tracePt t="100840" x="1701800" y="3341688"/>
          <p14:tracePt t="100860" x="1689100" y="3341688"/>
          <p14:tracePt t="101154" x="1689100" y="3354388"/>
          <p14:tracePt t="101174" x="1689100" y="3367088"/>
          <p14:tracePt t="101194" x="1689100" y="3378200"/>
          <p14:tracePt t="101215" x="1701800" y="3390900"/>
          <p14:tracePt t="101237" x="1701800" y="3403600"/>
          <p14:tracePt t="101245" x="1714500" y="3403600"/>
          <p14:tracePt t="101257" x="1727200" y="3416300"/>
          <p14:tracePt t="101287" x="1739900" y="3429000"/>
          <p14:tracePt t="101326" x="1752600" y="3429000"/>
          <p14:tracePt t="101338" x="1752600" y="3441700"/>
          <p14:tracePt t="101357" x="1778000" y="3441700"/>
          <p14:tracePt t="101377" x="1790700" y="3441700"/>
          <p14:tracePt t="101388" x="1801813" y="3441700"/>
          <p14:tracePt t="101398" x="1827213" y="3441700"/>
          <p14:tracePt t="101407" x="1839913" y="3441700"/>
          <p14:tracePt t="101421" x="1865313" y="3441700"/>
          <p14:tracePt t="101428" x="1890713" y="3441700"/>
          <p14:tracePt t="101438" x="1914525" y="3441700"/>
          <p14:tracePt t="101448" x="1939925" y="3441700"/>
          <p14:tracePt t="101458" x="1978025" y="3441700"/>
          <p14:tracePt t="101472" x="2003425" y="3441700"/>
          <p14:tracePt t="101478" x="2039938" y="3441700"/>
          <p14:tracePt t="101489" x="2090738" y="3441700"/>
          <p14:tracePt t="101499" x="2190750" y="3441700"/>
          <p14:tracePt t="101508" x="2290763" y="3441700"/>
          <p14:tracePt t="101521" x="2352675" y="3441700"/>
          <p14:tracePt t="101529" x="2465388" y="3441700"/>
          <p14:tracePt t="101539" x="2565400" y="3441700"/>
          <p14:tracePt t="101550" x="2641600" y="3441700"/>
          <p14:tracePt t="101559" x="2716213" y="3441700"/>
          <p14:tracePt t="101571" x="2767013" y="3441700"/>
          <p14:tracePt t="101580" x="2816225" y="3441700"/>
          <p14:tracePt t="101590" x="2854325" y="3429000"/>
          <p14:tracePt t="101601" x="2941638" y="3429000"/>
          <p14:tracePt t="101610" x="3028950" y="3429000"/>
          <p14:tracePt t="101622" x="3067050" y="3429000"/>
          <p14:tracePt t="101630" x="3116263" y="3429000"/>
          <p14:tracePt t="101640" x="3141663" y="3429000"/>
          <p14:tracePt t="101654" x="3179763" y="3429000"/>
          <p14:tracePt t="101660" x="3192463" y="3429000"/>
          <p14:tracePt t="101671" x="3216275" y="3429000"/>
          <p14:tracePt t="101681" x="3228975" y="3429000"/>
          <p14:tracePt t="101692" x="3254375" y="3429000"/>
          <p14:tracePt t="101711" x="3279775" y="3429000"/>
          <p14:tracePt t="101733" x="3292475" y="3429000"/>
          <p14:tracePt t="101772" x="3305175" y="3429000"/>
          <p14:tracePt t="101803" x="3317875" y="3429000"/>
          <p14:tracePt t="101956" x="3317875" y="3416300"/>
          <p14:tracePt t="106647" x="3305175" y="3416300"/>
          <p14:tracePt t="106657" x="3279775" y="3416300"/>
          <p14:tracePt t="106667" x="3228975" y="3416300"/>
          <p14:tracePt t="106682" x="3179763" y="3416300"/>
          <p14:tracePt t="106688" x="3103563" y="3378200"/>
          <p14:tracePt t="106699" x="3016250" y="3367088"/>
          <p14:tracePt t="106709" x="2954338" y="3341688"/>
          <p14:tracePt t="106718" x="2890838" y="3303588"/>
          <p14:tracePt t="106732" x="2816225" y="3278188"/>
          <p14:tracePt t="106739" x="2754313" y="3254375"/>
          <p14:tracePt t="106750" x="2690813" y="3241675"/>
          <p14:tracePt t="106759" x="2641600" y="3241675"/>
          <p14:tracePt t="106769" x="2578100" y="3241675"/>
          <p14:tracePt t="106782" x="2541588" y="3241675"/>
          <p14:tracePt t="106789" x="2503488" y="3241675"/>
          <p14:tracePt t="106799" x="2478088" y="3241675"/>
          <p14:tracePt t="106810" x="2441575" y="3228975"/>
          <p14:tracePt t="106821" x="2428875" y="3216275"/>
          <p14:tracePt t="106832" x="2403475" y="3216275"/>
          <p14:tracePt t="106840" x="2390775" y="3216275"/>
          <p14:tracePt t="106850" x="2365375" y="3203575"/>
          <p14:tracePt t="106870" x="2339975" y="3203575"/>
          <p14:tracePt t="106891" x="2328863" y="3203575"/>
          <p14:tracePt t="106901" x="2316163" y="3203575"/>
          <p14:tracePt t="106972" x="2328863" y="3203575"/>
          <p14:tracePt t="106982" x="2378075" y="3203575"/>
          <p14:tracePt t="106993" x="2478088" y="3203575"/>
          <p14:tracePt t="107002" x="2603500" y="3203575"/>
          <p14:tracePt t="107014" x="2754313" y="3203575"/>
          <p14:tracePt t="107022" x="2928938" y="3203575"/>
          <p14:tracePt t="107033" x="3079750" y="3190875"/>
          <p14:tracePt t="107043" x="3216275" y="3178175"/>
          <p14:tracePt t="107053" x="3328988" y="3165475"/>
          <p14:tracePt t="107064" x="3454400" y="3165475"/>
          <p14:tracePt t="107073" x="3541713" y="3165475"/>
          <p14:tracePt t="107083" x="3592513" y="3165475"/>
          <p14:tracePt t="107097" x="3630613" y="3165475"/>
          <p14:tracePt t="107104" x="3643313" y="3165475"/>
          <p14:tracePt t="107134" x="3643313" y="3178175"/>
          <p14:tracePt t="107148" x="3605213" y="3216275"/>
          <p14:tracePt t="107154" x="3429000" y="3254375"/>
          <p14:tracePt t="107165" x="3192463" y="3316288"/>
          <p14:tracePt t="107176" x="2754313" y="3378200"/>
          <p14:tracePt t="107185" x="2239963" y="3429000"/>
          <p14:tracePt t="107198" x="1752600" y="3479800"/>
          <p14:tracePt t="107205" x="1301750" y="3490913"/>
          <p14:tracePt t="107215" x="963613" y="3490913"/>
          <p14:tracePt t="107226" x="650875" y="3490913"/>
          <p14:tracePt t="107235" x="450850" y="3490913"/>
          <p14:tracePt t="107248" x="287338" y="3490913"/>
          <p14:tracePt t="107256" x="150813" y="3490913"/>
          <p14:tracePt t="107266" x="50800" y="3467100"/>
          <p14:tracePt t="107570" x="61913" y="3403600"/>
          <p14:tracePt t="107580" x="87313" y="3403600"/>
          <p14:tracePt t="107590" x="150813" y="3390900"/>
          <p14:tracePt t="107601" x="200025" y="3378200"/>
          <p14:tracePt t="107615" x="274638" y="3378200"/>
          <p14:tracePt t="107621" x="338138" y="3367088"/>
          <p14:tracePt t="107632" x="376238" y="3367088"/>
          <p14:tracePt t="107641" x="412750" y="3367088"/>
          <p14:tracePt t="107651" x="438150" y="3367088"/>
          <p14:tracePt t="107664" x="476250" y="3367088"/>
          <p14:tracePt t="107671" x="500063" y="3367088"/>
          <p14:tracePt t="107682" x="538163" y="3367088"/>
          <p14:tracePt t="107692" x="576263" y="3367088"/>
          <p14:tracePt t="107704" x="638175" y="3367088"/>
          <p14:tracePt t="107713" x="701675" y="3354388"/>
          <p14:tracePt t="107722" x="850900" y="3341688"/>
          <p14:tracePt t="107734" x="938213" y="3341688"/>
          <p14:tracePt t="107743" x="1050925" y="3341688"/>
          <p14:tracePt t="107752" x="1139825" y="3341688"/>
          <p14:tracePt t="107763" x="1227138" y="3341688"/>
          <p14:tracePt t="107773" x="1276350" y="3341688"/>
          <p14:tracePt t="107783" x="1339850" y="3341688"/>
          <p14:tracePt t="107797" x="1376363" y="3341688"/>
          <p14:tracePt t="107803" x="1476375" y="3341688"/>
          <p14:tracePt t="107813" x="1601788" y="3341688"/>
          <p14:tracePt t="107823" x="1801813" y="3341688"/>
          <p14:tracePt t="107833" x="2052638" y="3341688"/>
          <p14:tracePt t="107846" x="2365375" y="3316288"/>
          <p14:tracePt t="107854" x="2578100" y="3303588"/>
          <p14:tracePt t="107866" x="2767013" y="3290888"/>
          <p14:tracePt t="107874" x="2928938" y="3290888"/>
          <p14:tracePt t="107884" x="3041650" y="3290888"/>
          <p14:tracePt t="107897" x="3092450" y="3290888"/>
          <p14:tracePt t="107904" x="3141663" y="3290888"/>
          <p14:tracePt t="107914" x="3167063" y="3290888"/>
          <p14:tracePt t="107925" x="3179763" y="3290888"/>
          <p14:tracePt t="107947" x="3192463" y="3290888"/>
          <p14:tracePt t="107955" x="3205163" y="3290888"/>
          <p14:tracePt t="108614" x="3205163" y="3278188"/>
          <p14:tracePt t="109425" x="3192463" y="3290888"/>
          <p14:tracePt t="109445" x="3179763" y="3303588"/>
          <p14:tracePt t="109460" x="3128963" y="3328988"/>
          <p14:tracePt t="109467" x="3054350" y="3390900"/>
          <p14:tracePt t="109477" x="3003550" y="3441700"/>
          <p14:tracePt t="109486" x="2941638" y="3503613"/>
          <p14:tracePt t="109497" x="2828925" y="3567113"/>
          <p14:tracePt t="109507" x="2716213" y="3641725"/>
          <p14:tracePt t="109516" x="2578100" y="3729038"/>
          <p14:tracePt t="109528" x="2478088" y="3803650"/>
          <p14:tracePt t="109537" x="2378075" y="3867150"/>
          <p14:tracePt t="109547" x="2339975" y="3905250"/>
          <p14:tracePt t="109560" x="2278063" y="3941763"/>
          <p14:tracePt t="109567" x="2239963" y="3954463"/>
          <p14:tracePt t="109577" x="2216150" y="3979863"/>
          <p14:tracePt t="109587" x="2203450" y="3979863"/>
          <p14:tracePt t="109598" x="2190750" y="3979863"/>
          <p14:tracePt t="109611" x="2190750" y="3992563"/>
          <p14:tracePt t="109660" x="2190750" y="4005263"/>
          <p14:tracePt t="109669" x="2190750" y="4017963"/>
          <p14:tracePt t="109678" x="2203450" y="4017963"/>
          <p14:tracePt t="109689" x="2216150" y="4017963"/>
          <p14:tracePt t="109698" x="2228850" y="4029075"/>
          <p14:tracePt t="109711" x="2239963" y="4029075"/>
          <p14:tracePt t="109729" x="2265363" y="4029075"/>
          <p14:tracePt t="109740" x="2265363" y="4041775"/>
          <p14:tracePt t="109750" x="2278063" y="4041775"/>
          <p14:tracePt t="109761" x="2290763" y="4041775"/>
          <p14:tracePt t="109770" x="2303463" y="4041775"/>
          <p14:tracePt t="109780" x="2316163" y="4041775"/>
          <p14:tracePt t="109810" x="2328863" y="4041775"/>
          <p14:tracePt t="109843" x="2339975" y="4041775"/>
          <p14:tracePt t="109872" x="2352675" y="4041775"/>
          <p14:tracePt t="109894" x="2365375" y="4041775"/>
          <p14:tracePt t="111037" x="2365375" y="4054475"/>
          <p14:tracePt t="111047" x="2378075" y="4054475"/>
          <p14:tracePt t="111077" x="2390775" y="4054475"/>
          <p14:tracePt t="111098" x="2403475" y="4054475"/>
          <p14:tracePt t="111108" x="2416175" y="4054475"/>
          <p14:tracePt t="111119" x="2478088" y="4041775"/>
          <p14:tracePt t="111129" x="2528888" y="4029075"/>
          <p14:tracePt t="111141" x="2616200" y="4005263"/>
          <p14:tracePt t="111148" x="2716213" y="3992563"/>
          <p14:tracePt t="111160" x="2816225" y="3992563"/>
          <p14:tracePt t="111169" x="2916238" y="3992563"/>
          <p14:tracePt t="111179" x="2992438" y="3992563"/>
          <p14:tracePt t="111192" x="3054350" y="3992563"/>
          <p14:tracePt t="111199" x="3116263" y="3992563"/>
          <p14:tracePt t="111208" x="3192463" y="3992563"/>
          <p14:tracePt t="111219" x="3254375" y="3992563"/>
          <p14:tracePt t="111230" x="3305175" y="3992563"/>
          <p14:tracePt t="111242" x="3379788" y="3992563"/>
          <p14:tracePt t="111250" x="3441700" y="3992563"/>
          <p14:tracePt t="111260" x="3517900" y="3992563"/>
          <p14:tracePt t="111271" x="3617913" y="3992563"/>
          <p14:tracePt t="111280" x="3705225" y="3992563"/>
          <p14:tracePt t="111292" x="3805238" y="3992563"/>
          <p14:tracePt t="111301" x="3867150" y="3979863"/>
          <p14:tracePt t="111311" x="3979863" y="3967163"/>
          <p14:tracePt t="111322" x="4056063" y="3967163"/>
          <p14:tracePt t="111331" x="4130675" y="3967163"/>
          <p14:tracePt t="111342" x="4168775" y="3967163"/>
          <p14:tracePt t="111351" x="4217988" y="3967163"/>
          <p14:tracePt t="111362" x="4256088" y="3967163"/>
          <p14:tracePt t="111371" x="4305300" y="3967163"/>
          <p14:tracePt t="111382" x="4343400" y="3967163"/>
          <p14:tracePt t="111392" x="4394200" y="3967163"/>
          <p14:tracePt t="111402" x="4430713" y="3967163"/>
          <p14:tracePt t="111415" x="4494213" y="3979863"/>
          <p14:tracePt t="111425" x="4543425" y="3979863"/>
          <p14:tracePt t="111432" x="4619625" y="3979863"/>
          <p14:tracePt t="111442" x="4643438" y="3979863"/>
          <p14:tracePt t="111453" x="4694238" y="3979863"/>
          <p14:tracePt t="111464" x="4756150" y="3979863"/>
          <p14:tracePt t="111475" x="4794250" y="3979863"/>
          <p14:tracePt t="111483" x="4856163" y="3979863"/>
          <p14:tracePt t="111493" x="4919663" y="3979863"/>
          <p14:tracePt t="111504" x="5006975" y="3979863"/>
          <p14:tracePt t="111514" x="5057775" y="3979863"/>
          <p14:tracePt t="111525" x="5094288" y="3979863"/>
          <p14:tracePt t="111534" x="5132388" y="3979863"/>
          <p14:tracePt t="111544" x="5157788" y="3979863"/>
          <p14:tracePt t="111554" x="5170488" y="3979863"/>
          <p14:tracePt t="111564" x="5194300" y="3979863"/>
          <p14:tracePt t="111575" x="5219700" y="3979863"/>
          <p14:tracePt t="111585" x="5232400" y="3979863"/>
          <p14:tracePt t="111594" x="5245100" y="3979863"/>
          <p14:tracePt t="111608" x="5257800" y="3979863"/>
          <p14:tracePt t="111625" x="5281613" y="3979863"/>
          <p14:tracePt t="111657" x="5294313" y="3992563"/>
          <p14:tracePt t="111686" x="5307013" y="3992563"/>
          <p14:tracePt t="112213" x="5319713" y="3992563"/>
          <p14:tracePt t="112274" x="5332413" y="3992563"/>
          <p14:tracePt t="112406" x="5345113" y="3992563"/>
          <p14:tracePt t="112416" x="5357813" y="3992563"/>
          <p14:tracePt t="112426" x="5370513" y="3992563"/>
          <p14:tracePt t="112437" x="5383213" y="3992563"/>
          <p14:tracePt t="112447" x="5394325" y="3992563"/>
          <p14:tracePt t="112457" x="5407025" y="3992563"/>
          <p14:tracePt t="112467" x="5432425" y="3992563"/>
          <p14:tracePt t="112476" x="5457825" y="3992563"/>
          <p14:tracePt t="112490" x="5495925" y="3992563"/>
          <p14:tracePt t="112497" x="5507038" y="3992563"/>
          <p14:tracePt t="112508" x="5532438" y="3992563"/>
          <p14:tracePt t="112517" x="5545138" y="3992563"/>
          <p14:tracePt t="112527" x="5595938" y="3992563"/>
          <p14:tracePt t="112540" x="5619750" y="3992563"/>
          <p14:tracePt t="112547" x="5708650" y="3992563"/>
          <p14:tracePt t="112557" x="5770563" y="3992563"/>
          <p14:tracePt t="112569" x="5857875" y="3992563"/>
          <p14:tracePt t="112579" x="5932488" y="3992563"/>
          <p14:tracePt t="112591" x="6021388" y="3992563"/>
          <p14:tracePt t="112598" x="6070600" y="3992563"/>
          <p14:tracePt t="112609" x="6170613" y="3992563"/>
          <p14:tracePt t="112619" x="6259513" y="3992563"/>
          <p14:tracePt t="112629" x="6396038" y="3992563"/>
          <p14:tracePt t="112640" x="6496050" y="3992563"/>
          <p14:tracePt t="112649" x="6596063" y="3992563"/>
          <p14:tracePt t="112659" x="6659563" y="3992563"/>
          <p14:tracePt t="112670" x="6746875" y="3992563"/>
          <p14:tracePt t="112683" x="6859588" y="3992563"/>
          <p14:tracePt t="112690" x="6959600" y="3992563"/>
          <p14:tracePt t="112700" x="7046913" y="3992563"/>
          <p14:tracePt t="112710" x="7097713" y="3992563"/>
          <p14:tracePt t="112724" x="7146925" y="3992563"/>
          <p14:tracePt t="112730" x="7235825" y="3992563"/>
          <p14:tracePt t="112740" x="7323138" y="3992563"/>
          <p14:tracePt t="112751" x="7397750" y="3992563"/>
          <p14:tracePt t="112760" x="7485063" y="3992563"/>
          <p14:tracePt t="112774" x="7561263" y="3992563"/>
          <p14:tracePt t="112782" x="7623175" y="4005263"/>
          <p14:tracePt t="112791" x="7685088" y="4017963"/>
          <p14:tracePt t="112801" x="7735888" y="4017963"/>
          <p14:tracePt t="112811" x="7785100" y="4029075"/>
          <p14:tracePt t="112824" x="7810500" y="4029075"/>
          <p14:tracePt t="112832" x="7835900" y="4029075"/>
          <p14:tracePt t="112842" x="7861300" y="4041775"/>
          <p14:tracePt t="112852" x="7874000" y="4041775"/>
          <p14:tracePt t="112862" x="7886700" y="4041775"/>
          <p14:tracePt t="112874" x="7897813" y="4041775"/>
          <p14:tracePt t="112883" x="7910513" y="4041775"/>
          <p14:tracePt t="112892" x="7923213" y="4041775"/>
          <p14:tracePt t="113988" x="7948613" y="4041775"/>
          <p14:tracePt t="114009" x="7974013" y="4041775"/>
          <p14:tracePt t="114020" x="7999413" y="4041775"/>
          <p14:tracePt t="114028" x="8048625" y="4041775"/>
          <p14:tracePt t="114038" x="8099425" y="4041775"/>
          <p14:tracePt t="114048" x="8174038" y="4054475"/>
          <p14:tracePt t="114059" x="8223250" y="4054475"/>
          <p14:tracePt t="114072" x="8299450" y="4054475"/>
          <p14:tracePt t="114079" x="8361363" y="4067175"/>
          <p14:tracePt t="114089" x="8412163" y="4067175"/>
          <p14:tracePt t="114099" x="8499475" y="4079875"/>
          <p14:tracePt t="114110" x="8586788" y="4092575"/>
          <p14:tracePt t="114122" x="8661400" y="4092575"/>
          <p14:tracePt t="114129" x="8724900" y="4092575"/>
          <p14:tracePt t="114140" x="8812213" y="4092575"/>
          <p14:tracePt t="114150" x="8924925" y="4079875"/>
          <p14:tracePt t="114160" x="9050338" y="4067175"/>
          <p14:tracePt t="114173" x="9137650" y="4054475"/>
          <p14:tracePt t="114180" x="9237663" y="4029075"/>
          <p14:tracePt t="114190" x="9324975" y="4029075"/>
          <p14:tracePt t="114201" x="9388475" y="4017963"/>
          <p14:tracePt t="114211" x="9424988" y="4017963"/>
          <p14:tracePt t="114222" x="9475788" y="4017963"/>
          <p14:tracePt t="114231" x="9501188" y="4017963"/>
          <p14:tracePt t="114242" x="9537700" y="4017963"/>
          <p14:tracePt t="114254" x="9563100" y="4017963"/>
          <p14:tracePt t="114261" x="9588500" y="4017963"/>
          <p14:tracePt t="114272" x="9613900" y="4017963"/>
          <p14:tracePt t="114281" x="9637713" y="4005263"/>
          <p14:tracePt t="114291" x="9675813" y="4005263"/>
          <p14:tracePt t="114305" x="9713913" y="4005263"/>
          <p14:tracePt t="114312" x="9763125" y="3992563"/>
          <p14:tracePt t="114322" x="9788525" y="3992563"/>
          <p14:tracePt t="114332" x="9826625" y="3979863"/>
          <p14:tracePt t="114344" x="9852025" y="3979863"/>
          <p14:tracePt t="114355" x="9863138" y="3979863"/>
          <p14:tracePt t="114362" x="9875838" y="3979863"/>
          <p14:tracePt t="114403" x="9888538" y="3979863"/>
          <p14:tracePt t="114423" x="9913938" y="3979863"/>
          <p14:tracePt t="114443" x="9926638" y="3979863"/>
          <p14:tracePt t="114454" x="9952038" y="3979863"/>
          <p14:tracePt t="114474" x="9975850" y="3979863"/>
          <p14:tracePt t="114515" x="9988550" y="3979863"/>
          <p14:tracePt t="114536" x="10001250" y="3979863"/>
          <p14:tracePt t="114545" x="10013950" y="3979863"/>
          <p14:tracePt t="114555" x="10026650" y="3979863"/>
          <p14:tracePt t="114587" x="10039350" y="3979863"/>
          <p14:tracePt t="114616" x="10052050" y="3992563"/>
          <p14:tracePt t="114646" x="10064750" y="3992563"/>
          <p14:tracePt t="115204" x="10026650" y="3992563"/>
          <p14:tracePt t="115216" x="9963150" y="4005263"/>
          <p14:tracePt t="115224" x="9888538" y="4029075"/>
          <p14:tracePt t="115237" x="9813925" y="4029075"/>
          <p14:tracePt t="115245" x="9750425" y="4041775"/>
          <p14:tracePt t="115254" x="9701213" y="4041775"/>
          <p14:tracePt t="115266" x="9626600" y="4041775"/>
          <p14:tracePt t="115275" x="9525000" y="4054475"/>
          <p14:tracePt t="115287" x="9413875" y="4067175"/>
          <p14:tracePt t="115296" x="9288463" y="4092575"/>
          <p14:tracePt t="115306" x="9188450" y="4105275"/>
          <p14:tracePt t="115321" x="9063038" y="4117975"/>
          <p14:tracePt t="115326" x="8937625" y="4117975"/>
          <p14:tracePt t="115337" x="8786813" y="4117975"/>
          <p14:tracePt t="115346" x="8624888" y="4117975"/>
          <p14:tracePt t="115356" x="8399463" y="4117975"/>
          <p14:tracePt t="115371" x="7948613" y="4141788"/>
          <p14:tracePt t="115376" x="7497763" y="4154488"/>
          <p14:tracePt t="115387" x="6959600" y="4154488"/>
          <p14:tracePt t="115397" x="6434138" y="4179888"/>
          <p14:tracePt t="115407" x="5821363" y="4230688"/>
          <p14:tracePt t="115421" x="5170488" y="4254500"/>
          <p14:tracePt t="115427" x="4556125" y="4305300"/>
          <p14:tracePt t="115437" x="3905250" y="4305300"/>
          <p14:tracePt t="115448" x="3292475" y="4305300"/>
          <p14:tracePt t="115458" x="2816225" y="4305300"/>
          <p14:tracePt t="115471" x="2403475" y="4341813"/>
          <p14:tracePt t="115478" x="2090738" y="4341813"/>
          <p14:tracePt t="115488" x="1739900" y="4379913"/>
          <p14:tracePt t="115499" x="1527175" y="4379913"/>
          <p14:tracePt t="115509" x="1352550" y="4392613"/>
          <p14:tracePt t="115521" x="1214438" y="4405313"/>
          <p14:tracePt t="115529" x="1101725" y="4405313"/>
          <p14:tracePt t="115539" x="1038225" y="4418013"/>
          <p14:tracePt t="115553" x="1027113" y="4418013"/>
          <p14:tracePt t="115559" x="1001713" y="4418013"/>
          <p14:tracePt t="115571" x="989013" y="4418013"/>
          <p14:tracePt t="115711" x="1001713" y="4418013"/>
          <p14:tracePt t="115742" x="1014413" y="4418013"/>
          <p14:tracePt t="115985" x="1027113" y="4418013"/>
          <p14:tracePt t="116239" x="1038225" y="4418013"/>
          <p14:tracePt t="116279" x="1038225" y="4430713"/>
          <p14:tracePt t="116320" x="1050925" y="4430713"/>
          <p14:tracePt t="116340" x="1063625" y="4430713"/>
          <p14:tracePt t="116371" x="1076325" y="4430713"/>
          <p14:tracePt t="116391" x="1076325" y="4443413"/>
          <p14:tracePt t="116402" x="1089025" y="4443413"/>
          <p14:tracePt t="116431" x="1114425" y="4443413"/>
          <p14:tracePt t="116441" x="1139825" y="4454525"/>
          <p14:tracePt t="116451" x="1201738" y="4454525"/>
          <p14:tracePt t="116462" x="1252538" y="4467225"/>
          <p14:tracePt t="116472" x="1352550" y="4467225"/>
          <p14:tracePt t="116485" x="1452563" y="4479925"/>
          <p14:tracePt t="116492" x="1577975" y="4492625"/>
          <p14:tracePt t="116503" x="1689100" y="4492625"/>
          <p14:tracePt t="116512" x="1839913" y="4492625"/>
          <p14:tracePt t="116522" x="2052638" y="4492625"/>
          <p14:tracePt t="116535" x="2203450" y="4479925"/>
          <p14:tracePt t="116543" x="2403475" y="4467225"/>
          <p14:tracePt t="116552" x="2578100" y="4430713"/>
          <p14:tracePt t="116563" x="2754313" y="4418013"/>
          <p14:tracePt t="116573" x="2903538" y="4405313"/>
          <p14:tracePt t="116585" x="3116263" y="4379913"/>
          <p14:tracePt t="116593" x="3292475" y="4354513"/>
          <p14:tracePt t="116604" x="3454400" y="4354513"/>
          <p14:tracePt t="116614" x="3541713" y="4354513"/>
          <p14:tracePt t="116624" x="3643313" y="4354513"/>
          <p14:tracePt t="116635" x="3705225" y="4354513"/>
          <p14:tracePt t="116644" x="3792538" y="4354513"/>
          <p14:tracePt t="116654" x="3843338" y="4354513"/>
          <p14:tracePt t="116668" x="3905250" y="4354513"/>
          <p14:tracePt t="116674" x="3943350" y="4341813"/>
          <p14:tracePt t="116687" x="4005263" y="4341813"/>
          <p14:tracePt t="116695" x="4030663" y="4341813"/>
          <p14:tracePt t="116705" x="4068763" y="4341813"/>
          <p14:tracePt t="116718" x="4092575" y="4330700"/>
          <p14:tracePt t="116725" x="4130675" y="4330700"/>
          <p14:tracePt t="116736" x="4143375" y="4330700"/>
          <p14:tracePt t="116746" x="4181475" y="4330700"/>
          <p14:tracePt t="116756" x="4192588" y="4330700"/>
          <p14:tracePt t="116768" x="4230688" y="4330700"/>
          <p14:tracePt t="116777" x="4243388" y="4330700"/>
          <p14:tracePt t="116786" x="4281488" y="4330700"/>
          <p14:tracePt t="116796" x="4294188" y="4330700"/>
          <p14:tracePt t="116806" x="4305300" y="4330700"/>
          <p14:tracePt t="116818" x="4343400" y="4330700"/>
          <p14:tracePt t="116827" x="4356100" y="4330700"/>
          <p14:tracePt t="116838" x="4381500" y="4330700"/>
          <p14:tracePt t="116847" x="4430713" y="4330700"/>
          <p14:tracePt t="116857" x="4468813" y="4330700"/>
          <p14:tracePt t="116869" x="4494213" y="4330700"/>
          <p14:tracePt t="116878" x="4518025" y="4330700"/>
          <p14:tracePt t="116887" x="4543425" y="4330700"/>
          <p14:tracePt t="116901" x="4556125" y="4330700"/>
          <p14:tracePt t="116919" x="4581525" y="4330700"/>
          <p14:tracePt t="116938" x="4594225" y="4330700"/>
          <p14:tracePt t="116951" x="4606925" y="4330700"/>
          <p14:tracePt t="116968" x="4619625" y="4330700"/>
          <p14:tracePt t="117000" x="4630738" y="4330700"/>
          <p14:tracePt t="117031" x="4630738" y="4341813"/>
          <p14:tracePt t="117090" x="4630738" y="4354513"/>
          <p14:tracePt t="117111" x="4630738" y="4367213"/>
          <p14:tracePt t="117121" x="4656138" y="4367213"/>
          <p14:tracePt t="117134" x="4668838" y="4379913"/>
          <p14:tracePt t="117141" x="4681538" y="4392613"/>
          <p14:tracePt t="117152" x="4706938" y="4392613"/>
          <p14:tracePt t="117162" x="4719638" y="4405313"/>
          <p14:tracePt t="117172" x="4732338" y="4405313"/>
          <p14:tracePt t="117185" x="4743450" y="4418013"/>
          <p14:tracePt t="117202" x="4768850" y="4418013"/>
          <p14:tracePt t="117242" x="4781550" y="4418013"/>
          <p14:tracePt t="117274" x="4794250" y="4418013"/>
          <p14:tracePt t="117335" x="4806950" y="4418013"/>
          <p14:tracePt t="118389" x="4806950" y="4405313"/>
          <p14:tracePt t="118895" x="4794250" y="4405313"/>
          <p14:tracePt t="118916" x="4781550" y="4405313"/>
          <p14:tracePt t="118926" x="4719638" y="4379913"/>
          <p14:tracePt t="118936" x="4619625" y="4330700"/>
          <p14:tracePt t="118949" x="4518025" y="4292600"/>
          <p14:tracePt t="118959" x="4394200" y="4254500"/>
          <p14:tracePt t="118967" x="4305300" y="4217988"/>
          <p14:tracePt t="118977" x="4230688" y="4179888"/>
          <p14:tracePt t="118987" x="4156075" y="4154488"/>
          <p14:tracePt t="118999" x="4068763" y="4129088"/>
          <p14:tracePt t="119007" x="4030663" y="4105275"/>
          <p14:tracePt t="119017" x="3956050" y="4092575"/>
          <p14:tracePt t="119028" x="3892550" y="4079875"/>
          <p14:tracePt t="119037" x="3830638" y="4054475"/>
          <p14:tracePt t="119049" x="3756025" y="4054475"/>
          <p14:tracePt t="119059" x="3705225" y="4041775"/>
          <p14:tracePt t="119070" x="3643313" y="4029075"/>
          <p14:tracePt t="119081" x="3567113" y="4005263"/>
          <p14:tracePt t="119088" x="3541713" y="3992563"/>
          <p14:tracePt t="119098" x="3505200" y="3979863"/>
          <p14:tracePt t="119131" x="3492500" y="3979863"/>
          <p14:tracePt t="119210" x="3467100" y="3979863"/>
          <p14:tracePt t="119224" x="3441700" y="3979863"/>
          <p14:tracePt t="119232" x="3429000" y="3979863"/>
          <p14:tracePt t="119250" x="3417888" y="3979863"/>
          <p14:tracePt t="119261" x="3405188" y="3979863"/>
          <p14:tracePt t="119433" x="3417888" y="3979863"/>
          <p14:tracePt t="119494" x="3429000" y="3979863"/>
          <p14:tracePt t="119697" x="3441700" y="3979863"/>
          <p14:tracePt t="120092" x="3454400" y="3979863"/>
          <p14:tracePt t="120194" x="3467100" y="3979863"/>
          <p14:tracePt t="121126" x="3479800" y="3979863"/>
          <p14:tracePt t="121187" x="3492500" y="3979863"/>
          <p14:tracePt t="121218" x="3505200" y="3979863"/>
          <p14:tracePt t="121238" x="3517900" y="3979863"/>
          <p14:tracePt t="121258" x="3541713" y="3992563"/>
          <p14:tracePt t="121268" x="3554413" y="3992563"/>
          <p14:tracePt t="121279" x="3592513" y="3992563"/>
          <p14:tracePt t="121288" x="3643313" y="4005263"/>
          <p14:tracePt t="121299" x="3705225" y="4005263"/>
          <p14:tracePt t="121312" x="3779838" y="4017963"/>
          <p14:tracePt t="121319" x="3917950" y="4017963"/>
          <p14:tracePt t="121330" x="4043363" y="4017963"/>
          <p14:tracePt t="121339" x="4205288" y="4017963"/>
          <p14:tracePt t="121349" x="4406900" y="4017963"/>
          <p14:tracePt t="121363" x="4719638" y="4017963"/>
          <p14:tracePt t="121370" x="5032375" y="4017963"/>
          <p14:tracePt t="121380" x="5307013" y="4017963"/>
          <p14:tracePt t="121390" x="5545138" y="4017963"/>
          <p14:tracePt t="121400" x="5857875" y="4017963"/>
          <p14:tracePt t="121413" x="6157913" y="4017963"/>
          <p14:tracePt t="121420" x="6370638" y="4017963"/>
          <p14:tracePt t="121430" x="6646863" y="4017963"/>
          <p14:tracePt t="121441" x="6872288" y="4054475"/>
          <p14:tracePt t="121451" x="7021513" y="4067175"/>
          <p14:tracePt t="121463" x="7185025" y="4079875"/>
          <p14:tracePt t="121471" x="7323138" y="4105275"/>
          <p14:tracePt t="121481" x="7472363" y="4117975"/>
          <p14:tracePt t="121492" x="7623175" y="4129088"/>
          <p14:tracePt t="121501" x="7773988" y="4154488"/>
          <p14:tracePt t="121512" x="7897813" y="4179888"/>
          <p14:tracePt t="121522" x="7974013" y="4192588"/>
          <p14:tracePt t="121531" x="8048625" y="4205288"/>
          <p14:tracePt t="121545" x="8110538" y="4217988"/>
          <p14:tracePt t="121552" x="8123238" y="4217988"/>
          <p14:tracePt t="121565" x="8135938" y="4217988"/>
          <p14:tracePt t="121572" x="8148638" y="4217988"/>
          <p14:tracePt t="125365" x="8135938" y="4217988"/>
          <p14:tracePt t="125375" x="8123238" y="4205288"/>
          <p14:tracePt t="125385" x="8099425" y="4179888"/>
          <p14:tracePt t="125396" x="8023225" y="4129088"/>
          <p14:tracePt t="125406" x="7861300" y="4067175"/>
          <p14:tracePt t="125416" x="7635875" y="3979863"/>
          <p14:tracePt t="125425" x="7310438" y="3941763"/>
          <p14:tracePt t="125436" x="6897688" y="3929063"/>
          <p14:tracePt t="125446" x="6396038" y="3929063"/>
          <p14:tracePt t="125457" x="5970588" y="3979863"/>
          <p14:tracePt t="125467" x="5507038" y="4041775"/>
          <p14:tracePt t="125476" x="5057775" y="4167188"/>
          <p14:tracePt t="125490" x="4694238" y="4279900"/>
          <p14:tracePt t="125498" x="4406900" y="4367213"/>
          <p14:tracePt t="125508" x="4168775" y="4454525"/>
          <p14:tracePt t="125517" x="3956050" y="4518025"/>
          <p14:tracePt t="125527" x="3743325" y="4579938"/>
          <p14:tracePt t="125541" x="3579813" y="4630738"/>
          <p14:tracePt t="125547" x="3441700" y="4667250"/>
          <p14:tracePt t="125558" x="3317875" y="4692650"/>
          <p14:tracePt t="125569" x="3205163" y="4718050"/>
          <p14:tracePt t="125577" x="3116263" y="4743450"/>
          <p14:tracePt t="125591" x="3028950" y="4756150"/>
          <p14:tracePt t="125599" x="2979738" y="4768850"/>
          <p14:tracePt t="125608" x="2916238" y="4779963"/>
          <p14:tracePt t="125619" x="2903538" y="4779963"/>
          <p14:tracePt t="125629" x="2890838" y="4779963"/>
          <p14:tracePt t="125760" x="2890838" y="4768850"/>
          <p14:tracePt t="125811" x="2890838" y="4756150"/>
          <p14:tracePt t="125852" x="2890838" y="4743450"/>
          <p14:tracePt t="125913" x="2890838" y="4730750"/>
          <p14:tracePt t="125932" x="2903538" y="4718050"/>
          <p14:tracePt t="125955" x="2916238" y="4718050"/>
          <p14:tracePt t="125973" x="2928938" y="4718050"/>
          <p14:tracePt t="125984" x="2954338" y="4705350"/>
          <p14:tracePt t="125993" x="2967038" y="4692650"/>
          <p14:tracePt t="126007" x="3016250" y="4679950"/>
          <p14:tracePt t="126014" x="3041650" y="4667250"/>
          <p14:tracePt t="126025" x="3116263" y="4656138"/>
          <p14:tracePt t="126035" x="3154363" y="4656138"/>
          <p14:tracePt t="126044" x="3241675" y="4630738"/>
          <p14:tracePt t="126057" x="3305175" y="4618038"/>
          <p14:tracePt t="126064" x="3367088" y="4592638"/>
          <p14:tracePt t="126076" x="3467100" y="4579938"/>
          <p14:tracePt t="126090" x="3554413" y="4554538"/>
          <p14:tracePt t="126095" x="3605213" y="4543425"/>
          <p14:tracePt t="126107" x="3679825" y="4530725"/>
          <p14:tracePt t="126115" x="3730625" y="4518025"/>
          <p14:tracePt t="126125" x="3779838" y="4492625"/>
          <p14:tracePt t="126140" x="3856038" y="4492625"/>
          <p14:tracePt t="126145" x="3943350" y="4479925"/>
          <p14:tracePt t="126157" x="3992563" y="4479925"/>
          <p14:tracePt t="126166" x="4068763" y="4479925"/>
          <p14:tracePt t="126177" x="4105275" y="4467225"/>
          <p14:tracePt t="126190" x="4168775" y="4467225"/>
          <p14:tracePt t="126196" x="4256088" y="4467225"/>
          <p14:tracePt t="126207" x="4381500" y="4467225"/>
          <p14:tracePt t="126217" x="4506913" y="4467225"/>
          <p14:tracePt t="126226" x="4643438" y="4467225"/>
          <p14:tracePt t="126239" x="4743450" y="4467225"/>
          <p14:tracePt t="126247" x="4806950" y="4467225"/>
          <p14:tracePt t="126257" x="4881563" y="4467225"/>
          <p14:tracePt t="126268" x="4945063" y="4479925"/>
          <p14:tracePt t="126278" x="4981575" y="4479925"/>
          <p14:tracePt t="126290" x="5019675" y="4479925"/>
          <p14:tracePt t="126298" x="5057775" y="4479925"/>
          <p14:tracePt t="126308" x="5119688" y="4479925"/>
          <p14:tracePt t="126318" x="5157788" y="4492625"/>
          <p14:tracePt t="126328" x="5245100" y="4505325"/>
          <p14:tracePt t="126339" x="5307013" y="4518025"/>
          <p14:tracePt t="126348" x="5345113" y="4518025"/>
          <p14:tracePt t="126359" x="5383213" y="4530725"/>
          <p14:tracePt t="126373" x="5407025" y="4530725"/>
          <p14:tracePt t="126378" x="5432425" y="4543425"/>
          <p14:tracePt t="126390" x="5445125" y="4543425"/>
          <p14:tracePt t="126399" x="5457825" y="4543425"/>
          <p14:tracePt t="126460" x="5457825" y="4554538"/>
          <p14:tracePt t="126480" x="5457825" y="4567238"/>
          <p14:tracePt t="126491" x="5407025" y="4605338"/>
          <p14:tracePt t="126501" x="5332413" y="4630738"/>
          <p14:tracePt t="126511" x="5207000" y="4705350"/>
          <p14:tracePt t="126522" x="5068888" y="4779963"/>
          <p14:tracePt t="126531" x="4894263" y="4843463"/>
          <p14:tracePt t="126541" x="4756150" y="4918075"/>
          <p14:tracePt t="126555" x="4619625" y="4956175"/>
          <p14:tracePt t="126561" x="4494213" y="4992688"/>
          <p14:tracePt t="126572" x="4356100" y="5056188"/>
          <p14:tracePt t="126582" x="4205288" y="5081588"/>
          <p14:tracePt t="126592" x="4081463" y="5105400"/>
          <p14:tracePt t="126605" x="3968750" y="5130800"/>
          <p14:tracePt t="126612" x="3843338" y="5156200"/>
          <p14:tracePt t="126625" x="3730625" y="5181600"/>
          <p14:tracePt t="126632" x="3643313" y="5181600"/>
          <p14:tracePt t="126642" x="3467100" y="5218113"/>
          <p14:tracePt t="126656" x="3354388" y="5243513"/>
          <p14:tracePt t="126663" x="3228975" y="5256213"/>
          <p14:tracePt t="126674" x="3141663" y="5268913"/>
          <p14:tracePt t="126683" x="3028950" y="5281613"/>
          <p14:tracePt t="126693" x="2928938" y="5281613"/>
          <p14:tracePt t="126706" x="2828925" y="5281613"/>
          <p14:tracePt t="126714" x="2741613" y="5281613"/>
          <p14:tracePt t="126724" x="2678113" y="5281613"/>
          <p14:tracePt t="126734" x="2590800" y="5281613"/>
          <p14:tracePt t="126744" x="2528888" y="5281613"/>
          <p14:tracePt t="126756" x="2478088" y="5281613"/>
          <p14:tracePt t="126765" x="2416175" y="5281613"/>
          <p14:tracePt t="126774" x="2390775" y="5281613"/>
          <p14:tracePt t="126785" x="2352675" y="5281613"/>
          <p14:tracePt t="126794" x="2339975" y="5281613"/>
          <p14:tracePt t="126806" x="2316163" y="5281613"/>
          <p14:tracePt t="126815" x="2303463" y="5281613"/>
          <p14:tracePt t="126825" x="2265363" y="5281613"/>
          <p14:tracePt t="126838" x="2228850" y="5281613"/>
          <p14:tracePt t="126845" x="2190750" y="5281613"/>
          <p14:tracePt t="126855" x="2178050" y="5281613"/>
          <p14:tracePt t="126866" x="2152650" y="5281613"/>
          <p14:tracePt t="126876" x="2139950" y="5281613"/>
          <p14:tracePt t="126889" x="2127250" y="5281613"/>
          <p14:tracePt t="126907" x="2090738" y="5281613"/>
          <p14:tracePt t="126917" x="2078038" y="5281613"/>
          <p14:tracePt t="126927" x="2065338" y="5281613"/>
          <p14:tracePt t="126947" x="2039938" y="5281613"/>
          <p14:tracePt t="126957" x="2014538" y="5281613"/>
          <p14:tracePt t="126967" x="2003425" y="5281613"/>
          <p14:tracePt t="126977" x="1990725" y="5281613"/>
          <p14:tracePt t="126988" x="1978025" y="5281613"/>
          <p14:tracePt t="126998" x="1965325" y="5281613"/>
          <p14:tracePt t="127008" x="1952625" y="5281613"/>
          <p14:tracePt t="127021" x="1939925" y="5281613"/>
          <p14:tracePt t="127028" x="1927225" y="5281613"/>
          <p14:tracePt t="127038" x="1914525" y="5281613"/>
          <p14:tracePt t="127048" x="1903413" y="5268913"/>
          <p14:tracePt t="127070" x="1903413" y="5256213"/>
          <p14:tracePt t="127079" x="1890713" y="5256213"/>
          <p14:tracePt t="127099" x="1878013" y="5243513"/>
          <p14:tracePt t="127120" x="1878013" y="5230813"/>
          <p14:tracePt t="127129" x="1865313" y="5230813"/>
          <p14:tracePt t="127139" x="1852613" y="5218113"/>
          <p14:tracePt t="127150" x="1852613" y="5205413"/>
          <p14:tracePt t="127172" x="1839913" y="5205413"/>
          <p14:tracePt t="127180" x="1827213" y="5194300"/>
          <p14:tracePt t="127210" x="1814513" y="5181600"/>
          <p14:tracePt t="127252" x="1801813" y="5181600"/>
          <p14:tracePt t="127261" x="1801813" y="5168900"/>
          <p14:tracePt t="127291" x="1801813" y="5156200"/>
          <p14:tracePt t="127353" x="1801813" y="5143500"/>
          <p14:tracePt t="127414" x="1801813" y="5130800"/>
          <p14:tracePt t="127434" x="1814513" y="5130800"/>
          <p14:tracePt t="127444" x="1827213" y="5130800"/>
          <p14:tracePt t="127454" x="1852613" y="5118100"/>
          <p14:tracePt t="127474" x="1878013" y="5105400"/>
          <p14:tracePt t="127486" x="1903413" y="5105400"/>
          <p14:tracePt t="127494" x="1939925" y="5092700"/>
          <p14:tracePt t="127505" x="1965325" y="5092700"/>
          <p14:tracePt t="127515" x="2027238" y="5092700"/>
          <p14:tracePt t="127525" x="2078038" y="5081588"/>
          <p14:tracePt t="127538" x="2190750" y="5081588"/>
          <p14:tracePt t="127546" x="2316163" y="5056188"/>
          <p14:tracePt t="127557" x="2428875" y="5056188"/>
          <p14:tracePt t="127566" x="2528888" y="5043488"/>
          <p14:tracePt t="127575" x="2628900" y="5043488"/>
          <p14:tracePt t="127588" x="2678113" y="5043488"/>
          <p14:tracePt t="127596" x="2767013" y="5043488"/>
          <p14:tracePt t="127606" x="2841625" y="5043488"/>
          <p14:tracePt t="127617" x="2890838" y="5043488"/>
          <p14:tracePt t="127626" x="2941638" y="5043488"/>
          <p14:tracePt t="127637" x="3041650" y="5030788"/>
          <p14:tracePt t="127646" x="3179763" y="5030788"/>
          <p14:tracePt t="127657" x="3292475" y="5030788"/>
          <p14:tracePt t="127671" x="3354388" y="5030788"/>
          <p14:tracePt t="127677" x="3441700" y="5030788"/>
          <p14:tracePt t="127688" x="3505200" y="5030788"/>
          <p14:tracePt t="127697" x="3541713" y="5030788"/>
          <p14:tracePt t="127707" x="3579813" y="5030788"/>
          <p14:tracePt t="127721" x="3617913" y="5030788"/>
          <p14:tracePt t="127728" x="3643313" y="5030788"/>
          <p14:tracePt t="127739" x="3654425" y="5030788"/>
          <p14:tracePt t="127748" x="3667125" y="5030788"/>
          <p14:tracePt t="127758" x="3679825" y="5030788"/>
          <p14:tracePt t="127770" x="3705225" y="5030788"/>
          <p14:tracePt t="127788" x="3730625" y="5030788"/>
          <p14:tracePt t="127809" x="3743325" y="5030788"/>
          <p14:tracePt t="127821" x="3756025" y="5030788"/>
          <p14:tracePt t="127850" x="3767138" y="5030788"/>
          <p14:tracePt t="127869" x="3779838" y="5030788"/>
          <p14:tracePt t="127903" x="3792538" y="5030788"/>
          <p14:tracePt t="127951" x="3805238" y="5030788"/>
          <p14:tracePt t="127971" x="3830638" y="5030788"/>
          <p14:tracePt t="127991" x="3843338" y="5030788"/>
          <p14:tracePt t="128003" x="3867150" y="5030788"/>
          <p14:tracePt t="128022" x="3892550" y="5030788"/>
          <p14:tracePt t="128042" x="3905250" y="5030788"/>
          <p14:tracePt t="128053" x="3917950" y="5043488"/>
          <p14:tracePt t="128062" x="3930650" y="5043488"/>
          <p14:tracePt t="128093" x="3943350" y="5043488"/>
          <p14:tracePt t="128103" x="3943350" y="5056188"/>
          <p14:tracePt t="129462" x="3968750" y="5043488"/>
          <p14:tracePt t="129472" x="3992563" y="5043488"/>
          <p14:tracePt t="129485" x="4056063" y="5030788"/>
          <p14:tracePt t="129492" x="4143375" y="5018088"/>
          <p14:tracePt t="129502" x="4230688" y="4992688"/>
          <p14:tracePt t="129513" x="4330700" y="4992688"/>
          <p14:tracePt t="129522" x="4481513" y="4992688"/>
          <p14:tracePt t="129535" x="4643438" y="4992688"/>
          <p14:tracePt t="129543" x="4794250" y="4992688"/>
          <p14:tracePt t="129553" x="4932363" y="4992688"/>
          <p14:tracePt t="129564" x="5068888" y="4992688"/>
          <p14:tracePt t="129573" x="5219700" y="4992688"/>
          <p14:tracePt t="129585" x="5370513" y="4992688"/>
          <p14:tracePt t="129595" x="5507038" y="4992688"/>
          <p14:tracePt t="129604" x="5657850" y="4992688"/>
          <p14:tracePt t="129614" x="5832475" y="4981575"/>
          <p14:tracePt t="129624" x="6021388" y="4968875"/>
          <p14:tracePt t="129635" x="6221413" y="4968875"/>
          <p14:tracePt t="129645" x="6472238" y="4943475"/>
          <p14:tracePt t="129654" x="6684963" y="4943475"/>
          <p14:tracePt t="129668" x="6859588" y="4943475"/>
          <p14:tracePt t="129675" x="7021513" y="4943475"/>
          <p14:tracePt t="129685" x="7172325" y="4930775"/>
          <p14:tracePt t="129695" x="7310438" y="4930775"/>
          <p14:tracePt t="129705" x="7423150" y="4930775"/>
          <p14:tracePt t="129718" x="7510463" y="4930775"/>
          <p14:tracePt t="129725" x="7561263" y="4930775"/>
          <p14:tracePt t="129735" x="7635875" y="4930775"/>
          <p14:tracePt t="129746" x="7661275" y="4930775"/>
          <p14:tracePt t="129756" x="7685088" y="4930775"/>
          <p14:tracePt t="129768" x="7697788" y="4930775"/>
          <p14:tracePt t="129776" x="7710488" y="4930775"/>
          <p14:tracePt t="129797" x="7723188" y="4930775"/>
          <p14:tracePt t="129948" x="7723188" y="4943475"/>
          <p14:tracePt t="129979" x="7735888" y="4943475"/>
          <p14:tracePt t="129989" x="7735888" y="4956175"/>
          <p14:tracePt t="130001" x="7735888" y="4968875"/>
          <p14:tracePt t="130030" x="7735888" y="4981575"/>
          <p14:tracePt t="130040" x="7748588" y="4981575"/>
          <p14:tracePt t="130050" x="7748588" y="4992688"/>
          <p14:tracePt t="130070" x="7748588" y="5005388"/>
          <p14:tracePt t="130083" x="7761288" y="5018088"/>
          <p14:tracePt t="130111" x="7761288" y="5030788"/>
          <p14:tracePt t="130162" x="7773988" y="5030788"/>
          <p14:tracePt t="130172" x="7773988" y="5043488"/>
          <p14:tracePt t="130222" x="7773988" y="5056188"/>
          <p14:tracePt t="130253" x="7773988" y="5068888"/>
          <p14:tracePt t="131540" x="7785100" y="5068888"/>
          <p14:tracePt t="131561" x="7810500" y="5068888"/>
          <p14:tracePt t="131571" x="7823200" y="5056188"/>
          <p14:tracePt t="131582" x="7874000" y="5030788"/>
          <p14:tracePt t="131591" x="7961313" y="5005388"/>
          <p14:tracePt t="131601" x="8086725" y="4968875"/>
          <p14:tracePt t="131617" x="8235950" y="4918075"/>
          <p14:tracePt t="131622" x="8424863" y="4879975"/>
          <p14:tracePt t="131633" x="8574088" y="4856163"/>
          <p14:tracePt t="131643" x="8724900" y="4830763"/>
          <p14:tracePt t="131651" x="8874125" y="4818063"/>
          <p14:tracePt t="131666" x="9050338" y="4805363"/>
          <p14:tracePt t="131672" x="9188450" y="4779963"/>
          <p14:tracePt t="131683" x="9337675" y="4779963"/>
          <p14:tracePt t="131692" x="9463088" y="4768850"/>
          <p14:tracePt t="131702" x="9601200" y="4768850"/>
          <p14:tracePt t="131717" x="9763125" y="4768850"/>
          <p14:tracePt t="131723" x="9901238" y="4768850"/>
          <p14:tracePt t="131733" x="10001250" y="4779963"/>
          <p14:tracePt t="131743" x="10075863" y="4805363"/>
          <p14:tracePt t="131753" x="10126663" y="4818063"/>
          <p14:tracePt t="131766" x="10164763" y="4843463"/>
          <p14:tracePt t="131774" x="10164763" y="4856163"/>
          <p14:tracePt t="131784" x="10177463" y="4856163"/>
          <p14:tracePt t="131804" x="10164763" y="4856163"/>
          <p14:tracePt t="131816" x="10052050" y="4868863"/>
          <p14:tracePt t="131824" x="9863138" y="4892675"/>
          <p14:tracePt t="131834" x="9424988" y="4892675"/>
          <p14:tracePt t="131845" x="8850313" y="4892675"/>
          <p14:tracePt t="131854" x="8135938" y="4892675"/>
          <p14:tracePt t="131865" x="7397750" y="4892675"/>
          <p14:tracePt t="131875" x="6584950" y="4892675"/>
          <p14:tracePt t="131885" x="5770563" y="4892675"/>
          <p14:tracePt t="131899" x="5132388" y="4892675"/>
          <p14:tracePt t="131905" x="4543425" y="4892675"/>
          <p14:tracePt t="131919" x="4068763" y="4868863"/>
          <p14:tracePt t="131926" x="3654425" y="4868863"/>
          <p14:tracePt t="131935" x="3241675" y="4868863"/>
          <p14:tracePt t="131949" x="2841625" y="4956175"/>
          <p14:tracePt t="131956" x="2478088" y="5043488"/>
          <p14:tracePt t="131966" x="2178050" y="5092700"/>
          <p14:tracePt t="131977" x="1903413" y="5168900"/>
          <p14:tracePt t="131986" x="1727200" y="5230813"/>
          <p14:tracePt t="131999" x="1601788" y="5281613"/>
          <p14:tracePt t="132007" x="1539875" y="5294313"/>
          <p14:tracePt t="132017" x="1501775" y="5305425"/>
          <p14:tracePt t="132027" x="1489075" y="5305425"/>
          <p14:tracePt t="132037" x="1476375" y="5305425"/>
          <p14:tracePt t="132138" x="1476375" y="5318125"/>
          <p14:tracePt t="132159" x="1476375" y="5330825"/>
          <p14:tracePt t="132169" x="1476375" y="5343525"/>
          <p14:tracePt t="132181" x="1476375" y="5356225"/>
          <p14:tracePt t="132199" x="1476375" y="5368925"/>
          <p14:tracePt t="132219" x="1476375" y="5381625"/>
          <p14:tracePt t="132232" x="1476375" y="5394325"/>
          <p14:tracePt t="132240" x="1476375" y="5418138"/>
          <p14:tracePt t="132250" x="1476375" y="5430838"/>
          <p14:tracePt t="132261" x="1476375" y="5443538"/>
          <p14:tracePt t="132281" x="1476375" y="5456238"/>
          <p14:tracePt t="132473" x="1476375" y="5468938"/>
          <p14:tracePt t="132524" x="1489075" y="5468938"/>
          <p14:tracePt t="132544" x="1501775" y="5468938"/>
          <p14:tracePt t="132574" x="1514475" y="5468938"/>
          <p14:tracePt t="132605" x="1527175" y="5468938"/>
          <p14:tracePt t="132645" x="1539875" y="5468938"/>
          <p14:tracePt t="132655" x="1552575" y="5468938"/>
          <p14:tracePt t="132686" x="1565275" y="5468938"/>
          <p14:tracePt t="132706" x="1577975" y="5468938"/>
          <p14:tracePt t="132716" x="1589088" y="5468938"/>
          <p14:tracePt t="132727" x="1601788" y="5468938"/>
          <p14:tracePt t="132748" x="1627188" y="5468938"/>
          <p14:tracePt t="132758" x="1639888" y="5468938"/>
          <p14:tracePt t="132767" x="1665288" y="5468938"/>
          <p14:tracePt t="132780" x="1677988" y="5468938"/>
          <p14:tracePt t="132787" x="1701800" y="5468938"/>
          <p14:tracePt t="132798" x="1727200" y="5468938"/>
          <p14:tracePt t="132808" x="1739900" y="5468938"/>
          <p14:tracePt t="132817" x="1765300" y="5468938"/>
          <p14:tracePt t="132831" x="1778000" y="5468938"/>
          <p14:tracePt t="132838" x="1801813" y="5468938"/>
          <p14:tracePt t="132849" x="1839913" y="5468938"/>
          <p14:tracePt t="132858" x="1878013" y="5468938"/>
          <p14:tracePt t="132879" x="1914525" y="5468938"/>
          <p14:tracePt t="132882" x="1952625" y="5468938"/>
          <p14:tracePt t="132893" x="1965325" y="5468938"/>
          <p14:tracePt t="132899" x="1990725" y="5468938"/>
          <p14:tracePt t="132909" x="2003425" y="5468938"/>
          <p14:tracePt t="132919" x="2039938" y="5468938"/>
          <p14:tracePt t="132930" x="2052638" y="5468938"/>
          <p14:tracePt t="132939" x="2078038" y="5468938"/>
          <p14:tracePt t="132950" x="2103438" y="5468938"/>
          <p14:tracePt t="132960" x="2127250" y="5468938"/>
          <p14:tracePt t="132970" x="2152650" y="5468938"/>
          <p14:tracePt t="132980" x="2178050" y="5468938"/>
          <p14:tracePt t="132990" x="2216150" y="5468938"/>
          <p14:tracePt t="133000" x="2290763" y="5468938"/>
          <p14:tracePt t="133014" x="2316163" y="5468938"/>
          <p14:tracePt t="133020" x="2352675" y="5468938"/>
          <p14:tracePt t="133031" x="2365375" y="5468938"/>
          <p14:tracePt t="133041" x="2428875" y="5468938"/>
          <p14:tracePt t="133051" x="2465388" y="5468938"/>
          <p14:tracePt t="133064" x="2554288" y="5468938"/>
          <p14:tracePt t="133071" x="2678113" y="5468938"/>
          <p14:tracePt t="133081" x="2790825" y="5468938"/>
          <p14:tracePt t="133092" x="2879725" y="5468938"/>
          <p14:tracePt t="133102" x="2954338" y="5468938"/>
          <p14:tracePt t="133114" x="3028950" y="5468938"/>
          <p14:tracePt t="133122" x="3092450" y="5468938"/>
          <p14:tracePt t="133132" x="3128963" y="5468938"/>
          <p14:tracePt t="133143" x="3179763" y="5468938"/>
          <p14:tracePt t="133152" x="3228975" y="5468938"/>
          <p14:tracePt t="133164" x="3279775" y="5468938"/>
          <p14:tracePt t="133172" x="3317875" y="5468938"/>
          <p14:tracePt t="133186" x="3367088" y="5468938"/>
          <p14:tracePt t="133197" x="3405188" y="5468938"/>
          <p14:tracePt t="133203" x="3454400" y="5468938"/>
          <p14:tracePt t="133214" x="3492500" y="5468938"/>
          <p14:tracePt t="133223" x="3541713" y="5468938"/>
          <p14:tracePt t="133233" x="3567113" y="5468938"/>
          <p14:tracePt t="133247" x="3605213" y="5468938"/>
          <p14:tracePt t="133253" x="3643313" y="5468938"/>
          <p14:tracePt t="133263" x="3679825" y="5468938"/>
          <p14:tracePt t="133274" x="3705225" y="5468938"/>
          <p14:tracePt t="133285" x="3743325" y="5468938"/>
          <p14:tracePt t="133298" x="3767138" y="5468938"/>
          <p14:tracePt t="133304" x="3805238" y="5468938"/>
          <p14:tracePt t="133314" x="3830638" y="5468938"/>
          <p14:tracePt t="133325" x="3867150" y="5468938"/>
          <p14:tracePt t="133335" x="3892550" y="5468938"/>
          <p14:tracePt t="133347" x="3930650" y="5468938"/>
          <p14:tracePt t="133355" x="3956050" y="5468938"/>
          <p14:tracePt t="133365" x="4005263" y="5468938"/>
          <p14:tracePt t="133376" x="4081463" y="5468938"/>
          <p14:tracePt t="133385" x="4143375" y="5468938"/>
          <p14:tracePt t="133397" x="4217988" y="5468938"/>
          <p14:tracePt t="133406" x="4294188" y="5468938"/>
          <p14:tracePt t="133416" x="4381500" y="5468938"/>
          <p14:tracePt t="133426" x="4468813" y="5481638"/>
          <p14:tracePt t="133436" x="4506913" y="5481638"/>
          <p14:tracePt t="133447" x="4556125" y="5494338"/>
          <p14:tracePt t="133456" x="4630738" y="5494338"/>
          <p14:tracePt t="133466" x="4706938" y="5507038"/>
          <p14:tracePt t="133481" x="4806950" y="5507038"/>
          <p14:tracePt t="133487" x="4956175" y="5518150"/>
          <p14:tracePt t="133499" x="5081588" y="5530850"/>
          <p14:tracePt t="133507" x="5194300" y="5530850"/>
          <p14:tracePt t="133518" x="5294313" y="5530850"/>
          <p14:tracePt t="133530" x="5394325" y="5530850"/>
          <p14:tracePt t="133537" x="5519738" y="5530850"/>
          <p14:tracePt t="133548" x="5619750" y="5530850"/>
          <p14:tracePt t="133558" x="5670550" y="5530850"/>
          <p14:tracePt t="133568" x="5719763" y="5530850"/>
          <p14:tracePt t="133580" x="5745163" y="5530850"/>
          <p14:tracePt t="133588" x="5770563" y="5530850"/>
          <p14:tracePt t="133599" x="5783263" y="5530850"/>
          <p14:tracePt t="133610" x="5795963" y="5530850"/>
          <p14:tracePt t="133629" x="5808663" y="5530850"/>
          <p14:tracePt t="136072" x="5821363" y="5530850"/>
          <p14:tracePt t="136112" x="5832475" y="5530850"/>
          <p14:tracePt t="136133" x="5857875" y="5530850"/>
          <p14:tracePt t="136144" x="5870575" y="5530850"/>
          <p14:tracePt t="136153" x="5895975" y="5530850"/>
          <p14:tracePt t="136163" x="5908675" y="5530850"/>
          <p14:tracePt t="136177" x="5932488" y="5530850"/>
          <p14:tracePt t="136184" x="5945188" y="5530850"/>
          <p14:tracePt t="136194" x="5957888" y="5530850"/>
          <p14:tracePt t="136204" x="5970588" y="5530850"/>
          <p14:tracePt t="136214" x="5995988" y="5530850"/>
          <p14:tracePt t="136226" x="6008688" y="5530850"/>
          <p14:tracePt t="136235" x="6045200" y="5530850"/>
          <p14:tracePt t="136244" x="6083300" y="5530850"/>
          <p14:tracePt t="136255" x="6121400" y="5530850"/>
          <p14:tracePt t="136264" x="6146800" y="5530850"/>
          <p14:tracePt t="136279" x="6183313" y="5530850"/>
          <p14:tracePt t="136286" x="6208713" y="5530850"/>
          <p14:tracePt t="136295" x="6246813" y="5530850"/>
          <p14:tracePt t="136305" x="6270625" y="5530850"/>
          <p14:tracePt t="136315" x="6296025" y="5530850"/>
          <p14:tracePt t="136327" x="6334125" y="5530850"/>
          <p14:tracePt t="136336" x="6359525" y="5530850"/>
          <p14:tracePt t="136346" x="6396038" y="5530850"/>
          <p14:tracePt t="136359" x="6421438" y="5530850"/>
          <p14:tracePt t="136366" x="6472238" y="5530850"/>
          <p14:tracePt t="136377" x="6496050" y="5530850"/>
          <p14:tracePt t="136386" x="6546850" y="5530850"/>
          <p14:tracePt t="136396" x="6584950" y="5530850"/>
          <p14:tracePt t="136409" x="6634163" y="5530850"/>
          <p14:tracePt t="136417" x="6659563" y="5530850"/>
          <p14:tracePt t="136427" x="6696075" y="5530850"/>
          <p14:tracePt t="136437" x="6708775" y="5530850"/>
          <p14:tracePt t="136447" x="6746875" y="5518150"/>
          <p14:tracePt t="136467" x="6759575" y="5518150"/>
          <p14:tracePt t="136477" x="6772275" y="5518150"/>
          <p14:tracePt t="136488" x="6784975" y="5518150"/>
          <p14:tracePt t="136498" x="6797675" y="5518150"/>
          <p14:tracePt t="136509" x="6808788" y="5518150"/>
          <p14:tracePt t="136532" x="6821488" y="5518150"/>
          <p14:tracePt t="136539" x="6834188" y="5518150"/>
          <p14:tracePt t="136579" x="6846888" y="5518150"/>
          <p14:tracePt t="137907" x="6859588" y="5518150"/>
          <p14:tracePt t="138830" x="6859588" y="5507038"/>
          <p14:tracePt t="138839" x="6872288" y="5494338"/>
          <p14:tracePt t="138850" x="6910388" y="5468938"/>
          <p14:tracePt t="138860" x="6959600" y="5456238"/>
          <p14:tracePt t="138873" x="7010400" y="5443538"/>
          <p14:tracePt t="138880" x="7046913" y="5443538"/>
          <p14:tracePt t="138890" x="7110413" y="5430838"/>
          <p14:tracePt t="138906" x="7146925" y="5430838"/>
          <p14:tracePt t="138911" x="7210425" y="5418138"/>
          <p14:tracePt t="138924" x="7285038" y="5418138"/>
          <p14:tracePt t="138931" x="7335838" y="5418138"/>
          <p14:tracePt t="138941" x="7423150" y="5418138"/>
          <p14:tracePt t="138952" x="7497763" y="5418138"/>
          <p14:tracePt t="138961" x="7561263" y="5418138"/>
          <p14:tracePt t="138973" x="7623175" y="5418138"/>
          <p14:tracePt t="138982" x="7685088" y="5418138"/>
          <p14:tracePt t="138992" x="7773988" y="5418138"/>
          <p14:tracePt t="139006" x="7874000" y="5418138"/>
          <p14:tracePt t="139012" x="7961313" y="5418138"/>
          <p14:tracePt t="139023" x="7999413" y="5418138"/>
          <p14:tracePt t="139032" x="8048625" y="5418138"/>
          <p14:tracePt t="139042" x="8061325" y="5418138"/>
          <p14:tracePt t="139055" x="8086725" y="5418138"/>
          <p14:tracePt t="139062" x="8123238" y="5430838"/>
          <p14:tracePt t="139073" x="8161338" y="5430838"/>
          <p14:tracePt t="139083" x="8174038" y="5430838"/>
          <p14:tracePt t="139093" x="8199438" y="5430838"/>
          <p14:tracePt t="139106" x="8212138" y="5430838"/>
          <p14:tracePt t="139113" x="8223250" y="5430838"/>
          <p14:tracePt t="139134" x="8235950" y="5430838"/>
          <p14:tracePt t="140127" x="8186738" y="5430838"/>
          <p14:tracePt t="140137" x="8023225" y="5443538"/>
          <p14:tracePt t="140147" x="7874000" y="5456238"/>
          <p14:tracePt t="140158" x="7710488" y="5468938"/>
          <p14:tracePt t="140171" x="7535863" y="5494338"/>
          <p14:tracePt t="140179" x="7335838" y="5556250"/>
          <p14:tracePt t="140189" x="7134225" y="5607050"/>
          <p14:tracePt t="140198" x="6972300" y="5643563"/>
          <p14:tracePt t="140208" x="6759575" y="5694363"/>
          <p14:tracePt t="140221" x="6496050" y="5743575"/>
          <p14:tracePt t="140229" x="6221413" y="5794375"/>
          <p14:tracePt t="140239" x="5957888" y="5843588"/>
          <p14:tracePt t="140249" x="5670550" y="5907088"/>
          <p14:tracePt t="140259" x="5345113" y="5945188"/>
          <p14:tracePt t="140271" x="5081588" y="5981700"/>
          <p14:tracePt t="140280" x="4819650" y="6032500"/>
          <p14:tracePt t="140290" x="4656138" y="6032500"/>
          <p14:tracePt t="140300" x="4468813" y="6056313"/>
          <p14:tracePt t="140309" x="4318000" y="6056313"/>
          <p14:tracePt t="140322" x="4168775" y="6069013"/>
          <p14:tracePt t="140330" x="4017963" y="6069013"/>
          <p14:tracePt t="140340" x="3892550" y="6069013"/>
          <p14:tracePt t="140354" x="3817938" y="6069013"/>
          <p14:tracePt t="140360" x="3730625" y="6069013"/>
          <p14:tracePt t="140371" x="3654425" y="6069013"/>
          <p14:tracePt t="140381" x="3605213" y="6069013"/>
          <p14:tracePt t="140391" x="3567113" y="6069013"/>
          <p14:tracePt t="140405" x="3530600" y="6069013"/>
          <p14:tracePt t="140411" x="3517900" y="6069013"/>
          <p14:tracePt t="140431" x="3505200" y="6069013"/>
          <p14:tracePt t="140442" x="3492500" y="6069013"/>
          <p14:tracePt t="141445" x="3479800" y="6069013"/>
          <p14:tracePt t="141456" x="3467100" y="6069013"/>
          <p14:tracePt t="141466" x="3467100" y="6081713"/>
          <p14:tracePt t="141476" x="3441700" y="6081713"/>
          <p14:tracePt t="141496" x="3417888" y="6094413"/>
          <p14:tracePt t="141506" x="3405188" y="6094413"/>
          <p14:tracePt t="141520" x="3379788" y="6107113"/>
          <p14:tracePt t="141527" x="3354388" y="6119813"/>
          <p14:tracePt t="141537" x="3317875" y="6119813"/>
          <p14:tracePt t="141547" x="3292475" y="6132513"/>
          <p14:tracePt t="141557" x="3254375" y="6132513"/>
          <p14:tracePt t="141570" x="3241675" y="6145213"/>
          <p14:tracePt t="141577" x="3216275" y="6145213"/>
          <p14:tracePt t="141588" x="3192463" y="6145213"/>
          <p14:tracePt t="141598" x="3167063" y="6145213"/>
          <p14:tracePt t="141619" x="3154363" y="6145213"/>
          <p14:tracePt t="141628" x="3141663" y="6145213"/>
          <p14:tracePt t="141637" x="3128963" y="6145213"/>
          <p14:tracePt t="141658" x="3116263" y="6145213"/>
          <p14:tracePt t="141689" x="3103563" y="6145213"/>
          <p14:tracePt t="141851" x="3128963" y="6145213"/>
          <p14:tracePt t="141861" x="3141663" y="6145213"/>
          <p14:tracePt t="141872" x="3179763" y="6145213"/>
          <p14:tracePt t="141882" x="3216275" y="6145213"/>
          <p14:tracePt t="141891" x="3267075" y="6145213"/>
          <p14:tracePt t="141902" x="3305175" y="6145213"/>
          <p14:tracePt t="141912" x="3367088" y="6145213"/>
          <p14:tracePt t="141921" x="3441700" y="6145213"/>
          <p14:tracePt t="141935" x="3530600" y="6132513"/>
          <p14:tracePt t="141942" x="3717925" y="6132513"/>
          <p14:tracePt t="141953" x="3917950" y="6119813"/>
          <p14:tracePt t="141963" x="4205288" y="6094413"/>
          <p14:tracePt t="141972" x="4481513" y="6081713"/>
          <p14:tracePt t="141986" x="4668838" y="6069013"/>
          <p14:tracePt t="141993" x="4843463" y="6032500"/>
          <p14:tracePt t="142004" x="4994275" y="6019800"/>
          <p14:tracePt t="142014" x="5145088" y="6007100"/>
          <p14:tracePt t="142023" x="5307013" y="6007100"/>
          <p14:tracePt t="142036" x="5470525" y="5994400"/>
          <p14:tracePt t="142044" x="5657850" y="5981700"/>
          <p14:tracePt t="142053" x="5832475" y="5981700"/>
          <p14:tracePt t="142064" x="6034088" y="5981700"/>
          <p14:tracePt t="142074" x="6246813" y="5981700"/>
          <p14:tracePt t="142086" x="6521450" y="5981700"/>
          <p14:tracePt t="142094" x="6696075" y="5981700"/>
          <p14:tracePt t="142104" x="6897688" y="5981700"/>
          <p14:tracePt t="142115" x="7072313" y="5981700"/>
          <p14:tracePt t="142124" x="7235825" y="5981700"/>
          <p14:tracePt t="142135" x="7359650" y="6007100"/>
          <p14:tracePt t="142145" x="7472363" y="6019800"/>
          <p14:tracePt t="142155" x="7572375" y="6019800"/>
          <p14:tracePt t="142170" x="7661275" y="6032500"/>
          <p14:tracePt t="142175" x="7748588" y="6045200"/>
          <p14:tracePt t="142187" x="7797800" y="6045200"/>
          <p14:tracePt t="142196" x="7823200" y="6045200"/>
          <p14:tracePt t="142206" x="7848600" y="6045200"/>
          <p14:tracePt t="142219" x="7861300" y="6045200"/>
          <p14:tracePt t="142581" x="7861300" y="6032500"/>
          <p14:tracePt t="142591" x="7861300" y="5945188"/>
          <p14:tracePt t="142602" x="7874000" y="5768975"/>
          <p14:tracePt t="142611" x="7961313" y="5481638"/>
          <p14:tracePt t="142622" x="8161338" y="5081588"/>
          <p14:tracePt t="142636" x="8335963" y="4779963"/>
          <p14:tracePt t="142642" x="8512175" y="4505325"/>
          <p14:tracePt t="142653" x="8686800" y="4318000"/>
          <p14:tracePt t="142662" x="8937625" y="4105275"/>
          <p14:tracePt t="142671" x="9137650" y="3967163"/>
          <p14:tracePt t="142684" x="9437688" y="3816350"/>
          <p14:tracePt t="142691" x="9650413" y="3729038"/>
          <p14:tracePt t="142702" x="10001250" y="3603625"/>
          <p14:tracePt t="142712" x="10301288" y="3516313"/>
          <p14:tracePt t="142722" x="10577513" y="3441700"/>
          <p14:tracePt t="142734" x="10790238" y="3378200"/>
          <p14:tracePt t="142743" x="11041063" y="3341688"/>
          <p14:tracePt t="142754" x="11266488" y="3316288"/>
          <p14:tracePt t="142764" x="11528425" y="3278188"/>
          <p14:tracePt t="142774" x="11703050" y="3267075"/>
          <p14:tracePt t="142784" x="11891963" y="3254375"/>
          <p14:tracePt t="142794" x="12041188" y="3254375"/>
          <p14:tracePt t="143868" x="10590213" y="4530725"/>
          <p14:tracePt t="143881" x="9375775" y="4868863"/>
          <p14:tracePt t="143890" x="8135938" y="5118100"/>
          <p14:tracePt t="143900" x="6859588" y="5318125"/>
          <p14:tracePt t="143910" x="5932488" y="5418138"/>
          <p14:tracePt t="143919" x="5019675" y="5468938"/>
          <p14:tracePt t="143932" x="4330700" y="5494338"/>
          <p14:tracePt t="143939" x="3856038" y="5518150"/>
          <p14:tracePt t="143950" x="3441700" y="5518150"/>
          <p14:tracePt t="143960" x="3128963" y="5518150"/>
          <p14:tracePt t="143970" x="2941638" y="5481638"/>
          <p14:tracePt t="143983" x="2828925" y="5456238"/>
          <p14:tracePt t="143991" x="2790825" y="5443538"/>
          <p14:tracePt t="144002" x="2754313" y="5418138"/>
          <p14:tracePt t="144021" x="2754313" y="5407025"/>
          <p14:tracePt t="144084" x="2767013" y="5394325"/>
          <p14:tracePt t="144102" x="2778125" y="5394325"/>
          <p14:tracePt t="144132" x="2790825" y="5394325"/>
          <p14:tracePt t="144152" x="2790825" y="5381625"/>
          <p14:tracePt t="144165" x="2803525" y="5368925"/>
          <p14:tracePt t="144213" x="2816225" y="5356225"/>
          <p14:tracePt t="144233" x="2841625" y="5343525"/>
          <p14:tracePt t="144244" x="2879725" y="5330825"/>
          <p14:tracePt t="144254" x="2992438" y="5281613"/>
          <p14:tracePt t="144266" x="3216275" y="5205413"/>
          <p14:tracePt t="144274" x="3617913" y="5092700"/>
          <p14:tracePt t="144285" x="4217988" y="4956175"/>
          <p14:tracePt t="144295" x="4919663" y="4805363"/>
          <p14:tracePt t="144304" x="5895975" y="4618038"/>
          <p14:tracePt t="144317" x="7072313" y="4367213"/>
          <p14:tracePt t="144325" x="8335963" y="4141788"/>
          <p14:tracePt t="144335" x="9537700" y="3941763"/>
          <p14:tracePt t="144349" x="10702925" y="3741738"/>
          <p14:tracePt t="144355" x="11428413" y="3667125"/>
          <p14:tracePt t="144366" x="12053888" y="3603625"/>
        </p14:tracePtLst>
      </p14:laserTraceLst>
    </p:ext>
  </p:extLs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5AD4-71BF-534F-C8C6-A8D3D55E777F}"/>
              </a:ext>
            </a:extLst>
          </p:cNvPr>
          <p:cNvSpPr>
            <a:spLocks noGrp="1"/>
          </p:cNvSpPr>
          <p:nvPr>
            <p:ph type="title"/>
          </p:nvPr>
        </p:nvSpPr>
        <p:spPr/>
        <p:txBody>
          <a:bodyPr/>
          <a:lstStyle/>
          <a:p>
            <a:r>
              <a:rPr lang="en-US" dirty="0"/>
              <a:t>Ion channels linked Receptors</a:t>
            </a:r>
          </a:p>
        </p:txBody>
      </p:sp>
      <p:sp>
        <p:nvSpPr>
          <p:cNvPr id="3" name="Content Placeholder 2">
            <a:extLst>
              <a:ext uri="{FF2B5EF4-FFF2-40B4-BE49-F238E27FC236}">
                <a16:creationId xmlns:a16="http://schemas.microsoft.com/office/drawing/2014/main" id="{B21B5692-AB01-8EF4-018E-99DBDDEDD2BB}"/>
              </a:ext>
            </a:extLst>
          </p:cNvPr>
          <p:cNvSpPr>
            <a:spLocks noGrp="1"/>
          </p:cNvSpPr>
          <p:nvPr>
            <p:ph idx="1"/>
          </p:nvPr>
        </p:nvSpPr>
        <p:spPr/>
        <p:txBody>
          <a:bodyPr>
            <a:normAutofit/>
          </a:bodyPr>
          <a:lstStyle/>
          <a:p>
            <a:pPr algn="just"/>
            <a:r>
              <a:rPr lang="en-US" dirty="0"/>
              <a:t>These are of the following types</a:t>
            </a:r>
          </a:p>
          <a:p>
            <a:pPr lvl="1" algn="just"/>
            <a:r>
              <a:rPr lang="en-US" dirty="0"/>
              <a:t>Ligand operated ion channels</a:t>
            </a:r>
          </a:p>
          <a:p>
            <a:pPr lvl="1" algn="just"/>
            <a:r>
              <a:rPr lang="en-US" dirty="0"/>
              <a:t>Voltage operated ion channels</a:t>
            </a:r>
          </a:p>
          <a:p>
            <a:pPr lvl="1" algn="just"/>
            <a:r>
              <a:rPr lang="en-US" dirty="0"/>
              <a:t>Mechanical gated ion channels</a:t>
            </a:r>
          </a:p>
          <a:p>
            <a:pPr marL="457200" lvl="1" indent="0" algn="just">
              <a:buNone/>
            </a:pPr>
            <a:endParaRPr lang="en-US" dirty="0"/>
          </a:p>
        </p:txBody>
      </p:sp>
      <p:sp>
        <p:nvSpPr>
          <p:cNvPr id="4" name="Date Placeholder 3">
            <a:extLst>
              <a:ext uri="{FF2B5EF4-FFF2-40B4-BE49-F238E27FC236}">
                <a16:creationId xmlns:a16="http://schemas.microsoft.com/office/drawing/2014/main" id="{C8BC1773-8EC6-CF6C-6908-B549CD2FBAF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30D7C789-758D-C81E-ACB1-5E28B31A2DC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CEB48AA0-E7DF-21C7-8E2F-491CC797A3BD}"/>
              </a:ext>
            </a:extLst>
          </p:cNvPr>
          <p:cNvSpPr>
            <a:spLocks noGrp="1"/>
          </p:cNvSpPr>
          <p:nvPr>
            <p:ph type="sldNum" sz="quarter" idx="12"/>
          </p:nvPr>
        </p:nvSpPr>
        <p:spPr/>
        <p:txBody>
          <a:bodyPr/>
          <a:lstStyle/>
          <a:p>
            <a:fld id="{99DD7854-44FB-44E0-95A2-F323E40DB6E9}" type="slidenum">
              <a:rPr lang="en-US" smtClean="0"/>
              <a:t>80</a:t>
            </a:fld>
            <a:endParaRPr lang="en-US"/>
          </a:p>
        </p:txBody>
      </p:sp>
    </p:spTree>
    <p:extLst>
      <p:ext uri="{BB962C8B-B14F-4D97-AF65-F5344CB8AC3E}">
        <p14:creationId xmlns:p14="http://schemas.microsoft.com/office/powerpoint/2010/main" val="11532969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5AD4-71BF-534F-C8C6-A8D3D55E777F}"/>
              </a:ext>
            </a:extLst>
          </p:cNvPr>
          <p:cNvSpPr>
            <a:spLocks noGrp="1"/>
          </p:cNvSpPr>
          <p:nvPr>
            <p:ph type="title"/>
          </p:nvPr>
        </p:nvSpPr>
        <p:spPr/>
        <p:txBody>
          <a:bodyPr/>
          <a:lstStyle/>
          <a:p>
            <a:r>
              <a:rPr lang="en-US" dirty="0"/>
              <a:t>Ion channels linked Receptors</a:t>
            </a:r>
          </a:p>
        </p:txBody>
      </p:sp>
      <p:sp>
        <p:nvSpPr>
          <p:cNvPr id="3" name="Content Placeholder 2">
            <a:extLst>
              <a:ext uri="{FF2B5EF4-FFF2-40B4-BE49-F238E27FC236}">
                <a16:creationId xmlns:a16="http://schemas.microsoft.com/office/drawing/2014/main" id="{B21B5692-AB01-8EF4-018E-99DBDDEDD2BB}"/>
              </a:ext>
            </a:extLst>
          </p:cNvPr>
          <p:cNvSpPr>
            <a:spLocks noGrp="1"/>
          </p:cNvSpPr>
          <p:nvPr>
            <p:ph idx="1"/>
          </p:nvPr>
        </p:nvSpPr>
        <p:spPr/>
        <p:txBody>
          <a:bodyPr>
            <a:normAutofit/>
          </a:bodyPr>
          <a:lstStyle/>
          <a:p>
            <a:pPr algn="just"/>
            <a:r>
              <a:rPr lang="en-US" dirty="0"/>
              <a:t>When cation moves into the cell, it becomes more electropositive and resting membrane potential reaches threshold (-55mv) causing the cell to become excited.</a:t>
            </a:r>
          </a:p>
          <a:p>
            <a:pPr algn="just"/>
            <a:r>
              <a:rPr lang="en-US" dirty="0"/>
              <a:t>When cell losses more potassium cell become electronegative and hyper polarized.</a:t>
            </a:r>
          </a:p>
          <a:p>
            <a:pPr algn="just"/>
            <a:r>
              <a:rPr lang="en-US" dirty="0"/>
              <a:t>When more negative ions like chlorides enter cell, it become more electronegative.</a:t>
            </a:r>
          </a:p>
        </p:txBody>
      </p:sp>
      <p:sp>
        <p:nvSpPr>
          <p:cNvPr id="4" name="Date Placeholder 3">
            <a:extLst>
              <a:ext uri="{FF2B5EF4-FFF2-40B4-BE49-F238E27FC236}">
                <a16:creationId xmlns:a16="http://schemas.microsoft.com/office/drawing/2014/main" id="{C8BC1773-8EC6-CF6C-6908-B549CD2FBAF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30D7C789-758D-C81E-ACB1-5E28B31A2DC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CEB48AA0-E7DF-21C7-8E2F-491CC797A3BD}"/>
              </a:ext>
            </a:extLst>
          </p:cNvPr>
          <p:cNvSpPr>
            <a:spLocks noGrp="1"/>
          </p:cNvSpPr>
          <p:nvPr>
            <p:ph type="sldNum" sz="quarter" idx="12"/>
          </p:nvPr>
        </p:nvSpPr>
        <p:spPr/>
        <p:txBody>
          <a:bodyPr/>
          <a:lstStyle/>
          <a:p>
            <a:fld id="{99DD7854-44FB-44E0-95A2-F323E40DB6E9}" type="slidenum">
              <a:rPr lang="en-US" smtClean="0"/>
              <a:t>81</a:t>
            </a:fld>
            <a:endParaRPr lang="en-US"/>
          </a:p>
        </p:txBody>
      </p:sp>
    </p:spTree>
    <p:extLst>
      <p:ext uri="{BB962C8B-B14F-4D97-AF65-F5344CB8AC3E}">
        <p14:creationId xmlns:p14="http://schemas.microsoft.com/office/powerpoint/2010/main" val="33753537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1B5692-AB01-8EF4-018E-99DBDDEDD2BB}"/>
              </a:ext>
            </a:extLst>
          </p:cNvPr>
          <p:cNvSpPr>
            <a:spLocks noGrp="1"/>
          </p:cNvSpPr>
          <p:nvPr>
            <p:ph idx="1"/>
          </p:nvPr>
        </p:nvSpPr>
        <p:spPr/>
        <p:txBody>
          <a:bodyPr>
            <a:normAutofit/>
          </a:bodyPr>
          <a:lstStyle/>
          <a:p>
            <a:r>
              <a:rPr lang="en-US" dirty="0"/>
              <a:t>Ligand operated ion channels can be stimulated by</a:t>
            </a:r>
          </a:p>
          <a:p>
            <a:pPr lvl="1"/>
            <a:r>
              <a:rPr lang="en-US" dirty="0"/>
              <a:t>Hormones</a:t>
            </a:r>
          </a:p>
          <a:p>
            <a:pPr lvl="1"/>
            <a:r>
              <a:rPr lang="en-US" dirty="0"/>
              <a:t>Neurotransmitters</a:t>
            </a:r>
          </a:p>
          <a:p>
            <a:pPr lvl="1"/>
            <a:r>
              <a:rPr lang="en-US" dirty="0"/>
              <a:t>Chemicals</a:t>
            </a:r>
          </a:p>
          <a:p>
            <a:pPr lvl="1"/>
            <a:endParaRPr lang="en-US" dirty="0"/>
          </a:p>
          <a:p>
            <a:pPr marL="228600" lvl="1">
              <a:lnSpc>
                <a:spcPct val="100000"/>
              </a:lnSpc>
              <a:spcBef>
                <a:spcPts val="1000"/>
              </a:spcBef>
            </a:pPr>
            <a:r>
              <a:rPr lang="en-US" sz="2800" dirty="0"/>
              <a:t>These channels can be inhibited by certain substances like</a:t>
            </a:r>
          </a:p>
          <a:p>
            <a:pPr lvl="1"/>
            <a:r>
              <a:rPr lang="en-US" dirty="0"/>
              <a:t>Tetrodotoxin (Neurotoxin- block Na+ channels)</a:t>
            </a:r>
          </a:p>
          <a:p>
            <a:pPr lvl="1"/>
            <a:r>
              <a:rPr lang="en-US" dirty="0"/>
              <a:t>Lidocaine (block Na+ preventing action potential generation)</a:t>
            </a:r>
          </a:p>
          <a:p>
            <a:pPr lvl="1"/>
            <a:endParaRPr lang="en-US" dirty="0"/>
          </a:p>
          <a:p>
            <a:pPr marL="457200" lvl="1" indent="0">
              <a:buNone/>
            </a:pPr>
            <a:endParaRPr lang="en-US" dirty="0"/>
          </a:p>
        </p:txBody>
      </p:sp>
      <p:sp>
        <p:nvSpPr>
          <p:cNvPr id="4" name="Date Placeholder 3">
            <a:extLst>
              <a:ext uri="{FF2B5EF4-FFF2-40B4-BE49-F238E27FC236}">
                <a16:creationId xmlns:a16="http://schemas.microsoft.com/office/drawing/2014/main" id="{C8BC1773-8EC6-CF6C-6908-B549CD2FBAF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30D7C789-758D-C81E-ACB1-5E28B31A2DC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CEB48AA0-E7DF-21C7-8E2F-491CC797A3BD}"/>
              </a:ext>
            </a:extLst>
          </p:cNvPr>
          <p:cNvSpPr>
            <a:spLocks noGrp="1"/>
          </p:cNvSpPr>
          <p:nvPr>
            <p:ph type="sldNum" sz="quarter" idx="12"/>
          </p:nvPr>
        </p:nvSpPr>
        <p:spPr/>
        <p:txBody>
          <a:bodyPr/>
          <a:lstStyle/>
          <a:p>
            <a:fld id="{99DD7854-44FB-44E0-95A2-F323E40DB6E9}" type="slidenum">
              <a:rPr lang="en-US" smtClean="0"/>
              <a:t>82</a:t>
            </a:fld>
            <a:endParaRPr lang="en-US"/>
          </a:p>
        </p:txBody>
      </p:sp>
    </p:spTree>
    <p:extLst>
      <p:ext uri="{BB962C8B-B14F-4D97-AF65-F5344CB8AC3E}">
        <p14:creationId xmlns:p14="http://schemas.microsoft.com/office/powerpoint/2010/main" val="41265158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B4B41-97A3-4663-ABB2-B90F1F30C8E5}"/>
              </a:ext>
            </a:extLst>
          </p:cNvPr>
          <p:cNvSpPr>
            <a:spLocks noGrp="1"/>
          </p:cNvSpPr>
          <p:nvPr>
            <p:ph type="title"/>
          </p:nvPr>
        </p:nvSpPr>
        <p:spPr>
          <a:xfrm>
            <a:off x="838200" y="1"/>
            <a:ext cx="10515600" cy="821634"/>
          </a:xfrm>
        </p:spPr>
        <p:txBody>
          <a:bodyPr>
            <a:normAutofit/>
          </a:bodyPr>
          <a:lstStyle/>
          <a:p>
            <a:r>
              <a:rPr lang="en-US" sz="3200" b="1" i="0" dirty="0">
                <a:effectLst/>
              </a:rPr>
              <a:t>Chemically gated ion channels</a:t>
            </a:r>
            <a:endParaRPr lang="en-US" sz="3200" dirty="0"/>
          </a:p>
        </p:txBody>
      </p:sp>
      <p:sp>
        <p:nvSpPr>
          <p:cNvPr id="5" name="Slide Number Placeholder 4">
            <a:extLst>
              <a:ext uri="{FF2B5EF4-FFF2-40B4-BE49-F238E27FC236}">
                <a16:creationId xmlns:a16="http://schemas.microsoft.com/office/drawing/2014/main" id="{C21689B8-2422-4205-A83D-ADF4D31798E1}"/>
              </a:ext>
            </a:extLst>
          </p:cNvPr>
          <p:cNvSpPr>
            <a:spLocks noGrp="1"/>
          </p:cNvSpPr>
          <p:nvPr>
            <p:ph type="sldNum" sz="quarter" idx="12"/>
          </p:nvPr>
        </p:nvSpPr>
        <p:spPr/>
        <p:txBody>
          <a:bodyPr/>
          <a:lstStyle/>
          <a:p>
            <a:fld id="{263732EB-A410-453E-8DB1-1DF47A6BB1E8}" type="slidenum">
              <a:rPr lang="en-US" smtClean="0"/>
              <a:t>83</a:t>
            </a:fld>
            <a:endParaRPr lang="en-US"/>
          </a:p>
        </p:txBody>
      </p:sp>
      <p:pic>
        <p:nvPicPr>
          <p:cNvPr id="1026" name="Picture 2" descr="image">
            <a:extLst>
              <a:ext uri="{FF2B5EF4-FFF2-40B4-BE49-F238E27FC236}">
                <a16:creationId xmlns:a16="http://schemas.microsoft.com/office/drawing/2014/main" id="{2D7AE797-E4F6-46B9-9082-56A04C071ED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01617" y="1476102"/>
            <a:ext cx="6188766" cy="33793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A119CF8-E169-4CB0-9BD2-257448923E25}"/>
              </a:ext>
            </a:extLst>
          </p:cNvPr>
          <p:cNvSpPr txBox="1"/>
          <p:nvPr/>
        </p:nvSpPr>
        <p:spPr>
          <a:xfrm>
            <a:off x="2209800" y="5192809"/>
            <a:ext cx="7951304"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sz="2000" b="1" i="0" dirty="0">
                <a:effectLst/>
              </a:rPr>
              <a:t>Gated-Ion Channels</a:t>
            </a:r>
            <a:r>
              <a:rPr lang="en-US" sz="2000" b="0" i="0" dirty="0">
                <a:effectLst/>
              </a:rPr>
              <a:t>: Gated ion channels form a pore through the plasma membrane that opens when the signaling molecule binds. The open pore then allows ions to flow into or out of the cell</a:t>
            </a:r>
            <a:endParaRPr lang="en-US" sz="2000" dirty="0"/>
          </a:p>
        </p:txBody>
      </p:sp>
      <p:sp>
        <p:nvSpPr>
          <p:cNvPr id="3" name="Footer Placeholder 2">
            <a:extLst>
              <a:ext uri="{FF2B5EF4-FFF2-40B4-BE49-F238E27FC236}">
                <a16:creationId xmlns:a16="http://schemas.microsoft.com/office/drawing/2014/main" id="{9A695AD3-5933-4DB6-BD68-FF203357B0D1}"/>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A45F142E-8A3B-0937-BC36-83BCE6C7DFDE}"/>
              </a:ext>
            </a:extLst>
          </p:cNvPr>
          <p:cNvSpPr>
            <a:spLocks noGrp="1"/>
          </p:cNvSpPr>
          <p:nvPr>
            <p:ph type="dt" sz="half" idx="10"/>
          </p:nvPr>
        </p:nvSpPr>
        <p:spPr/>
        <p:txBody>
          <a:bodyPr/>
          <a:lstStyle/>
          <a:p>
            <a:fld id="{35244BBD-7F0B-4D1F-A3AA-D0E6CAC7C25B}" type="datetime1">
              <a:rPr lang="en-US" smtClean="0"/>
              <a:t>5/19/2024</a:t>
            </a:fld>
            <a:endParaRPr lang="en-US"/>
          </a:p>
        </p:txBody>
      </p:sp>
    </p:spTree>
    <p:extLst>
      <p:ext uri="{BB962C8B-B14F-4D97-AF65-F5344CB8AC3E}">
        <p14:creationId xmlns:p14="http://schemas.microsoft.com/office/powerpoint/2010/main" val="254456914"/>
      </p:ext>
    </p:extLst>
  </p:cSld>
  <p:clrMapOvr>
    <a:masterClrMapping/>
  </p:clrMapOvr>
  <mc:AlternateContent xmlns:mc="http://schemas.openxmlformats.org/markup-compatibility/2006" xmlns:p14="http://schemas.microsoft.com/office/powerpoint/2010/main">
    <mc:Choice Requires="p14">
      <p:transition spd="slow" p14:dur="2000" advTm="70064"/>
    </mc:Choice>
    <mc:Fallback xmlns="">
      <p:transition spd="slow" advTm="70064"/>
    </mc:Fallback>
  </mc:AlternateContent>
  <p:extLst>
    <p:ext uri="{3A86A75C-4F4B-4683-9AE1-C65F6400EC91}">
      <p14:laserTraceLst xmlns:p14="http://schemas.microsoft.com/office/powerpoint/2010/main">
        <p14:tracePtLst>
          <p14:tracePt t="524" x="11041063" y="2227263"/>
          <p14:tracePt t="534" x="10213975" y="1939925"/>
          <p14:tracePt t="546" x="9312275" y="1752600"/>
          <p14:tracePt t="554" x="8324850" y="1614488"/>
          <p14:tracePt t="564" x="7397750" y="1539875"/>
          <p14:tracePt t="575" x="6408738" y="1489075"/>
          <p14:tracePt t="584" x="5419725" y="1501775"/>
          <p14:tracePt t="596" x="4530725" y="1601788"/>
          <p14:tracePt t="605" x="3830638" y="1727200"/>
          <p14:tracePt t="615" x="3267075" y="1827213"/>
          <p14:tracePt t="626" x="2916238" y="1865313"/>
          <p14:tracePt t="635" x="2803525" y="1865313"/>
          <p14:tracePt t="646" x="2767013" y="1865313"/>
          <p14:tracePt t="656" x="2754313" y="1865313"/>
          <p14:tracePt t="678" x="2754313" y="1889125"/>
          <p14:tracePt t="686" x="2778125" y="1939925"/>
          <p14:tracePt t="696" x="2828925" y="2001838"/>
          <p14:tracePt t="707" x="2916238" y="2089150"/>
          <p14:tracePt t="716" x="3003550" y="2201863"/>
          <p14:tracePt t="729" x="3128963" y="2290763"/>
          <p14:tracePt t="737" x="3279775" y="2365375"/>
          <p14:tracePt t="748" x="3454400" y="2465388"/>
          <p14:tracePt t="757" x="3756025" y="2616200"/>
          <p14:tracePt t="767" x="4168775" y="2765425"/>
          <p14:tracePt t="781" x="4530725" y="2941638"/>
          <p14:tracePt t="787" x="4881563" y="3090863"/>
          <p14:tracePt t="797" x="5132388" y="3190875"/>
          <p14:tracePt t="808" x="5270500" y="3228975"/>
          <p14:tracePt t="818" x="5357813" y="3278188"/>
          <p14:tracePt t="830" x="5383213" y="3278188"/>
          <p14:tracePt t="839" x="5407025" y="3290888"/>
          <p14:tracePt t="868" x="5370513" y="3278188"/>
          <p14:tracePt t="879" x="5257800" y="3216275"/>
          <p14:tracePt t="889" x="5045075" y="3116263"/>
          <p14:tracePt t="899" x="4768850" y="3028950"/>
          <p14:tracePt t="913" x="4494213" y="2941638"/>
          <p14:tracePt t="920" x="4230688" y="2878138"/>
          <p14:tracePt t="931" x="3956050" y="2816225"/>
          <p14:tracePt t="945" x="3717925" y="2740025"/>
          <p14:tracePt t="950" x="3479800" y="2678113"/>
          <p14:tracePt t="963" x="3292475" y="2590800"/>
          <p14:tracePt t="970" x="3141663" y="2540000"/>
          <p14:tracePt t="982" x="3028950" y="2516188"/>
          <p14:tracePt t="991" x="2941638" y="2490788"/>
          <p14:tracePt t="1000" x="2890838" y="2490788"/>
          <p14:tracePt t="1013" x="2854325" y="2490788"/>
          <p14:tracePt t="1031" x="2828925" y="2490788"/>
          <p14:tracePt t="1062" x="2841625" y="2516188"/>
          <p14:tracePt t="1071" x="2916238" y="2565400"/>
          <p14:tracePt t="1083" x="3028950" y="2652713"/>
          <p14:tracePt t="1095" x="3179763" y="2740025"/>
          <p14:tracePt t="1101" x="3441700" y="2865438"/>
          <p14:tracePt t="1113" x="3743325" y="3028950"/>
          <p14:tracePt t="1122" x="3930650" y="3141663"/>
          <p14:tracePt t="1133" x="4081463" y="3241675"/>
          <p14:tracePt t="1146" x="4168775" y="3328988"/>
          <p14:tracePt t="1152" x="4230688" y="3429000"/>
          <p14:tracePt t="1164" x="4268788" y="3503613"/>
          <p14:tracePt t="1173" x="4281488" y="3541713"/>
          <p14:tracePt t="1184" x="4281488" y="3554413"/>
          <p14:tracePt t="1196" x="4281488" y="3567113"/>
          <p14:tracePt t="1203" x="4281488" y="3590925"/>
          <p14:tracePt t="1234" x="4268788" y="3603625"/>
          <p14:tracePt t="1245" x="4230688" y="3616325"/>
          <p14:tracePt t="1254" x="4217988" y="3616325"/>
          <p14:tracePt t="1507" x="4205288" y="3616325"/>
          <p14:tracePt t="1517" x="4192588" y="3629025"/>
          <p14:tracePt t="1528" x="4168775" y="3679825"/>
          <p14:tracePt t="1538" x="4143375" y="3767138"/>
          <p14:tracePt t="1548" x="4130675" y="3867150"/>
          <p14:tracePt t="1558" x="4105275" y="3979863"/>
          <p14:tracePt t="1568" x="4105275" y="4079875"/>
          <p14:tracePt t="1579" x="4105275" y="4217988"/>
          <p14:tracePt t="1588" x="4105275" y="4305300"/>
          <p14:tracePt t="1598" x="4105275" y="4367213"/>
          <p14:tracePt t="1612" x="4105275" y="4405313"/>
          <p14:tracePt t="1620" x="4105275" y="4418013"/>
          <p14:tracePt t="1629" x="4105275" y="4430713"/>
          <p14:tracePt t="1670" x="4117975" y="4418013"/>
          <p14:tracePt t="1679" x="4192588" y="4367213"/>
          <p14:tracePt t="1690" x="4294188" y="4330700"/>
          <p14:tracePt t="1700" x="4406900" y="4292600"/>
          <p14:tracePt t="1713" x="4494213" y="4254500"/>
          <p14:tracePt t="1722" x="4619625" y="4217988"/>
          <p14:tracePt t="1730" x="4768850" y="4205288"/>
          <p14:tracePt t="1741" x="4894263" y="4192588"/>
          <p14:tracePt t="1751" x="5019675" y="4179888"/>
          <p14:tracePt t="1762" x="5132388" y="4179888"/>
          <p14:tracePt t="1772" x="5219700" y="4179888"/>
          <p14:tracePt t="1781" x="5370513" y="4230688"/>
          <p14:tracePt t="1794" x="5495925" y="4279900"/>
          <p14:tracePt t="1801" x="5583238" y="4354513"/>
          <p14:tracePt t="1812" x="5670550" y="4418013"/>
          <p14:tracePt t="1822" x="5695950" y="4467225"/>
          <p14:tracePt t="1832" x="5719763" y="4479925"/>
          <p14:tracePt t="1846" x="5732463" y="4505325"/>
          <p14:tracePt t="1852" x="5732463" y="4518025"/>
          <p14:tracePt t="1863" x="5732463" y="4530725"/>
          <p14:tracePt t="1878" x="5708650" y="4543425"/>
          <p14:tracePt t="1882" x="5670550" y="4554538"/>
          <p14:tracePt t="1895" x="5645150" y="4554538"/>
          <p14:tracePt t="1902" x="5607050" y="4554538"/>
          <p14:tracePt t="1923" x="5583238" y="4554538"/>
          <p14:tracePt t="1984" x="5632450" y="4554538"/>
          <p14:tracePt t="1994" x="5732463" y="4554538"/>
          <p14:tracePt t="2005" x="5908675" y="4518025"/>
          <p14:tracePt t="2016" x="6021388" y="4492625"/>
          <p14:tracePt t="2026" x="6146800" y="4467225"/>
          <p14:tracePt t="2034" x="6246813" y="4430713"/>
          <p14:tracePt t="2045" x="6308725" y="4405313"/>
          <p14:tracePt t="2057" x="6359525" y="4405313"/>
          <p14:tracePt t="2064" x="6370638" y="4392613"/>
          <p14:tracePt t="2078" x="6396038" y="4392613"/>
          <p14:tracePt t="2095" x="6408738" y="4392613"/>
          <p14:tracePt t="2115" x="6396038" y="4392613"/>
          <p14:tracePt t="2128" x="6334125" y="4418013"/>
          <p14:tracePt t="2136" x="6283325" y="4430713"/>
          <p14:tracePt t="2146" x="6234113" y="4454525"/>
          <p14:tracePt t="2157" x="6157913" y="4467225"/>
          <p14:tracePt t="2167" x="6083300" y="4479925"/>
          <p14:tracePt t="2178" x="5983288" y="4479925"/>
          <p14:tracePt t="2187" x="5908675" y="4479925"/>
          <p14:tracePt t="2198" x="5857875" y="4479925"/>
          <p14:tracePt t="2212" x="5808663" y="4479925"/>
          <p14:tracePt t="2217" x="5783263" y="4479925"/>
          <p14:tracePt t="2227" x="5770563" y="4479925"/>
          <p14:tracePt t="2237" x="5757863" y="4467225"/>
          <p14:tracePt t="2259" x="5745163" y="4467225"/>
          <p14:tracePt t="2268" x="5745163" y="4454525"/>
          <p14:tracePt t="2278" x="5745163" y="4443413"/>
          <p14:tracePt t="2288" x="5783263" y="4443413"/>
          <p14:tracePt t="2298" x="5845175" y="4418013"/>
          <p14:tracePt t="2312" x="5870575" y="4405313"/>
          <p14:tracePt t="2318" x="5908675" y="4392613"/>
          <p14:tracePt t="2329" x="5932488" y="4379913"/>
          <p14:tracePt t="2339" x="5957888" y="4379913"/>
          <p14:tracePt t="2349" x="5957888" y="4367213"/>
          <p14:tracePt t="2362" x="5983288" y="4367213"/>
          <p14:tracePt t="2379" x="5995988" y="4367213"/>
          <p14:tracePt t="2411" x="6008688" y="4367213"/>
          <p14:tracePt t="2460" x="6008688" y="4354513"/>
          <p14:tracePt t="2501" x="6008688" y="4341813"/>
          <p14:tracePt t="2512" x="5995988" y="4341813"/>
          <p14:tracePt t="2531" x="5995988" y="4330700"/>
          <p14:tracePt t="2543" x="5983288" y="4330700"/>
          <p14:tracePt t="2561" x="5970588" y="4330700"/>
          <p14:tracePt t="2572" x="5970588" y="4318000"/>
          <p14:tracePt t="2582" x="5957888" y="4318000"/>
          <p14:tracePt t="2593" x="5932488" y="4318000"/>
          <p14:tracePt t="2612" x="5908675" y="4305300"/>
          <p14:tracePt t="2623" x="5895975" y="4292600"/>
          <p14:tracePt t="2632" x="5857875" y="4279900"/>
          <p14:tracePt t="2644" x="5845175" y="4267200"/>
          <p14:tracePt t="2653" x="5821363" y="4267200"/>
          <p14:tracePt t="2663" x="5795963" y="4241800"/>
          <p14:tracePt t="2677" x="5757863" y="4230688"/>
          <p14:tracePt t="2683" x="5719763" y="4217988"/>
          <p14:tracePt t="2695" x="5683250" y="4205288"/>
          <p14:tracePt t="2704" x="5657850" y="4192588"/>
          <p14:tracePt t="2714" x="5607050" y="4179888"/>
          <p14:tracePt t="2727" x="5583238" y="4167188"/>
          <p14:tracePt t="2734" x="5532438" y="4141788"/>
          <p14:tracePt t="2745" x="5507038" y="4141788"/>
          <p14:tracePt t="2755" x="5470525" y="4129088"/>
          <p14:tracePt t="2764" x="5457825" y="4117975"/>
          <p14:tracePt t="2778" x="5432425" y="4105275"/>
          <p14:tracePt t="2785" x="5407025" y="4092575"/>
          <p14:tracePt t="2795" x="5357813" y="4079875"/>
          <p14:tracePt t="2805" x="5319713" y="4054475"/>
          <p14:tracePt t="2815" x="5281613" y="4041775"/>
          <p14:tracePt t="2827" x="5232400" y="4017963"/>
          <p14:tracePt t="2835" x="5181600" y="3992563"/>
          <p14:tracePt t="2845" x="5119688" y="3967163"/>
          <p14:tracePt t="2862" x="5081588" y="3941763"/>
          <p14:tracePt t="2866" x="5045075" y="3916363"/>
          <p14:tracePt t="2877" x="4994275" y="3892550"/>
          <p14:tracePt t="2886" x="4968875" y="3867150"/>
          <p14:tracePt t="2896" x="4945063" y="3854450"/>
          <p14:tracePt t="2911" x="4894263" y="3803650"/>
          <p14:tracePt t="2916" x="4881563" y="3779838"/>
          <p14:tracePt t="2928" x="4832350" y="3729038"/>
          <p14:tracePt t="2937" x="4806950" y="3703638"/>
          <p14:tracePt t="2947" x="4781550" y="3654425"/>
          <p14:tracePt t="2960" x="4768850" y="3629025"/>
          <p14:tracePt t="2967" x="4743450" y="3616325"/>
          <p14:tracePt t="2978" x="4719638" y="3567113"/>
          <p14:tracePt t="2989" x="4706938" y="3541713"/>
          <p14:tracePt t="2997" x="4694238" y="3516313"/>
          <p14:tracePt t="3011" x="4681538" y="3490913"/>
          <p14:tracePt t="3018" x="4668838" y="3479800"/>
          <p14:tracePt t="3028" x="4668838" y="3454400"/>
          <p14:tracePt t="3039" x="4668838" y="3441700"/>
          <p14:tracePt t="3048" x="4668838" y="3416300"/>
          <p14:tracePt t="3060" x="4668838" y="3403600"/>
          <p14:tracePt t="3069" x="4668838" y="3390900"/>
          <p14:tracePt t="3079" x="4668838" y="3378200"/>
          <p14:tracePt t="3089" x="4668838" y="3341688"/>
          <p14:tracePt t="3099" x="4668838" y="3328988"/>
          <p14:tracePt t="3110" x="4668838" y="3303588"/>
          <p14:tracePt t="3119" x="4668838" y="3290888"/>
          <p14:tracePt t="3129" x="4681538" y="3267075"/>
          <p14:tracePt t="3143" x="4681538" y="3254375"/>
          <p14:tracePt t="3150" x="4694238" y="3228975"/>
          <p14:tracePt t="3162" x="4706938" y="3203575"/>
          <p14:tracePt t="3170" x="4719638" y="3178175"/>
          <p14:tracePt t="3180" x="4743450" y="3154363"/>
          <p14:tracePt t="3193" x="4756150" y="3128963"/>
          <p14:tracePt t="3200" x="4794250" y="3078163"/>
          <p14:tracePt t="3212" x="4832350" y="3041650"/>
          <p14:tracePt t="3221" x="4843463" y="3016250"/>
          <p14:tracePt t="3231" x="4856163" y="2990850"/>
          <p14:tracePt t="3245" x="4881563" y="2978150"/>
          <p14:tracePt t="3251" x="4881563" y="2965450"/>
          <p14:tracePt t="3262" x="4881563" y="2952750"/>
          <p14:tracePt t="3272" x="4894263" y="2941638"/>
          <p14:tracePt t="3282" x="4906963" y="2916238"/>
          <p14:tracePt t="3293" x="4919663" y="2916238"/>
          <p14:tracePt t="3302" x="4932363" y="2903538"/>
          <p14:tracePt t="3312" x="4945063" y="2890838"/>
          <p14:tracePt t="3326" x="4956175" y="2878138"/>
          <p14:tracePt t="3332" x="4968875" y="2878138"/>
          <p14:tracePt t="3344" x="4994275" y="2852738"/>
          <p14:tracePt t="3352" x="5045075" y="2828925"/>
          <p14:tracePt t="3362" x="5132388" y="2790825"/>
          <p14:tracePt t="3377" x="5194300" y="2765425"/>
          <p14:tracePt t="3383" x="5270500" y="2728913"/>
          <p14:tracePt t="3394" x="5319713" y="2703513"/>
          <p14:tracePt t="3403" x="5370513" y="2678113"/>
          <p14:tracePt t="3413" x="5407025" y="2665413"/>
          <p14:tracePt t="3427" x="5432425" y="2652713"/>
          <p14:tracePt t="3434" x="5457825" y="2640013"/>
          <p14:tracePt t="3445" x="5483225" y="2640013"/>
          <p14:tracePt t="3454" x="5495925" y="2640013"/>
          <p14:tracePt t="3464" x="5507038" y="2627313"/>
          <p14:tracePt t="3476" x="5532438" y="2627313"/>
          <p14:tracePt t="3484" x="5557838" y="2616200"/>
          <p14:tracePt t="3494" x="5607050" y="2603500"/>
          <p14:tracePt t="3505" x="5657850" y="2603500"/>
          <p14:tracePt t="3515" x="5719763" y="2603500"/>
          <p14:tracePt t="3526" x="5757863" y="2603500"/>
          <p14:tracePt t="3535" x="5821363" y="2603500"/>
          <p14:tracePt t="3545" x="5857875" y="2616200"/>
          <p14:tracePt t="3560" x="5908675" y="2627313"/>
          <p14:tracePt t="3565" x="5932488" y="2640013"/>
          <p14:tracePt t="3577" x="5957888" y="2640013"/>
          <p14:tracePt t="3586" x="5970588" y="2652713"/>
          <p14:tracePt t="3596" x="5983288" y="2652713"/>
          <p14:tracePt t="3609" x="5995988" y="2678113"/>
          <p14:tracePt t="3616" x="6008688" y="2690813"/>
          <p14:tracePt t="3628" x="6057900" y="2740025"/>
          <p14:tracePt t="3636" x="6083300" y="2765425"/>
          <p14:tracePt t="3646" x="6146800" y="2828925"/>
          <p14:tracePt t="3661" x="6196013" y="2890838"/>
          <p14:tracePt t="3667" x="6246813" y="2941638"/>
          <p14:tracePt t="3677" x="6270625" y="3003550"/>
          <p14:tracePt t="3688" x="6308725" y="3065463"/>
          <p14:tracePt t="3697" x="6334125" y="3116263"/>
          <p14:tracePt t="3711" x="6346825" y="3154363"/>
          <p14:tracePt t="3717" x="6359525" y="3190875"/>
          <p14:tracePt t="3728" x="6359525" y="3228975"/>
          <p14:tracePt t="3738" x="6370638" y="3254375"/>
          <p14:tracePt t="3748" x="6370638" y="3267075"/>
          <p14:tracePt t="3759" x="6370638" y="3278188"/>
          <p14:tracePt t="3769" x="6370638" y="3303588"/>
          <p14:tracePt t="3778" x="6370638" y="3341688"/>
          <p14:tracePt t="3791" x="6370638" y="3378200"/>
          <p14:tracePt t="3799" x="6370638" y="3416300"/>
          <p14:tracePt t="3809" x="6370638" y="3441700"/>
          <p14:tracePt t="3819" x="6370638" y="3479800"/>
          <p14:tracePt t="3829" x="6370638" y="3503613"/>
          <p14:tracePt t="3843" x="6370638" y="3529013"/>
          <p14:tracePt t="3849" x="6370638" y="3541713"/>
          <p14:tracePt t="3860" x="6370638" y="3554413"/>
          <p14:tracePt t="3876" x="6370638" y="3567113"/>
          <p14:tracePt t="3879" x="6370638" y="3579813"/>
          <p14:tracePt t="3892" x="6370638" y="3590925"/>
          <p14:tracePt t="3900" x="6370638" y="3603625"/>
          <p14:tracePt t="3910" x="6370638" y="3629025"/>
          <p14:tracePt t="3921" x="6359525" y="3667125"/>
          <p14:tracePt t="3930" x="6346825" y="3716338"/>
          <p14:tracePt t="3943" x="6334125" y="3741738"/>
          <p14:tracePt t="3950" x="6321425" y="3767138"/>
          <p14:tracePt t="3963" x="6308725" y="3779838"/>
          <p14:tracePt t="3971" x="6296025" y="3803650"/>
          <p14:tracePt t="3981" x="6283325" y="3803650"/>
          <p14:tracePt t="3992" x="6270625" y="3829050"/>
          <p14:tracePt t="4001" x="6259513" y="3867150"/>
          <p14:tracePt t="4013" x="6221413" y="3905250"/>
          <p14:tracePt t="4025" x="6208713" y="3954463"/>
          <p14:tracePt t="4041" x="6196013" y="3992563"/>
          <p14:tracePt t="4045" x="6170613" y="4029075"/>
          <p14:tracePt t="4052" x="6157913" y="4054475"/>
          <p14:tracePt t="4063" x="6134100" y="4092575"/>
          <p14:tracePt t="4075" x="6121400" y="4105275"/>
          <p14:tracePt t="4082" x="6096000" y="4117975"/>
          <p14:tracePt t="4094" x="6070600" y="4154488"/>
          <p14:tracePt t="4103" x="6057900" y="4154488"/>
          <p14:tracePt t="4113" x="6021388" y="4192588"/>
          <p14:tracePt t="4125" x="6008688" y="4205288"/>
          <p14:tracePt t="4133" x="5983288" y="4230688"/>
          <p14:tracePt t="4144" x="5957888" y="4241800"/>
          <p14:tracePt t="4154" x="5945188" y="4267200"/>
          <p14:tracePt t="4163" x="5932488" y="4292600"/>
          <p14:tracePt t="4176" x="5908675" y="4318000"/>
          <p14:tracePt t="4184" x="5883275" y="4330700"/>
          <p14:tracePt t="4194" x="5857875" y="4354513"/>
          <p14:tracePt t="4207" x="5845175" y="4367213"/>
          <p14:tracePt t="4214" x="5832475" y="4367213"/>
          <p14:tracePt t="4225" x="5821363" y="4379913"/>
          <p14:tracePt t="4234" x="5808663" y="4379913"/>
          <p14:tracePt t="4245" x="5795963" y="4392613"/>
          <p14:tracePt t="4259" x="5783263" y="4405313"/>
          <p14:tracePt t="4265" x="5770563" y="4405313"/>
          <p14:tracePt t="4276" x="5770563" y="4418013"/>
          <p14:tracePt t="4285" x="5745163" y="4418013"/>
          <p14:tracePt t="4307" x="5719763" y="4418013"/>
          <p14:tracePt t="4316" x="5708650" y="4430713"/>
          <p14:tracePt t="4326" x="5670550" y="4430713"/>
          <p14:tracePt t="4337" x="5619750" y="4430713"/>
          <p14:tracePt t="4346" x="5532438" y="4430713"/>
          <p14:tracePt t="4359" x="5432425" y="4418013"/>
          <p14:tracePt t="4366" x="5332413" y="4367213"/>
          <p14:tracePt t="4377" x="5257800" y="4330700"/>
          <p14:tracePt t="4387" x="5181600" y="4267200"/>
          <p14:tracePt t="4397" x="5106988" y="4217988"/>
          <p14:tracePt t="4408" x="5032375" y="4154488"/>
          <p14:tracePt t="4417" x="4956175" y="4092575"/>
          <p14:tracePt t="4427" x="4894263" y="4029075"/>
          <p14:tracePt t="4442" x="4856163" y="3979863"/>
          <p14:tracePt t="4447" x="4832350" y="3941763"/>
          <p14:tracePt t="4459" x="4781550" y="3841750"/>
          <p14:tracePt t="4468" x="4732338" y="3754438"/>
          <p14:tracePt t="4477" x="4681538" y="3654425"/>
          <p14:tracePt t="4492" x="4668838" y="3579813"/>
          <p14:tracePt t="4498" x="4643438" y="3541713"/>
          <p14:tracePt t="4510" x="4630738" y="3516313"/>
          <p14:tracePt t="4518" x="4630738" y="3479800"/>
          <p14:tracePt t="4528" x="4630738" y="3441700"/>
          <p14:tracePt t="4541" x="4630738" y="3403600"/>
          <p14:tracePt t="4550" x="4630738" y="3367088"/>
          <p14:tracePt t="4559" x="4630738" y="3316288"/>
          <p14:tracePt t="4569" x="4630738" y="3241675"/>
          <p14:tracePt t="4579" x="4630738" y="3190875"/>
          <p14:tracePt t="4591" x="4630738" y="3116263"/>
          <p14:tracePt t="4599" x="4630738" y="3065463"/>
          <p14:tracePt t="4609" x="4630738" y="3041650"/>
          <p14:tracePt t="4620" x="4630738" y="3003550"/>
          <p14:tracePt t="4630" x="4630738" y="2978150"/>
          <p14:tracePt t="4641" x="4630738" y="2952750"/>
          <p14:tracePt t="4650" x="4630738" y="2941638"/>
          <p14:tracePt t="4672" x="4630738" y="2928938"/>
          <p14:tracePt t="4680" x="4630738" y="2916238"/>
          <p14:tracePt t="4723" x="4643438" y="2903538"/>
          <p14:tracePt t="4731" x="4643438" y="2890838"/>
          <p14:tracePt t="4742" x="4656138" y="2878138"/>
          <p14:tracePt t="4752" x="4668838" y="2878138"/>
          <p14:tracePt t="4774" x="4668838" y="2865438"/>
          <p14:tracePt t="4782" x="4681538" y="2865438"/>
          <p14:tracePt t="4823" x="4681538" y="2852738"/>
          <p14:tracePt t="4846" x="4694238" y="2852738"/>
          <p14:tracePt t="4853" x="4719638" y="2840038"/>
          <p14:tracePt t="4863" x="4719638" y="2828925"/>
          <p14:tracePt t="4873" x="4768850" y="2803525"/>
          <p14:tracePt t="4883" x="4794250" y="2790825"/>
          <p14:tracePt t="4905" x="4832350" y="2778125"/>
          <p14:tracePt t="4908" x="4868863" y="2765425"/>
          <p14:tracePt t="4914" x="4906963" y="2752725"/>
          <p14:tracePt t="4926" x="4919663" y="2740025"/>
          <p14:tracePt t="4934" x="4945063" y="2740025"/>
          <p14:tracePt t="4944" x="4968875" y="2728913"/>
          <p14:tracePt t="4958" x="4981575" y="2728913"/>
          <p14:tracePt t="4974" x="5006975" y="2728913"/>
          <p14:tracePt t="4991" x="5006975" y="2716213"/>
          <p14:tracePt t="4995" x="5032375" y="2716213"/>
          <p14:tracePt t="5007" x="5057775" y="2703513"/>
          <p14:tracePt t="5015" x="5081588" y="2703513"/>
          <p14:tracePt t="5025" x="5094288" y="2703513"/>
          <p14:tracePt t="5036" x="5132388" y="2703513"/>
          <p14:tracePt t="5046" x="5181600" y="2703513"/>
          <p14:tracePt t="5057" x="5232400" y="2703513"/>
          <p14:tracePt t="5065" x="5270500" y="2703513"/>
          <p14:tracePt t="5076" x="5307013" y="2703513"/>
          <p14:tracePt t="5087" x="5357813" y="2703513"/>
          <p14:tracePt t="5097" x="5394325" y="2703513"/>
          <p14:tracePt t="5107" x="5419725" y="2703513"/>
          <p14:tracePt t="5117" x="5470525" y="2716213"/>
          <p14:tracePt t="5126" x="5532438" y="2740025"/>
          <p14:tracePt t="5141" x="5607050" y="2765425"/>
          <p14:tracePt t="5147" x="5695950" y="2803525"/>
          <p14:tracePt t="5159" x="5783263" y="2852738"/>
          <p14:tracePt t="5167" x="5857875" y="2890838"/>
          <p14:tracePt t="5178" x="5895975" y="2903538"/>
          <p14:tracePt t="5191" x="5932488" y="2928938"/>
          <p14:tracePt t="5198" x="5957888" y="2941638"/>
          <p14:tracePt t="5208" x="5983288" y="2965450"/>
          <p14:tracePt t="5219" x="6008688" y="2978150"/>
          <p14:tracePt t="5240" x="6021388" y="2990850"/>
          <p14:tracePt t="5248" x="6045200" y="3028950"/>
          <p14:tracePt t="5258" x="6083300" y="3065463"/>
          <p14:tracePt t="5269" x="6121400" y="3116263"/>
          <p14:tracePt t="5279" x="6146800" y="3154363"/>
          <p14:tracePt t="5291" x="6170613" y="3178175"/>
          <p14:tracePt t="5299" x="6183313" y="3203575"/>
          <p14:tracePt t="5309" x="6196013" y="3216275"/>
          <p14:tracePt t="5320" x="6196013" y="3228975"/>
          <p14:tracePt t="5330" x="6208713" y="3228975"/>
          <p14:tracePt t="5340" x="6208713" y="3241675"/>
          <p14:tracePt t="5350" x="6221413" y="3241675"/>
          <p14:tracePt t="5360" x="6221413" y="3267075"/>
          <p14:tracePt t="5373" x="6234113" y="3290888"/>
          <p14:tracePt t="5380" x="6246813" y="3341688"/>
          <p14:tracePt t="5391" x="6270625" y="3416300"/>
          <p14:tracePt t="5401" x="6296025" y="3479800"/>
          <p14:tracePt t="5410" x="6321425" y="3567113"/>
          <p14:tracePt t="5423" x="6334125" y="3616325"/>
          <p14:tracePt t="5432" x="6346825" y="3654425"/>
          <p14:tracePt t="5442" x="6346825" y="3679825"/>
          <p14:tracePt t="5452" x="6346825" y="3692525"/>
          <p14:tracePt t="5462" x="6346825" y="3703638"/>
          <p14:tracePt t="5474" x="6346825" y="3716338"/>
          <p14:tracePt t="5482" x="6346825" y="3729038"/>
          <p14:tracePt t="5492" x="6346825" y="3754438"/>
          <p14:tracePt t="5502" x="6346825" y="3779838"/>
          <p14:tracePt t="5512" x="6346825" y="3816350"/>
          <p14:tracePt t="5523" x="6334125" y="3892550"/>
          <p14:tracePt t="5533" x="6321425" y="3941763"/>
          <p14:tracePt t="5542" x="6296025" y="4005263"/>
          <p14:tracePt t="5557" x="6283325" y="4041775"/>
          <p14:tracePt t="5563" x="6270625" y="4067175"/>
          <p14:tracePt t="5575" x="6246813" y="4105275"/>
          <p14:tracePt t="5583" x="6234113" y="4117975"/>
          <p14:tracePt t="5594" x="6221413" y="4129088"/>
          <p14:tracePt t="5607" x="6208713" y="4141788"/>
          <p14:tracePt t="5614" x="6196013" y="4154488"/>
          <p14:tracePt t="5626" x="6170613" y="4167188"/>
          <p14:tracePt t="5634" x="6146800" y="4192588"/>
          <p14:tracePt t="5644" x="6134100" y="4192588"/>
          <p14:tracePt t="5657" x="6096000" y="4217988"/>
          <p14:tracePt t="5674" x="6083300" y="4230688"/>
          <p14:tracePt t="5685" x="6070600" y="4230688"/>
          <p14:tracePt t="5694" x="6045200" y="4241800"/>
          <p14:tracePt t="5707" x="6034088" y="4254500"/>
          <p14:tracePt t="5715" x="6008688" y="4267200"/>
          <p14:tracePt t="5725" x="5995988" y="4267200"/>
          <p14:tracePt t="5736" x="5983288" y="4267200"/>
          <p14:tracePt t="5745" x="5970588" y="4267200"/>
          <p14:tracePt t="5756" x="5945188" y="4279900"/>
          <p14:tracePt t="5766" x="5921375" y="4292600"/>
          <p14:tracePt t="5775" x="5883275" y="4292600"/>
          <p14:tracePt t="5788" x="5857875" y="4292600"/>
          <p14:tracePt t="5796" x="5832475" y="4305300"/>
          <p14:tracePt t="5807" x="5795963" y="4318000"/>
          <p14:tracePt t="5816" x="5757863" y="4318000"/>
          <p14:tracePt t="5826" x="5719763" y="4330700"/>
          <p14:tracePt t="5840" x="5670550" y="4330700"/>
          <p14:tracePt t="5846" x="5595938" y="4330700"/>
          <p14:tracePt t="5857" x="5545138" y="4330700"/>
          <p14:tracePt t="5867" x="5457825" y="4330700"/>
          <p14:tracePt t="5876" x="5383213" y="4318000"/>
          <p14:tracePt t="5890" x="5332413" y="4305300"/>
          <p14:tracePt t="5898" x="5270500" y="4279900"/>
          <p14:tracePt t="5907" x="5232400" y="4254500"/>
          <p14:tracePt t="5919" x="5194300" y="4241800"/>
          <p14:tracePt t="5928" x="5132388" y="4217988"/>
          <p14:tracePt t="5940" x="5106988" y="4192588"/>
          <p14:tracePt t="5948" x="5045075" y="4154488"/>
          <p14:tracePt t="5961" x="4994275" y="4105275"/>
          <p14:tracePt t="5969" x="4945063" y="4029075"/>
          <p14:tracePt t="5978" x="4894263" y="3967163"/>
          <p14:tracePt t="5989" x="4843463" y="3892550"/>
          <p14:tracePt t="5999" x="4794250" y="3829050"/>
          <p14:tracePt t="6008" x="4743450" y="3792538"/>
          <p14:tracePt t="6023" x="4732338" y="3741738"/>
          <p14:tracePt t="6029" x="4706938" y="3716338"/>
          <p14:tracePt t="6042" x="4694238" y="3692525"/>
          <p14:tracePt t="6049" x="4681538" y="3679825"/>
          <p14:tracePt t="6059" x="4668838" y="3641725"/>
          <p14:tracePt t="6073" x="4656138" y="3603625"/>
          <p14:tracePt t="6080" x="4656138" y="3579813"/>
          <p14:tracePt t="6090" x="4656138" y="3541713"/>
          <p14:tracePt t="6100" x="4656138" y="3467100"/>
          <p14:tracePt t="6111" x="4656138" y="3403600"/>
          <p14:tracePt t="6123" x="4656138" y="3341688"/>
          <p14:tracePt t="6130" x="4656138" y="3316288"/>
          <p14:tracePt t="6142" x="4656138" y="3290888"/>
          <p14:tracePt t="6151" x="4656138" y="3267075"/>
          <p14:tracePt t="6161" x="4656138" y="3241675"/>
          <p14:tracePt t="6173" x="4668838" y="3228975"/>
          <p14:tracePt t="6191" x="4668838" y="3216275"/>
          <p14:tracePt t="6205" x="4681538" y="3203575"/>
          <p14:tracePt t="6211" x="4681538" y="3190875"/>
          <p14:tracePt t="6223" x="4694238" y="3178175"/>
          <p14:tracePt t="6232" x="4706938" y="3154363"/>
          <p14:tracePt t="6242" x="4706938" y="3141663"/>
          <p14:tracePt t="6256" x="4743450" y="3116263"/>
          <p14:tracePt t="6262" x="4756150" y="3090863"/>
          <p14:tracePt t="6273" x="4768850" y="3065463"/>
          <p14:tracePt t="6283" x="4794250" y="3054350"/>
          <p14:tracePt t="6293" x="4806950" y="3041650"/>
          <p14:tracePt t="6307" x="4806950" y="3028950"/>
          <p14:tracePt t="6313" x="4819650" y="3028950"/>
          <p14:tracePt t="6333" x="4819650" y="3016250"/>
          <p14:tracePt t="6364" x="4832350" y="3016250"/>
          <p14:tracePt t="6374" x="4832350" y="3003550"/>
          <p14:tracePt t="6384" x="4856163" y="3003550"/>
          <p14:tracePt t="6394" x="4894263" y="2990850"/>
          <p14:tracePt t="6406" x="4945063" y="2965450"/>
          <p14:tracePt t="6414" x="4968875" y="2952750"/>
          <p14:tracePt t="6425" x="5019675" y="2952750"/>
          <p14:tracePt t="6438" x="5045075" y="2928938"/>
          <p14:tracePt t="6445" x="5094288" y="2916238"/>
          <p14:tracePt t="6456" x="5157788" y="2903538"/>
          <p14:tracePt t="6465" x="5245100" y="2890838"/>
          <p14:tracePt t="6475" x="5294313" y="2890838"/>
          <p14:tracePt t="6489" x="5332413" y="2890838"/>
          <p14:tracePt t="6496" x="5370513" y="2890838"/>
          <p14:tracePt t="6506" x="5394325" y="2890838"/>
          <p14:tracePt t="6516" x="5432425" y="2890838"/>
          <p14:tracePt t="6526" x="5445125" y="2890838"/>
          <p14:tracePt t="6539" x="5483225" y="2890838"/>
          <p14:tracePt t="6546" x="5532438" y="2890838"/>
          <p14:tracePt t="6556" x="5607050" y="2890838"/>
          <p14:tracePt t="6567" x="5670550" y="2916238"/>
          <p14:tracePt t="6576" x="5708650" y="2928938"/>
          <p14:tracePt t="6590" x="5732463" y="2941638"/>
          <p14:tracePt t="6597" x="5757863" y="2941638"/>
          <p14:tracePt t="6607" x="5770563" y="2952750"/>
          <p14:tracePt t="6618" x="5808663" y="2965450"/>
          <p14:tracePt t="6627" x="5845175" y="2978150"/>
          <p14:tracePt t="6638" x="5895975" y="3016250"/>
          <p14:tracePt t="6647" x="5957888" y="3054350"/>
          <p14:tracePt t="6658" x="6008688" y="3090863"/>
          <p14:tracePt t="6673" x="6045200" y="3128963"/>
          <p14:tracePt t="6678" x="6096000" y="3178175"/>
          <p14:tracePt t="6688" x="6121400" y="3190875"/>
          <p14:tracePt t="6699" x="6146800" y="3228975"/>
          <p14:tracePt t="6708" x="6157913" y="3241675"/>
          <p14:tracePt t="6722" x="6170613" y="3254375"/>
          <p14:tracePt t="6729" x="6170613" y="3278188"/>
          <p14:tracePt t="6740" x="6196013" y="3303588"/>
          <p14:tracePt t="6749" x="6208713" y="3328988"/>
          <p14:tracePt t="6759" x="6221413" y="3390900"/>
          <p14:tracePt t="6773" x="6246813" y="3467100"/>
          <p14:tracePt t="6779" x="6259513" y="3541713"/>
          <p14:tracePt t="6790" x="6270625" y="3603625"/>
          <p14:tracePt t="6805" x="6270625" y="3654425"/>
          <p14:tracePt t="6810" x="6270625" y="3692525"/>
          <p14:tracePt t="6822" x="6270625" y="3729038"/>
          <p14:tracePt t="6830" x="6270625" y="3767138"/>
          <p14:tracePt t="6840" x="6270625" y="3792538"/>
          <p14:tracePt t="6851" x="6270625" y="3816350"/>
          <p14:tracePt t="6860" x="6270625" y="3829050"/>
          <p14:tracePt t="6872" x="6270625" y="3841750"/>
          <p14:tracePt t="6881" x="6270625" y="3854450"/>
          <p14:tracePt t="6890" x="6270625" y="3867150"/>
          <p14:tracePt t="6904" x="6270625" y="3879850"/>
          <p14:tracePt t="6911" x="6259513" y="3905250"/>
          <p14:tracePt t="6922" x="6259513" y="3929063"/>
          <p14:tracePt t="6931" x="6246813" y="3967163"/>
          <p14:tracePt t="6942" x="6208713" y="4029075"/>
          <p14:tracePt t="6955" x="6183313" y="4054475"/>
          <p14:tracePt t="6962" x="6157913" y="4105275"/>
          <p14:tracePt t="6974" x="6134100" y="4129088"/>
          <p14:tracePt t="6982" x="6121400" y="4141788"/>
          <p14:tracePt t="6993" x="6108700" y="4154488"/>
          <p14:tracePt t="7004" x="6083300" y="4167188"/>
          <p14:tracePt t="7012" x="6070600" y="4192588"/>
          <p14:tracePt t="7024" x="6057900" y="4192588"/>
          <p14:tracePt t="7033" x="6045200" y="4205288"/>
          <p14:tracePt t="7056" x="6008688" y="4217988"/>
          <p14:tracePt t="7074" x="5983288" y="4230688"/>
          <p14:tracePt t="7084" x="5970588" y="4230688"/>
          <p14:tracePt t="7093" x="5932488" y="4241800"/>
          <p14:tracePt t="7105" x="5921375" y="4241800"/>
          <p14:tracePt t="7114" x="5895975" y="4241800"/>
          <p14:tracePt t="7125" x="5883275" y="4254500"/>
          <p14:tracePt t="7137" x="5857875" y="4254500"/>
          <p14:tracePt t="7144" x="5821363" y="4254500"/>
          <p14:tracePt t="7156" x="5783263" y="4267200"/>
          <p14:tracePt t="7165" x="5757863" y="4267200"/>
          <p14:tracePt t="7174" x="5708650" y="4267200"/>
          <p14:tracePt t="7189" x="5670550" y="4267200"/>
          <p14:tracePt t="7195" x="5607050" y="4267200"/>
          <p14:tracePt t="7205" x="5507038" y="4267200"/>
          <p14:tracePt t="7215" x="5407025" y="4230688"/>
          <p14:tracePt t="7225" x="5332413" y="4205288"/>
          <p14:tracePt t="7239" x="5257800" y="4167188"/>
          <p14:tracePt t="7245" x="5181600" y="4141788"/>
          <p14:tracePt t="7256" x="5157788" y="4117975"/>
          <p14:tracePt t="7266" x="5119688" y="4105275"/>
          <p14:tracePt t="7276" x="5094288" y="4092575"/>
          <p14:tracePt t="7289" x="5068888" y="4079875"/>
          <p14:tracePt t="7296" x="5057775" y="4054475"/>
          <p14:tracePt t="7306" x="5019675" y="4041775"/>
          <p14:tracePt t="7321" x="4981575" y="4005263"/>
          <p14:tracePt t="7327" x="4968875" y="3979863"/>
          <p14:tracePt t="7338" x="4945063" y="3941763"/>
          <p14:tracePt t="7347" x="4932363" y="3905250"/>
          <p14:tracePt t="7357" x="4906963" y="3879850"/>
          <p14:tracePt t="7371" x="4894263" y="3854450"/>
          <p14:tracePt t="7377" x="4894263" y="3829050"/>
          <p14:tracePt t="7389" x="4881563" y="3792538"/>
          <p14:tracePt t="7398" x="4868863" y="3767138"/>
          <p14:tracePt t="7408" x="4856163" y="3754438"/>
          <p14:tracePt t="7422" x="4856163" y="3741738"/>
          <p14:tracePt t="7428" x="4856163" y="3716338"/>
          <p14:tracePt t="7437" x="4856163" y="3679825"/>
          <p14:tracePt t="7448" x="4856163" y="3641725"/>
          <p14:tracePt t="7459" x="4856163" y="3590925"/>
          <p14:tracePt t="7471" x="4856163" y="3490913"/>
          <p14:tracePt t="7479" x="4856163" y="3429000"/>
          <p14:tracePt t="7489" x="4868863" y="3367088"/>
          <p14:tracePt t="7499" x="4868863" y="3341688"/>
          <p14:tracePt t="7509" x="4868863" y="3316288"/>
          <p14:tracePt t="7521" x="4868863" y="3303588"/>
          <p14:tracePt t="7530" x="4868863" y="3290888"/>
          <p14:tracePt t="7552" x="4868863" y="3278188"/>
          <p14:tracePt t="7581" x="4868863" y="3254375"/>
          <p14:tracePt t="7590" x="4894263" y="3228975"/>
          <p14:tracePt t="7603" x="4906963" y="3216275"/>
          <p14:tracePt t="7610" x="4906963" y="3190875"/>
          <p14:tracePt t="7621" x="4919663" y="3178175"/>
          <p14:tracePt t="7631" x="4932363" y="3165475"/>
          <p14:tracePt t="7641" x="4968875" y="3116263"/>
          <p14:tracePt t="7654" x="4968875" y="3090863"/>
          <p14:tracePt t="7661" x="4994275" y="3078163"/>
          <p14:tracePt t="7673" x="5006975" y="3054350"/>
          <p14:tracePt t="7681" x="5006975" y="3041650"/>
          <p14:tracePt t="7692" x="5006975" y="3028950"/>
          <p14:tracePt t="7704" x="5019675" y="3028950"/>
          <p14:tracePt t="7722" x="5045075" y="3003550"/>
          <p14:tracePt t="7732" x="5068888" y="2978150"/>
          <p14:tracePt t="7742" x="5081588" y="2965450"/>
          <p14:tracePt t="7754" x="5094288" y="2952750"/>
          <p14:tracePt t="7762" x="5119688" y="2941638"/>
          <p14:tracePt t="7776" x="5145088" y="2916238"/>
          <p14:tracePt t="7787" x="5170488" y="2890838"/>
          <p14:tracePt t="7793" x="5181600" y="2878138"/>
          <p14:tracePt t="7805" x="5207000" y="2865438"/>
          <p14:tracePt t="7813" x="5270500" y="2828925"/>
          <p14:tracePt t="7823" x="5294313" y="2828925"/>
          <p14:tracePt t="7837" x="5345113" y="2803525"/>
          <p14:tracePt t="7844" x="5383213" y="2778125"/>
          <p14:tracePt t="7855" x="5432425" y="2765425"/>
          <p14:tracePt t="7864" x="5457825" y="2765425"/>
          <p14:tracePt t="7885" x="5483225" y="2752725"/>
          <p14:tracePt t="7889" x="5495925" y="2740025"/>
          <p14:tracePt t="7895" x="5519738" y="2740025"/>
          <p14:tracePt t="7905" x="5545138" y="2740025"/>
          <p14:tracePt t="7921" x="5557838" y="2740025"/>
          <p14:tracePt t="7925" x="5570538" y="2740025"/>
          <p14:tracePt t="7937" x="5583238" y="2740025"/>
          <p14:tracePt t="7945" x="5595938" y="2740025"/>
          <p14:tracePt t="7955" x="5619750" y="2740025"/>
          <p14:tracePt t="7969" x="5645150" y="2740025"/>
          <p14:tracePt t="7975" x="5670550" y="2740025"/>
          <p14:tracePt t="7986" x="5683250" y="2740025"/>
          <p14:tracePt t="7996" x="5708650" y="2752725"/>
          <p14:tracePt t="8006" x="5719763" y="2752725"/>
          <p14:tracePt t="8019" x="5757863" y="2790825"/>
          <p14:tracePt t="8026" x="5783263" y="2803525"/>
          <p14:tracePt t="8037" x="5808663" y="2816225"/>
          <p14:tracePt t="8047" x="5832475" y="2840038"/>
          <p14:tracePt t="8057" x="5857875" y="2865438"/>
          <p14:tracePt t="8070" x="5895975" y="2903538"/>
          <p14:tracePt t="8077" x="5932488" y="2952750"/>
          <p14:tracePt t="8088" x="5945188" y="3003550"/>
          <p14:tracePt t="8097" x="6008688" y="3116263"/>
          <p14:tracePt t="8107" x="6034088" y="3178175"/>
          <p14:tracePt t="8121" x="6045200" y="3241675"/>
          <p14:tracePt t="8128" x="6083300" y="3328988"/>
          <p14:tracePt t="8139" x="6108700" y="3390900"/>
          <p14:tracePt t="8148" x="6134100" y="3429000"/>
          <p14:tracePt t="8158" x="6146800" y="3441700"/>
          <p14:tracePt t="8171" x="6146800" y="3467100"/>
          <p14:tracePt t="8178" x="6157913" y="3479800"/>
          <p14:tracePt t="8189" x="6157913" y="3490913"/>
          <p14:tracePt t="8219" x="6157913" y="3503613"/>
          <p14:tracePt t="8229" x="6170613" y="3529013"/>
          <p14:tracePt t="8239" x="6183313" y="3554413"/>
          <p14:tracePt t="8252" x="6196013" y="3579813"/>
          <p14:tracePt t="8260" x="6208713" y="3603625"/>
          <p14:tracePt t="8271" x="6208713" y="3629025"/>
          <p14:tracePt t="8280" x="6208713" y="3654425"/>
          <p14:tracePt t="8290" x="6208713" y="3667125"/>
          <p14:tracePt t="8303" x="6208713" y="3679825"/>
          <p14:tracePt t="8310" x="6208713" y="3692525"/>
          <p14:tracePt t="8330" x="6208713" y="3716338"/>
          <p14:tracePt t="8340" x="6221413" y="3767138"/>
          <p14:tracePt t="8353" x="6221413" y="3841750"/>
          <p14:tracePt t="8361" x="6221413" y="3892550"/>
          <p14:tracePt t="8371" x="6221413" y="3929063"/>
          <p14:tracePt t="8381" x="6221413" y="3954463"/>
          <p14:tracePt t="8391" x="6221413" y="3967163"/>
          <p14:tracePt t="8404" x="6221413" y="3992563"/>
          <p14:tracePt t="8412" x="6221413" y="4005263"/>
          <p14:tracePt t="8421" x="6221413" y="4017963"/>
          <p14:tracePt t="8443" x="6208713" y="4029075"/>
          <p14:tracePt t="8462" x="6196013" y="4041775"/>
          <p14:tracePt t="8472" x="6170613" y="4054475"/>
          <p14:tracePt t="8487" x="6157913" y="4067175"/>
          <p14:tracePt t="8493" x="6121400" y="4079875"/>
          <p14:tracePt t="8504" x="6070600" y="4092575"/>
          <p14:tracePt t="8513" x="6021388" y="4105275"/>
          <p14:tracePt t="8523" x="5945188" y="4117975"/>
          <p14:tracePt t="8536" x="5832475" y="4117975"/>
          <p14:tracePt t="8544" x="5695950" y="4105275"/>
          <p14:tracePt t="8554" x="5532438" y="4017963"/>
          <p14:tracePt t="8563" x="5345113" y="3905250"/>
          <p14:tracePt t="8574" x="5219700" y="3816350"/>
          <p14:tracePt t="8587" x="5119688" y="3741738"/>
          <p14:tracePt t="8594" x="5045075" y="3679825"/>
          <p14:tracePt t="8604" x="4981575" y="3616325"/>
          <p14:tracePt t="8615" x="4956175" y="3579813"/>
          <p14:tracePt t="8624" x="4932363" y="3554413"/>
          <p14:tracePt t="8636" x="4906963" y="3541713"/>
          <p14:tracePt t="8645" x="4894263" y="3503613"/>
          <p14:tracePt t="8655" x="4868863" y="3429000"/>
          <p14:tracePt t="8665" x="4856163" y="3367088"/>
          <p14:tracePt t="8676" x="4832350" y="3278188"/>
          <p14:tracePt t="8686" x="4832350" y="3216275"/>
          <p14:tracePt t="8695" x="4832350" y="3154363"/>
          <p14:tracePt t="8705" x="4819650" y="3103563"/>
          <p14:tracePt t="8719" x="4819650" y="3078163"/>
          <p14:tracePt t="8726" x="4819650" y="3065463"/>
          <p14:tracePt t="8736" x="4819650" y="3041650"/>
          <p14:tracePt t="8756" x="4806950" y="3028950"/>
          <p14:tracePt t="8777" x="4806950" y="3003550"/>
          <p14:tracePt t="8787" x="4794250" y="2978150"/>
          <p14:tracePt t="8797" x="4756150" y="2916238"/>
          <p14:tracePt t="8807" x="4706938" y="2840038"/>
          <p14:tracePt t="8820" x="4643438" y="2740025"/>
          <p14:tracePt t="8827" x="4568825" y="2627313"/>
          <p14:tracePt t="8837" x="4468813" y="2540000"/>
          <p14:tracePt t="8852" x="4368800" y="2439988"/>
          <p14:tracePt t="8857" x="4281488" y="2339975"/>
          <p14:tracePt t="8870" x="4205288" y="2278063"/>
          <p14:tracePt t="8878" x="4130675" y="2227263"/>
          <p14:tracePt t="8891" x="4081463" y="2178050"/>
          <p14:tracePt t="8903" x="4017963" y="2139950"/>
          <p14:tracePt t="8908" x="3968750" y="2101850"/>
          <p14:tracePt t="8920" x="3930650" y="2078038"/>
          <p14:tracePt t="8929" x="3892550" y="2039938"/>
          <p14:tracePt t="8939" x="3867150" y="2014538"/>
          <p14:tracePt t="8952" x="3843338" y="2001838"/>
          <p14:tracePt t="8960" x="3830638" y="1989138"/>
          <p14:tracePt t="8970" x="3817938" y="1989138"/>
          <p14:tracePt t="8980" x="3817938" y="1978025"/>
          <p14:tracePt t="8989" x="3805238" y="1978025"/>
          <p14:tracePt t="9032" x="3792538" y="1978025"/>
          <p14:tracePt t="9041" x="3779838" y="1978025"/>
          <p14:tracePt t="9081" x="3767138" y="1978025"/>
          <p14:tracePt t="9132" x="3756025" y="1978025"/>
          <p14:tracePt t="9162" x="3743325" y="1978025"/>
          <p14:tracePt t="9172" x="3730625" y="1978025"/>
          <p14:tracePt t="9184" x="3705225" y="1978025"/>
          <p14:tracePt t="9193" x="3692525" y="1989138"/>
          <p14:tracePt t="9202" x="3679825" y="2001838"/>
          <p14:tracePt t="9212" x="3654425" y="2014538"/>
          <p14:tracePt t="9222" x="3654425" y="2027238"/>
          <p14:tracePt t="9236" x="3630613" y="2039938"/>
          <p14:tracePt t="9253" x="3605213" y="2052638"/>
          <p14:tracePt t="9264" x="3592513" y="2065338"/>
          <p14:tracePt t="9273" x="3579813" y="2065338"/>
          <p14:tracePt t="9286" x="3567113" y="2078038"/>
          <p14:tracePt t="9303" x="3554413" y="2089150"/>
          <p14:tracePt t="9319" x="3554413" y="2101850"/>
          <p14:tracePt t="9335" x="3541713" y="2101850"/>
          <p14:tracePt t="9345" x="3530600" y="2114550"/>
          <p14:tracePt t="9367" x="3530600" y="2127250"/>
          <p14:tracePt t="9375" x="3517900" y="2127250"/>
          <p14:tracePt t="9395" x="3517900" y="2139950"/>
          <p14:tracePt t="9405" x="3505200" y="2139950"/>
          <p14:tracePt t="9425" x="3505200" y="2152650"/>
          <p14:tracePt t="9659" x="3517900" y="2152650"/>
          <p14:tracePt t="9679" x="3541713" y="2152650"/>
          <p14:tracePt t="9710" x="3554413" y="2152650"/>
          <p14:tracePt t="9732" x="3567113" y="2152650"/>
          <p14:tracePt t="9740" x="3579813" y="2152650"/>
          <p14:tracePt t="9751" x="3592513" y="2152650"/>
          <p14:tracePt t="9780" x="3605213" y="2152650"/>
          <p14:tracePt t="9862" x="3605213" y="2165350"/>
          <p14:tracePt t="9883" x="3592513" y="2165350"/>
          <p14:tracePt t="9892" x="3567113" y="2178050"/>
          <p14:tracePt t="9901" x="3541713" y="2190750"/>
          <p14:tracePt t="9912" x="3492500" y="2190750"/>
          <p14:tracePt t="9923" x="3454400" y="2190750"/>
          <p14:tracePt t="9935" x="3392488" y="2201863"/>
          <p14:tracePt t="9943" x="3317875" y="2201863"/>
          <p14:tracePt t="9953" x="3267075" y="2201863"/>
          <p14:tracePt t="9964" x="3216275" y="2201863"/>
          <p14:tracePt t="9973" x="3192463" y="2201863"/>
          <p14:tracePt t="9984" x="3167063" y="2201863"/>
          <p14:tracePt t="9993" x="3141663" y="2201863"/>
          <p14:tracePt t="10003" x="3128963" y="2190750"/>
          <p14:tracePt t="10017" x="3116263" y="2190750"/>
          <p14:tracePt t="10024" x="3103563" y="2178050"/>
          <p14:tracePt t="10044" x="3092450" y="2178050"/>
          <p14:tracePt t="10074" x="3079750" y="2178050"/>
          <p14:tracePt t="10105" x="3079750" y="2165350"/>
          <p14:tracePt t="10176" x="3079750" y="2152650"/>
          <p14:tracePt t="10236" x="3092450" y="2152650"/>
          <p14:tracePt t="10249" x="3116263" y="2152650"/>
          <p14:tracePt t="10257" x="3128963" y="2152650"/>
          <p14:tracePt t="10267" x="3167063" y="2152650"/>
          <p14:tracePt t="10277" x="3179763" y="2152650"/>
          <p14:tracePt t="10287" x="3228975" y="2152650"/>
          <p14:tracePt t="10300" x="3267075" y="2152650"/>
          <p14:tracePt t="10307" x="3305175" y="2152650"/>
          <p14:tracePt t="10318" x="3317875" y="2152650"/>
          <p14:tracePt t="10328" x="3341688" y="2152650"/>
          <p14:tracePt t="10337" x="3354388" y="2152650"/>
          <p14:tracePt t="10351" x="3367088" y="2152650"/>
          <p14:tracePt t="10358" x="3379788" y="2152650"/>
          <p14:tracePt t="10368" x="3392488" y="2152650"/>
          <p14:tracePt t="10389" x="3405188" y="2152650"/>
          <p14:tracePt t="10419" x="3405188" y="2165350"/>
          <p14:tracePt t="10450" x="3405188" y="2178050"/>
          <p14:tracePt t="10622" x="3417888" y="2178050"/>
          <p14:tracePt t="10632" x="3429000" y="2178050"/>
          <p14:tracePt t="10804" x="3417888" y="2178050"/>
          <p14:tracePt t="10816" x="3405188" y="2190750"/>
          <p14:tracePt t="10824" x="3367088" y="2201863"/>
          <p14:tracePt t="10835" x="3341688" y="2201863"/>
          <p14:tracePt t="10849" x="3317875" y="2214563"/>
          <p14:tracePt t="10855" x="3305175" y="2214563"/>
          <p14:tracePt t="10867" x="3279775" y="2227263"/>
          <p14:tracePt t="10875" x="3267075" y="2227263"/>
          <p14:tracePt t="10898" x="3254375" y="2239963"/>
          <p14:tracePt t="10901" x="3241675" y="2239963"/>
          <p14:tracePt t="10905" x="3228975" y="2239963"/>
          <p14:tracePt t="10949" x="3216275" y="2239963"/>
          <p14:tracePt t="11108" x="3228975" y="2239963"/>
          <p14:tracePt t="11118" x="3254375" y="2227263"/>
          <p14:tracePt t="11131" x="3279775" y="2227263"/>
          <p14:tracePt t="11138" x="3317875" y="2227263"/>
          <p14:tracePt t="11150" x="3354388" y="2227263"/>
          <p14:tracePt t="11159" x="3392488" y="2214563"/>
          <p14:tracePt t="11169" x="3479800" y="2201863"/>
          <p14:tracePt t="11183" x="3592513" y="2201863"/>
          <p14:tracePt t="11190" x="3692525" y="2201863"/>
          <p14:tracePt t="11200" x="3779838" y="2201863"/>
          <p14:tracePt t="11210" x="3843338" y="2201863"/>
          <p14:tracePt t="11220" x="3943350" y="2201863"/>
          <p14:tracePt t="11232" x="4030663" y="2201863"/>
          <p14:tracePt t="11240" x="4105275" y="2201863"/>
          <p14:tracePt t="11250" x="4156075" y="2201863"/>
          <p14:tracePt t="11260" x="4243388" y="2227263"/>
          <p14:tracePt t="11270" x="4318000" y="2252663"/>
          <p14:tracePt t="11284" x="4418013" y="2278063"/>
          <p14:tracePt t="11291" x="4506913" y="2314575"/>
          <p14:tracePt t="11301" x="4581525" y="2339975"/>
          <p14:tracePt t="11312" x="4619625" y="2365375"/>
          <p14:tracePt t="11321" x="4681538" y="2390775"/>
          <p14:tracePt t="11333" x="4706938" y="2414588"/>
          <p14:tracePt t="11342" x="4768850" y="2439988"/>
          <p14:tracePt t="11351" x="4819650" y="2465388"/>
          <p14:tracePt t="11365" x="4843463" y="2490788"/>
          <p14:tracePt t="11372" x="4868863" y="2516188"/>
          <p14:tracePt t="11384" x="4906963" y="2540000"/>
          <p14:tracePt t="11392" x="4919663" y="2565400"/>
          <p14:tracePt t="11402" x="4945063" y="2603500"/>
          <p14:tracePt t="11417" x="4981575" y="2640013"/>
          <p14:tracePt t="11423" x="4994275" y="2665413"/>
          <p14:tracePt t="11433" x="5006975" y="2690813"/>
          <p14:tracePt t="11443" x="5032375" y="2716213"/>
          <p14:tracePt t="11453" x="5032375" y="2740025"/>
          <p14:tracePt t="11467" x="5057775" y="2765425"/>
          <p14:tracePt t="11473" x="5068888" y="2778125"/>
          <p14:tracePt t="11494" x="5068888" y="2790825"/>
          <p14:tracePt t="11504" x="5068888" y="2803525"/>
          <p14:tracePt t="11524" x="5068888" y="2816225"/>
          <p14:tracePt t="11554" x="5068888" y="2828925"/>
          <p14:tracePt t="11605" x="5068888" y="2840038"/>
          <p14:tracePt t="11656" x="5057775" y="2840038"/>
          <p14:tracePt t="11666" x="5045075" y="2828925"/>
          <p14:tracePt t="11682" x="5032375" y="2828925"/>
          <p14:tracePt t="11687" x="5019675" y="2816225"/>
          <p14:tracePt t="11699" x="5019675" y="2803525"/>
          <p14:tracePt t="11706" x="5006975" y="2803525"/>
          <p14:tracePt t="11716" x="4994275" y="2803525"/>
          <p14:tracePt t="11727" x="4994275" y="2790825"/>
          <p14:tracePt t="11748" x="4981575" y="2790825"/>
          <p14:tracePt t="11780" x="4981575" y="2778125"/>
          <p14:tracePt t="11808" x="4968875" y="2778125"/>
          <p14:tracePt t="11879" x="4956175" y="2778125"/>
          <p14:tracePt t="11980" x="4945063" y="2778125"/>
          <p14:tracePt t="12001" x="4932363" y="2778125"/>
          <p14:tracePt t="12021" x="4919663" y="2778125"/>
          <p14:tracePt t="12031" x="4906963" y="2790825"/>
          <p14:tracePt t="12042" x="4894263" y="2803525"/>
          <p14:tracePt t="12051" x="4881563" y="2803525"/>
          <p14:tracePt t="12073" x="4868863" y="2816225"/>
          <p14:tracePt t="12102" x="4856163" y="2816225"/>
          <p14:tracePt t="12114" x="4856163" y="2828925"/>
          <p14:tracePt t="12122" x="4843463" y="2828925"/>
          <p14:tracePt t="12163" x="4843463" y="2840038"/>
          <p14:tracePt t="12173" x="4843463" y="2852738"/>
          <p14:tracePt t="12193" x="4843463" y="2865438"/>
          <p14:tracePt t="12214" x="4843463" y="2890838"/>
          <p14:tracePt t="12244" x="4843463" y="2903538"/>
          <p14:tracePt t="12254" x="4843463" y="2916238"/>
          <p14:tracePt t="12265" x="4843463" y="2941638"/>
          <p14:tracePt t="12274" x="4843463" y="2952750"/>
          <p14:tracePt t="12285" x="4843463" y="2990850"/>
          <p14:tracePt t="12298" x="4843463" y="3028950"/>
          <p14:tracePt t="12305" x="4856163" y="3065463"/>
          <p14:tracePt t="12315" x="4881563" y="3103563"/>
          <p14:tracePt t="12325" x="4894263" y="3128963"/>
          <p14:tracePt t="12335" x="4906963" y="3141663"/>
          <p14:tracePt t="12348" x="4919663" y="3165475"/>
          <p14:tracePt t="12356" x="4919663" y="3178175"/>
          <p14:tracePt t="12366" x="4919663" y="3190875"/>
          <p14:tracePt t="12387" x="4932363" y="3190875"/>
          <p14:tracePt t="12406" x="4932363" y="3203575"/>
          <p14:tracePt t="12427" x="4932363" y="3216275"/>
          <p14:tracePt t="12436" x="4945063" y="3216275"/>
          <p14:tracePt t="12457" x="4945063" y="3228975"/>
          <p14:tracePt t="12467" x="4945063" y="3241675"/>
          <p14:tracePt t="12488" x="4956175" y="3254375"/>
          <p14:tracePt t="12548" x="4956175" y="3267075"/>
          <p14:tracePt t="12589" x="4968875" y="3267075"/>
          <p14:tracePt t="12599" x="4968875" y="3278188"/>
          <p14:tracePt t="12619" x="4981575" y="3278188"/>
          <p14:tracePt t="12700" x="4994275" y="3278188"/>
          <p14:tracePt t="12713" x="4994275" y="3290888"/>
          <p14:tracePt t="12720" x="5006975" y="3290888"/>
          <p14:tracePt t="12751" x="5019675" y="3303588"/>
          <p14:tracePt t="12781" x="5032375" y="3303588"/>
          <p14:tracePt t="12822" x="5045075" y="3303588"/>
          <p14:tracePt t="12832" x="5057775" y="3303588"/>
          <p14:tracePt t="13126" x="5057775" y="3290888"/>
          <p14:tracePt t="13136" x="5045075" y="3290888"/>
          <p14:tracePt t="13147" x="5032375" y="3278188"/>
          <p14:tracePt t="13157" x="5032375" y="3267075"/>
          <p14:tracePt t="13167" x="5032375" y="3254375"/>
          <p14:tracePt t="13180" x="5019675" y="3254375"/>
          <p14:tracePt t="13187" x="5006975" y="3254375"/>
          <p14:tracePt t="13198" x="5006975" y="3241675"/>
          <p14:tracePt t="13208" x="4994275" y="3216275"/>
          <p14:tracePt t="13229" x="4981575" y="3190875"/>
          <p14:tracePt t="13248" x="4968875" y="3178175"/>
          <p14:tracePt t="13258" x="4968875" y="3165475"/>
          <p14:tracePt t="13268" x="4956175" y="3154363"/>
          <p14:tracePt t="13288" x="4956175" y="3141663"/>
          <p14:tracePt t="13299" x="4945063" y="3141663"/>
          <p14:tracePt t="13309" x="4932363" y="3128963"/>
          <p14:tracePt t="13331" x="4932363" y="3103563"/>
          <p14:tracePt t="13340" x="4919663" y="3103563"/>
          <p14:tracePt t="13349" x="4919663" y="3090863"/>
          <p14:tracePt t="13369" x="4906963" y="3078163"/>
          <p14:tracePt t="13380" x="4906963" y="3065463"/>
          <p14:tracePt t="13400" x="4894263" y="3054350"/>
          <p14:tracePt t="13414" x="4881563" y="3054350"/>
          <p14:tracePt t="13420" x="4881563" y="3028950"/>
          <p14:tracePt t="13440" x="4868863" y="3016250"/>
          <p14:tracePt t="13451" x="4868863" y="3003550"/>
          <p14:tracePt t="13464" x="4868863" y="2978150"/>
          <p14:tracePt t="13471" x="4868863" y="2965450"/>
          <p14:tracePt t="13481" x="4868863" y="2952750"/>
          <p14:tracePt t="13492" x="4868863" y="2928938"/>
          <p14:tracePt t="13501" x="4868863" y="2916238"/>
          <p14:tracePt t="13513" x="4868863" y="2903538"/>
          <p14:tracePt t="13521" x="4868863" y="2890838"/>
          <p14:tracePt t="13542" x="4868863" y="2878138"/>
          <p14:tracePt t="13562" x="4868863" y="2865438"/>
          <p14:tracePt t="13582" x="4868863" y="2852738"/>
          <p14:tracePt t="13643" x="4868863" y="2840038"/>
          <p14:tracePt t="13866" x="4856163" y="2840038"/>
          <p14:tracePt t="13887" x="4856163" y="2852738"/>
          <p14:tracePt t="13897" x="4856163" y="2865438"/>
          <p14:tracePt t="13907" x="4856163" y="2878138"/>
          <p14:tracePt t="13917" x="4856163" y="2890838"/>
          <p14:tracePt t="13937" x="4856163" y="2903538"/>
          <p14:tracePt t="13947" x="4856163" y="2916238"/>
          <p14:tracePt t="13967" x="4856163" y="2928938"/>
          <p14:tracePt t="13979" x="4856163" y="2941638"/>
          <p14:tracePt t="13988" x="4856163" y="2965450"/>
          <p14:tracePt t="13998" x="4856163" y="2978150"/>
          <p14:tracePt t="14009" x="4856163" y="3016250"/>
          <p14:tracePt t="14018" x="4868863" y="3041650"/>
          <p14:tracePt t="14029" x="4894263" y="3078163"/>
          <p14:tracePt t="14039" x="4906963" y="3116263"/>
          <p14:tracePt t="14049" x="4919663" y="3141663"/>
          <p14:tracePt t="14063" x="4932363" y="3165475"/>
          <p14:tracePt t="14069" x="4932363" y="3178175"/>
          <p14:tracePt t="14080" x="4932363" y="3190875"/>
          <p14:tracePt t="14089" x="4945063" y="3203575"/>
          <p14:tracePt t="14099" x="4956175" y="3216275"/>
          <p14:tracePt t="14114" x="4994275" y="3254375"/>
          <p14:tracePt t="14120" x="5006975" y="3290888"/>
          <p14:tracePt t="14130" x="5057775" y="3328988"/>
          <p14:tracePt t="14140" x="5094288" y="3367088"/>
          <p14:tracePt t="14151" x="5119688" y="3390900"/>
          <p14:tracePt t="14162" x="5145088" y="3416300"/>
          <p14:tracePt t="14170" x="5157788" y="3429000"/>
          <p14:tracePt t="14180" x="5181600" y="3441700"/>
          <p14:tracePt t="14200" x="5181600" y="3454400"/>
          <p14:tracePt t="14213" x="5194300" y="3454400"/>
          <p14:tracePt t="14322" x="5181600" y="3429000"/>
          <p14:tracePt t="14332" x="5145088" y="3403600"/>
          <p14:tracePt t="14345" x="5119688" y="3378200"/>
          <p14:tracePt t="14353" x="5094288" y="3367088"/>
          <p14:tracePt t="14363" x="5068888" y="3341688"/>
          <p14:tracePt t="14374" x="5032375" y="3316288"/>
          <p14:tracePt t="14383" x="4994275" y="3278188"/>
          <p14:tracePt t="14395" x="4956175" y="3254375"/>
          <p14:tracePt t="14403" x="4919663" y="3203575"/>
          <p14:tracePt t="14414" x="4868863" y="3165475"/>
          <p14:tracePt t="14424" x="4856163" y="3141663"/>
          <p14:tracePt t="14434" x="4843463" y="3116263"/>
          <p14:tracePt t="14446" x="4819650" y="3090863"/>
          <p14:tracePt t="14454" x="4806950" y="3065463"/>
          <p14:tracePt t="14464" x="4806950" y="3028950"/>
          <p14:tracePt t="14475" x="4794250" y="3016250"/>
          <p14:tracePt t="14484" x="4794250" y="2990850"/>
          <p14:tracePt t="14495" x="4794250" y="2978150"/>
          <p14:tracePt t="14505" x="4794250" y="2952750"/>
          <p14:tracePt t="14515" x="4794250" y="2916238"/>
          <p14:tracePt t="14528" x="4794250" y="2878138"/>
          <p14:tracePt t="14535" x="4794250" y="2865438"/>
          <p14:tracePt t="14546" x="4794250" y="2852738"/>
          <p14:tracePt t="14555" x="4794250" y="2840038"/>
          <p14:tracePt t="14565" x="4794250" y="2828925"/>
          <p14:tracePt t="14578" x="4794250" y="2816225"/>
          <p14:tracePt t="14616" x="4794250" y="2803525"/>
          <p14:tracePt t="14657" x="4794250" y="2778125"/>
          <p14:tracePt t="14667" x="4794250" y="2765425"/>
          <p14:tracePt t="14677" x="4794250" y="2752725"/>
          <p14:tracePt t="14689" x="4794250" y="2740025"/>
          <p14:tracePt t="14710" x="4794250" y="2728913"/>
          <p14:tracePt t="14758" x="4794250" y="2716213"/>
          <p14:tracePt t="14829" x="4794250" y="2740025"/>
          <p14:tracePt t="14840" x="4794250" y="2765425"/>
          <p14:tracePt t="14849" x="4794250" y="2790825"/>
          <p14:tracePt t="14861" x="4806950" y="2816225"/>
          <p14:tracePt t="14870" x="4806950" y="2840038"/>
          <p14:tracePt t="14880" x="4819650" y="2865438"/>
          <p14:tracePt t="14894" x="4832350" y="2890838"/>
          <p14:tracePt t="14900" x="4832350" y="2928938"/>
          <p14:tracePt t="14912" x="4856163" y="2965450"/>
          <p14:tracePt t="14920" x="4868863" y="3028950"/>
          <p14:tracePt t="14930" x="4906963" y="3116263"/>
          <p14:tracePt t="14945" x="4945063" y="3190875"/>
          <p14:tracePt t="14951" x="4981575" y="3241675"/>
          <p14:tracePt t="14962" x="5006975" y="3303588"/>
          <p14:tracePt t="14971" x="5045075" y="3341688"/>
          <p14:tracePt t="14981" x="5068888" y="3390900"/>
          <p14:tracePt t="14994" x="5094288" y="3416300"/>
          <p14:tracePt t="15002" x="5094288" y="3441700"/>
          <p14:tracePt t="15012" x="5119688" y="3467100"/>
          <p14:tracePt t="15022" x="5132388" y="3479800"/>
          <p14:tracePt t="15032" x="5145088" y="3490913"/>
          <p14:tracePt t="15045" x="5145088" y="3503613"/>
          <p14:tracePt t="15053" x="5157788" y="3516313"/>
          <p14:tracePt t="15073" x="5170488" y="3516313"/>
          <p14:tracePt t="15093" x="5170488" y="3529013"/>
          <p14:tracePt t="15114" x="5181600" y="3529013"/>
          <p14:tracePt t="15144" x="5194300" y="3529013"/>
          <p14:tracePt t="15174" x="5207000" y="3529013"/>
          <p14:tracePt t="15194" x="5219700" y="3529013"/>
          <p14:tracePt t="15316" x="5219700" y="3516313"/>
          <p14:tracePt t="15326" x="5207000" y="3503613"/>
          <p14:tracePt t="15336" x="5194300" y="3490913"/>
          <p14:tracePt t="15346" x="5181600" y="3479800"/>
          <p14:tracePt t="15360" x="5170488" y="3454400"/>
          <p14:tracePt t="15366" x="5157788" y="3441700"/>
          <p14:tracePt t="15379" x="5145088" y="3416300"/>
          <p14:tracePt t="15388" x="5119688" y="3367088"/>
          <p14:tracePt t="15397" x="5106988" y="3328988"/>
          <p14:tracePt t="15412" x="5106988" y="3290888"/>
          <p14:tracePt t="15417" x="5106988" y="3278188"/>
          <p14:tracePt t="15428" x="5094288" y="3254375"/>
          <p14:tracePt t="15438" x="5094288" y="3241675"/>
          <p14:tracePt t="15460" x="5094288" y="3228975"/>
          <p14:tracePt t="15468" x="5081588" y="3228975"/>
          <p14:tracePt t="15478" x="5081588" y="3216275"/>
          <p14:tracePt t="15559" x="5081588" y="3228975"/>
          <p14:tracePt t="15579" x="5081588" y="3241675"/>
          <p14:tracePt t="15593" x="5081588" y="3254375"/>
          <p14:tracePt t="15610" x="5081588" y="3267075"/>
          <p14:tracePt t="15620" x="5094288" y="3278188"/>
          <p14:tracePt t="15630" x="5094288" y="3290888"/>
          <p14:tracePt t="15643" x="5094288" y="3303588"/>
          <p14:tracePt t="15650" x="5106988" y="3328988"/>
          <p14:tracePt t="15661" x="5119688" y="3367088"/>
          <p14:tracePt t="15671" x="5145088" y="3429000"/>
          <p14:tracePt t="15682" x="5170488" y="3516313"/>
          <p14:tracePt t="15695" x="5181600" y="3579813"/>
          <p14:tracePt t="15701" x="5194300" y="3616325"/>
          <p14:tracePt t="15712" x="5219700" y="3667125"/>
          <p14:tracePt t="15722" x="5245100" y="3716338"/>
          <p14:tracePt t="15732" x="5245100" y="3741738"/>
          <p14:tracePt t="15745" x="5257800" y="3767138"/>
          <p14:tracePt t="15752" x="5257800" y="3779838"/>
          <p14:tracePt t="15762" x="5270500" y="3803650"/>
          <p14:tracePt t="15773" x="5281613" y="3816350"/>
          <p14:tracePt t="15783" x="5294313" y="3816350"/>
          <p14:tracePt t="15795" x="5294313" y="3841750"/>
          <p14:tracePt t="15802" x="5307013" y="3841750"/>
          <p14:tracePt t="15812" x="5319713" y="3854450"/>
          <p14:tracePt t="15833" x="5319713" y="3867150"/>
          <p14:tracePt t="15844" x="5332413" y="3879850"/>
          <p14:tracePt t="15863" x="5332413" y="3892550"/>
          <p14:tracePt t="15877" x="5345113" y="3892550"/>
          <p14:tracePt t="16340" x="5345113" y="3916363"/>
          <p14:tracePt t="16350" x="5345113" y="3929063"/>
          <p14:tracePt t="16360" x="5345113" y="3941763"/>
          <p14:tracePt t="16371" x="5357813" y="3979863"/>
          <p14:tracePt t="16380" x="5370513" y="4017963"/>
          <p14:tracePt t="16394" x="5394325" y="4067175"/>
          <p14:tracePt t="16401" x="5407025" y="4092575"/>
          <p14:tracePt t="16411" x="5419725" y="4117975"/>
          <p14:tracePt t="16422" x="5432425" y="4141788"/>
          <p14:tracePt t="16431" x="5432425" y="4154488"/>
          <p14:tracePt t="16451" x="5432425" y="4167188"/>
          <p14:tracePt t="16482" x="5432425" y="4179888"/>
          <p14:tracePt t="16492" x="5445125" y="4179888"/>
          <p14:tracePt t="16512" x="5457825" y="4179888"/>
          <p14:tracePt t="16525" x="5457825" y="4192588"/>
          <p14:tracePt t="16533" x="5470525" y="4192588"/>
          <p14:tracePt t="16543" x="5495925" y="4205288"/>
          <p14:tracePt t="16553" x="5495925" y="4217988"/>
          <p14:tracePt t="16593" x="5507038" y="4217988"/>
          <p14:tracePt t="16604" x="5507038" y="4230688"/>
          <p14:tracePt t="16614" x="5519738" y="4230688"/>
          <p14:tracePt t="16625" x="5532438" y="4230688"/>
          <p14:tracePt t="16634" x="5557838" y="4230688"/>
          <p14:tracePt t="16645" x="5570538" y="4230688"/>
          <p14:tracePt t="16655" x="5583238" y="4230688"/>
          <p14:tracePt t="16664" x="5595938" y="4230688"/>
          <p14:tracePt t="16675" x="5607050" y="4230688"/>
          <p14:tracePt t="16685" x="5619750" y="4230688"/>
          <p14:tracePt t="16695" x="5645150" y="4230688"/>
          <p14:tracePt t="16709" x="5657850" y="4230688"/>
          <p14:tracePt t="16715" x="5670550" y="4230688"/>
          <p14:tracePt t="16726" x="5695950" y="4217988"/>
          <p14:tracePt t="16735" x="5719763" y="4217988"/>
          <p14:tracePt t="16745" x="5732463" y="4205288"/>
          <p14:tracePt t="16759" x="5745163" y="4192588"/>
          <p14:tracePt t="16766" x="5757863" y="4192588"/>
          <p14:tracePt t="16776" x="5770563" y="4192588"/>
          <p14:tracePt t="16796" x="5783263" y="4179888"/>
          <p14:tracePt t="16827" x="5795963" y="4179888"/>
          <p14:tracePt t="16837" x="5808663" y="4179888"/>
          <p14:tracePt t="16847" x="5808663" y="4167188"/>
          <p14:tracePt t="16867" x="5821363" y="4154488"/>
          <p14:tracePt t="16888" x="5821363" y="4141788"/>
          <p14:tracePt t="16908" x="5832475" y="4129088"/>
          <p14:tracePt t="16927" x="5832475" y="4105275"/>
          <p14:tracePt t="16949" x="5832475" y="4079875"/>
          <p14:tracePt t="16959" x="5821363" y="4054475"/>
          <p14:tracePt t="16969" x="5821363" y="4041775"/>
          <p14:tracePt t="16978" x="5808663" y="4005263"/>
          <p14:tracePt t="16992" x="5795963" y="3979863"/>
          <p14:tracePt t="16999" x="5783263" y="3941763"/>
          <p14:tracePt t="17010" x="5757863" y="3892550"/>
          <p14:tracePt t="17019" x="5745163" y="3867150"/>
          <p14:tracePt t="17029" x="5719763" y="3816350"/>
          <p14:tracePt t="17042" x="5683250" y="3767138"/>
          <p14:tracePt t="17050" x="5657850" y="3729038"/>
          <p14:tracePt t="17060" x="5645150" y="3692525"/>
          <p14:tracePt t="17070" x="5632450" y="3667125"/>
          <p14:tracePt t="17080" x="5619750" y="3629025"/>
          <p14:tracePt t="17092" x="5595938" y="3616325"/>
          <p14:tracePt t="17100" x="5583238" y="3590925"/>
          <p14:tracePt t="17110" x="5583238" y="3567113"/>
          <p14:tracePt t="17124" x="5557838" y="3541713"/>
          <p14:tracePt t="17131" x="5545138" y="3529013"/>
          <p14:tracePt t="17143" x="5532438" y="3490913"/>
          <p14:tracePt t="17151" x="5519738" y="3454400"/>
          <p14:tracePt t="17161" x="5507038" y="3441700"/>
          <p14:tracePt t="17174" x="5495925" y="3429000"/>
          <p14:tracePt t="17181" x="5495925" y="3403600"/>
          <p14:tracePt t="17202" x="5495925" y="3390900"/>
          <p14:tracePt t="17224" x="5495925" y="3367088"/>
          <p14:tracePt t="17232" x="5495925" y="3354388"/>
          <p14:tracePt t="17243" x="5495925" y="3341688"/>
          <p14:tracePt t="17252" x="5495925" y="3316288"/>
          <p14:tracePt t="17264" x="5495925" y="3278188"/>
          <p14:tracePt t="17275" x="5532438" y="3241675"/>
          <p14:tracePt t="17283" x="5532438" y="3228975"/>
          <p14:tracePt t="17293" x="5557838" y="3203575"/>
          <p14:tracePt t="17303" x="5557838" y="3190875"/>
          <p14:tracePt t="17313" x="5570538" y="3178175"/>
          <p14:tracePt t="17344" x="5570538" y="3165475"/>
          <p14:tracePt t="17527" x="5583238" y="3165475"/>
          <p14:tracePt t="17541" x="5595938" y="3165475"/>
          <p14:tracePt t="17577" x="5595938" y="3178175"/>
          <p14:tracePt t="17589" x="5595938" y="3190875"/>
          <p14:tracePt t="17607" x="5595938" y="3203575"/>
          <p14:tracePt t="17617" x="5595938" y="3228975"/>
          <p14:tracePt t="17627" x="5607050" y="3303588"/>
          <p14:tracePt t="17641" x="5607050" y="3341688"/>
          <p14:tracePt t="17648" x="5632450" y="3390900"/>
          <p14:tracePt t="17658" x="5645150" y="3429000"/>
          <p14:tracePt t="17668" x="5670550" y="3490913"/>
          <p14:tracePt t="17681" x="5695950" y="3529013"/>
          <p14:tracePt t="17691" x="5708650" y="3567113"/>
          <p14:tracePt t="17698" x="5719763" y="3590925"/>
          <p14:tracePt t="17710" x="5757863" y="3654425"/>
          <p14:tracePt t="17720" x="5795963" y="3703638"/>
          <p14:tracePt t="17729" x="5808663" y="3767138"/>
          <p14:tracePt t="17741" x="5832475" y="3841750"/>
          <p14:tracePt t="17749" x="5870575" y="3941763"/>
          <p14:tracePt t="17759" x="5883275" y="4041775"/>
          <p14:tracePt t="17770" x="5908675" y="4117975"/>
          <p14:tracePt t="17780" x="5921375" y="4154488"/>
          <p14:tracePt t="17792" x="5932488" y="4192588"/>
          <p14:tracePt t="17800" x="5945188" y="4205288"/>
          <p14:tracePt t="17810" x="5945188" y="4217988"/>
          <p14:tracePt t="17824" x="5945188" y="4230688"/>
          <p14:tracePt t="18125" x="5921375" y="4230688"/>
          <p14:tracePt t="18135" x="5895975" y="4230688"/>
          <p14:tracePt t="18145" x="5857875" y="4230688"/>
          <p14:tracePt t="18156" x="5832475" y="4230688"/>
          <p14:tracePt t="18165" x="5783263" y="4205288"/>
          <p14:tracePt t="18175" x="5745163" y="4179888"/>
          <p14:tracePt t="18186" x="5695950" y="4154488"/>
          <p14:tracePt t="18195" x="5645150" y="4117975"/>
          <p14:tracePt t="18207" x="5619750" y="4092575"/>
          <p14:tracePt t="18216" x="5607050" y="4079875"/>
          <p14:tracePt t="18226" x="5595938" y="4054475"/>
          <p14:tracePt t="18246" x="5583238" y="4041775"/>
          <p14:tracePt t="18258" x="5583238" y="4029075"/>
          <p14:tracePt t="18276" x="5583238" y="4017963"/>
          <p14:tracePt t="18290" x="5645150" y="3967163"/>
          <p14:tracePt t="18297" x="5757863" y="3916363"/>
          <p14:tracePt t="18307" x="5983288" y="3854450"/>
          <p14:tracePt t="18318" x="6221413" y="3803650"/>
          <p14:tracePt t="18328" x="6572250" y="3767138"/>
          <p14:tracePt t="18341" x="6821488" y="3741738"/>
          <p14:tracePt t="18347" x="7059613" y="3741738"/>
          <p14:tracePt t="18358" x="7197725" y="3741738"/>
          <p14:tracePt t="18368" x="7323138" y="3741738"/>
          <p14:tracePt t="18378" x="7423150" y="3754438"/>
          <p14:tracePt t="18391" x="7523163" y="3779838"/>
          <p14:tracePt t="18399" x="7561263" y="3792538"/>
          <p14:tracePt t="18408" x="7597775" y="3816350"/>
          <p14:tracePt t="18429" x="7623175" y="3816350"/>
          <p14:tracePt t="18561" x="7610475" y="3816350"/>
          <p14:tracePt t="18573" x="7597775" y="3829050"/>
          <p14:tracePt t="18581" x="7572375" y="3829050"/>
          <p14:tracePt t="18591" x="7561263" y="3829050"/>
          <p14:tracePt t="18602" x="7535863" y="3829050"/>
          <p14:tracePt t="18612" x="7523163" y="3829050"/>
          <p14:tracePt t="18624" x="7510463" y="3829050"/>
          <p14:tracePt t="18641" x="7485063" y="3829050"/>
          <p14:tracePt t="18652" x="7472363" y="3829050"/>
          <p14:tracePt t="18662" x="7459663" y="3829050"/>
          <p14:tracePt t="18673" x="7448550" y="3829050"/>
          <p14:tracePt t="18683" x="7448550" y="3816350"/>
          <p14:tracePt t="18692" x="7423150" y="3792538"/>
          <p14:tracePt t="18705" x="7423150" y="3779838"/>
          <p14:tracePt t="18713" x="7423150" y="3754438"/>
          <p14:tracePt t="18723" x="7423150" y="3729038"/>
          <p14:tracePt t="18733" x="7410450" y="3679825"/>
          <p14:tracePt t="18743" x="7397750" y="3667125"/>
          <p14:tracePt t="18757" x="7397750" y="3641725"/>
          <p14:tracePt t="18763" x="7385050" y="3590925"/>
          <p14:tracePt t="18774" x="7372350" y="3554413"/>
          <p14:tracePt t="18784" x="7359650" y="3529013"/>
          <p14:tracePt t="18794" x="7348538" y="3479800"/>
          <p14:tracePt t="18807" x="7348538" y="3441700"/>
          <p14:tracePt t="18814" x="7348538" y="3416300"/>
          <p14:tracePt t="18824" x="7348538" y="3403600"/>
          <p14:tracePt t="18835" x="7348538" y="3390900"/>
          <p14:tracePt t="18845" x="7348538" y="3378200"/>
          <p14:tracePt t="18864" x="7348538" y="3367088"/>
          <p14:tracePt t="18915" x="7348538" y="3354388"/>
          <p14:tracePt t="18948" x="7348538" y="3341688"/>
          <p14:tracePt t="18997" x="7335838" y="3341688"/>
          <p14:tracePt t="19027" x="7323138" y="3354388"/>
          <p14:tracePt t="19069" x="7323138" y="3367088"/>
          <p14:tracePt t="19099" x="7310438" y="3367088"/>
          <p14:tracePt t="19108" x="7297738" y="3378200"/>
          <p14:tracePt t="19121" x="7285038" y="3416300"/>
          <p14:tracePt t="19128" x="7259638" y="3454400"/>
          <p14:tracePt t="19140" x="7223125" y="3516313"/>
          <p14:tracePt t="19149" x="7185025" y="3567113"/>
          <p14:tracePt t="19159" x="7172325" y="3603625"/>
          <p14:tracePt t="19173" x="7159625" y="3641725"/>
          <p14:tracePt t="19179" x="7146925" y="3667125"/>
          <p14:tracePt t="19190" x="7134225" y="3692525"/>
          <p14:tracePt t="19201" x="7134225" y="3729038"/>
          <p14:tracePt t="19209" x="7134225" y="3767138"/>
          <p14:tracePt t="19222" x="7134225" y="3816350"/>
          <p14:tracePt t="19230" x="7134225" y="3867150"/>
          <p14:tracePt t="19240" x="7146925" y="3905250"/>
          <p14:tracePt t="19250" x="7159625" y="3941763"/>
          <p14:tracePt t="19260" x="7159625" y="3967163"/>
          <p14:tracePt t="19272" x="7159625" y="3979863"/>
          <p14:tracePt t="19280" x="7172325" y="3992563"/>
          <p14:tracePt t="19311" x="7172325" y="4005263"/>
          <p14:tracePt t="19372" x="7172325" y="4017963"/>
          <p14:tracePt t="19403" x="7172325" y="4029075"/>
          <p14:tracePt t="19443" x="7172325" y="4017963"/>
          <p14:tracePt t="19454" x="7134225" y="4005263"/>
          <p14:tracePt t="19463" x="7123113" y="3967163"/>
          <p14:tracePt t="19473" x="7085013" y="3867150"/>
          <p14:tracePt t="19484" x="7059613" y="3829050"/>
          <p14:tracePt t="19496" x="7034213" y="3779838"/>
          <p14:tracePt t="19506" x="7010400" y="3703638"/>
          <p14:tracePt t="19514" x="6997700" y="3667125"/>
          <p14:tracePt t="19524" x="6997700" y="3629025"/>
          <p14:tracePt t="19534" x="6997700" y="3603625"/>
          <p14:tracePt t="19544" x="6997700" y="3567113"/>
          <p14:tracePt t="19555" x="6997700" y="3541713"/>
          <p14:tracePt t="19565" x="6997700" y="3516313"/>
          <p14:tracePt t="19574" x="6997700" y="3503613"/>
          <p14:tracePt t="19588" x="6997700" y="3467100"/>
          <p14:tracePt t="19595" x="6997700" y="3441700"/>
          <p14:tracePt t="19606" x="6997700" y="3416300"/>
          <p14:tracePt t="19615" x="6997700" y="3390900"/>
          <p14:tracePt t="19625" x="7010400" y="3341688"/>
          <p14:tracePt t="19639" x="7021513" y="3316288"/>
          <p14:tracePt t="19645" x="7021513" y="3303588"/>
          <p14:tracePt t="19656" x="7021513" y="3278188"/>
          <p14:tracePt t="19666" x="7021513" y="3267075"/>
          <p14:tracePt t="19676" x="7021513" y="3254375"/>
          <p14:tracePt t="19688" x="7021513" y="3241675"/>
          <p14:tracePt t="19707" x="7021513" y="3228975"/>
          <p14:tracePt t="19757" x="7021513" y="3216275"/>
          <p14:tracePt t="19869" x="7034213" y="3216275"/>
          <p14:tracePt t="19880" x="7046913" y="3228975"/>
          <p14:tracePt t="19909" x="7059613" y="3228975"/>
          <p14:tracePt t="19930" x="7059613" y="3241675"/>
          <p14:tracePt t="19939" x="7085013" y="3241675"/>
          <p14:tracePt t="21999" x="7072313" y="3254375"/>
          <p14:tracePt t="22008" x="7046913" y="3290888"/>
          <p14:tracePt t="22018" x="7010400" y="3354388"/>
          <p14:tracePt t="22029" x="6959600" y="3429000"/>
          <p14:tracePt t="22039" x="6921500" y="3490913"/>
          <p14:tracePt t="22053" x="6897688" y="3529013"/>
          <p14:tracePt t="22059" x="6872288" y="3579813"/>
          <p14:tracePt t="22070" x="6872288" y="3603625"/>
          <p14:tracePt t="22089" x="6872288" y="3629025"/>
          <p14:tracePt t="22110" x="6884988" y="3641725"/>
          <p14:tracePt t="22120" x="6910388" y="3641725"/>
          <p14:tracePt t="22131" x="6921500" y="3667125"/>
          <p14:tracePt t="22140" x="6946900" y="3667125"/>
          <p14:tracePt t="22152" x="6985000" y="3703638"/>
          <p14:tracePt t="22163" x="7010400" y="3716338"/>
          <p14:tracePt t="22170" x="7059613" y="3741738"/>
          <p14:tracePt t="22182" x="7085013" y="3754438"/>
          <p14:tracePt t="22190" x="7134225" y="3779838"/>
          <p14:tracePt t="22203" x="7172325" y="3803650"/>
          <p14:tracePt t="22211" x="7210425" y="3816350"/>
          <p14:tracePt t="22222" x="7235825" y="3829050"/>
          <p14:tracePt t="22235" x="7259638" y="3841750"/>
          <p14:tracePt t="22241" x="7285038" y="3841750"/>
          <p14:tracePt t="22253" x="7310438" y="3854450"/>
          <p14:tracePt t="22264" x="7310438" y="3867150"/>
          <p14:tracePt t="22274" x="7335838" y="3879850"/>
          <p14:tracePt t="22286" x="7335838" y="3892550"/>
          <p14:tracePt t="22292" x="7348538" y="3905250"/>
          <p14:tracePt t="22313" x="7348538" y="3916363"/>
          <p14:tracePt t="22394" x="7372350" y="3916363"/>
          <p14:tracePt t="22404" x="7385050" y="3916363"/>
          <p14:tracePt t="22418" x="7423150" y="3879850"/>
          <p14:tracePt t="22424" x="7497763" y="3803650"/>
          <p14:tracePt t="22436" x="7548563" y="3741738"/>
          <p14:tracePt t="22445" x="7572375" y="3703638"/>
          <p14:tracePt t="22454" x="7597775" y="3679825"/>
          <p14:tracePt t="22468" x="7623175" y="3667125"/>
          <p14:tracePt t="22475" x="7623175" y="3641725"/>
          <p14:tracePt t="22495" x="7623175" y="3629025"/>
          <p14:tracePt t="22525" x="7623175" y="3616325"/>
          <p14:tracePt t="22535" x="7635875" y="3616325"/>
          <p14:tracePt t="22546" x="7635875" y="3590925"/>
          <p14:tracePt t="22567" x="7635875" y="3579813"/>
          <p14:tracePt t="22576" x="7635875" y="3567113"/>
          <p14:tracePt t="22586" x="7635875" y="3554413"/>
          <p14:tracePt t="22607" x="7635875" y="3541713"/>
          <p14:tracePt t="22627" x="7635875" y="3529013"/>
          <p14:tracePt t="22649" x="7635875" y="3516313"/>
          <p14:tracePt t="22657" x="7635875" y="3503613"/>
          <p14:tracePt t="22700" x="7635875" y="3490913"/>
          <p14:tracePt t="22911" x="7635875" y="3479800"/>
          <p14:tracePt t="23032" x="7635875" y="3467100"/>
          <p14:tracePt t="23042" x="7635875" y="3454400"/>
          <p14:tracePt t="23054" x="7623175" y="3454400"/>
          <p14:tracePt t="23063" x="7623175" y="3441700"/>
          <p14:tracePt t="23104" x="7610475" y="3429000"/>
          <p14:tracePt t="23174" x="7597775" y="3429000"/>
          <p14:tracePt t="23205" x="7585075" y="3454400"/>
          <p14:tracePt t="23217" x="7572375" y="3479800"/>
          <p14:tracePt t="23225" x="7572375" y="3516313"/>
          <p14:tracePt t="23235" x="7561263" y="3554413"/>
          <p14:tracePt t="23245" x="7548563" y="3579813"/>
          <p14:tracePt t="23255" x="7535863" y="3616325"/>
          <p14:tracePt t="23268" x="7535863" y="3641725"/>
          <p14:tracePt t="23276" x="7535863" y="3654425"/>
          <p14:tracePt t="23286" x="7523163" y="3667125"/>
          <p14:tracePt t="23299" x="7510463" y="3703638"/>
          <p14:tracePt t="23307" x="7497763" y="3767138"/>
          <p14:tracePt t="23317" x="7497763" y="3803650"/>
          <p14:tracePt t="23326" x="7485063" y="3841750"/>
          <p14:tracePt t="23336" x="7485063" y="3867150"/>
          <p14:tracePt t="23351" x="7485063" y="3905250"/>
          <p14:tracePt t="23356" x="7485063" y="3916363"/>
          <p14:tracePt t="23367" x="7485063" y="3941763"/>
          <p14:tracePt t="23377" x="7485063" y="3954463"/>
          <p14:tracePt t="23387" x="7485063" y="3967163"/>
          <p14:tracePt t="23400" x="7485063" y="3979863"/>
          <p14:tracePt t="23418" x="7485063" y="4005263"/>
          <p14:tracePt t="23428" x="7485063" y="4017963"/>
          <p14:tracePt t="23449" x="7485063" y="4041775"/>
          <p14:tracePt t="23468" x="7485063" y="4054475"/>
          <p14:tracePt t="23479" x="7485063" y="4067175"/>
          <p14:tracePt t="23490" x="7485063" y="4079875"/>
          <p14:tracePt t="23519" x="7485063" y="4092575"/>
          <p14:tracePt t="23580" x="7485063" y="4105275"/>
          <p14:tracePt t="23661" x="7485063" y="4067175"/>
          <p14:tracePt t="23671" x="7485063" y="4017963"/>
          <p14:tracePt t="23684" x="7485063" y="3916363"/>
          <p14:tracePt t="23692" x="7485063" y="3803650"/>
          <p14:tracePt t="23701" x="7472363" y="3629025"/>
          <p14:tracePt t="23712" x="7448550" y="3516313"/>
          <p14:tracePt t="23722" x="7435850" y="3390900"/>
          <p14:tracePt t="23733" x="7423150" y="3328988"/>
          <p14:tracePt t="23742" x="7410450" y="3254375"/>
          <p14:tracePt t="23752" x="7410450" y="3228975"/>
          <p14:tracePt t="23766" x="7410450" y="3203575"/>
          <p14:tracePt t="23772" x="7410450" y="3190875"/>
          <p14:tracePt t="23793" x="7410450" y="3178175"/>
          <p14:tracePt t="23935" x="7397750" y="3178175"/>
          <p14:tracePt t="23965" x="7397750" y="3203575"/>
          <p14:tracePt t="23976" x="7397750" y="3228975"/>
          <p14:tracePt t="23985" x="7397750" y="3267075"/>
          <p14:tracePt t="23996" x="7397750" y="3316288"/>
          <p14:tracePt t="24005" x="7397750" y="3367088"/>
          <p14:tracePt t="24016" x="7385050" y="3403600"/>
          <p14:tracePt t="24026" x="7372350" y="3441700"/>
          <p14:tracePt t="24036" x="7372350" y="3479800"/>
          <p14:tracePt t="24049" x="7372350" y="3516313"/>
          <p14:tracePt t="24056" x="7372350" y="3541713"/>
          <p14:tracePt t="24066" x="7372350" y="3567113"/>
          <p14:tracePt t="24078" x="7372350" y="3579813"/>
          <p14:tracePt t="24086" x="7372350" y="3616325"/>
          <p14:tracePt t="24107" x="7372350" y="3629025"/>
          <p14:tracePt t="24117" x="7372350" y="3641725"/>
          <p14:tracePt t="24128" x="7372350" y="3679825"/>
          <p14:tracePt t="24137" x="7372350" y="3692525"/>
          <p14:tracePt t="24149" x="7372350" y="3716338"/>
          <p14:tracePt t="24158" x="7372350" y="3741738"/>
          <p14:tracePt t="24167" x="7372350" y="3803650"/>
          <p14:tracePt t="24179" x="7372350" y="3879850"/>
          <p14:tracePt t="24188" x="7359650" y="3929063"/>
          <p14:tracePt t="24199" x="7359650" y="3979863"/>
          <p14:tracePt t="24209" x="7348538" y="4005263"/>
          <p14:tracePt t="24218" x="7348538" y="4029075"/>
          <p14:tracePt t="24232" x="7335838" y="4041775"/>
          <p14:tracePt t="24250" x="7335838" y="4054475"/>
          <p14:tracePt t="24259" x="7310438" y="4054475"/>
          <p14:tracePt t="24300" x="7297738" y="4054475"/>
          <p14:tracePt t="24330" x="7285038" y="4054475"/>
          <p14:tracePt t="24350" x="7272338" y="4041775"/>
          <p14:tracePt t="24361" x="7272338" y="4029075"/>
          <p14:tracePt t="24371" x="7272338" y="4017963"/>
          <p14:tracePt t="24382" x="7272338" y="4005263"/>
          <p14:tracePt t="24391" x="7272338" y="3979863"/>
          <p14:tracePt t="24400" x="7272338" y="3967163"/>
          <p14:tracePt t="24411" x="7272338" y="3929063"/>
          <p14:tracePt t="24421" x="7272338" y="3867150"/>
          <p14:tracePt t="24432" x="7272338" y="3779838"/>
          <p14:tracePt t="24442" x="7272338" y="3716338"/>
          <p14:tracePt t="24451" x="7272338" y="3629025"/>
          <p14:tracePt t="24465" x="7272338" y="3590925"/>
          <p14:tracePt t="24474" x="7272338" y="3567113"/>
          <p14:tracePt t="24484" x="7272338" y="3541713"/>
          <p14:tracePt t="24492" x="7272338" y="3529013"/>
          <p14:tracePt t="24502" x="7272338" y="3516313"/>
          <p14:tracePt t="24516" x="7272338" y="3503613"/>
          <p14:tracePt t="24533" x="7272338" y="3490913"/>
          <p14:tracePt t="24553" x="7272338" y="3479800"/>
          <p14:tracePt t="24566" x="7272338" y="3454400"/>
          <p14:tracePt t="24573" x="7272338" y="3441700"/>
          <p14:tracePt t="24583" x="7285038" y="3416300"/>
          <p14:tracePt t="24594" x="7297738" y="3403600"/>
          <p14:tracePt t="24603" x="7297738" y="3390900"/>
          <p14:tracePt t="24624" x="7297738" y="3378200"/>
          <p14:tracePt t="24685" x="7297738" y="3367088"/>
          <p14:tracePt t="24725" x="7297738" y="3354388"/>
          <p14:tracePt t="24747" x="7297738" y="3341688"/>
          <p14:tracePt t="24766" x="7297738" y="3328988"/>
          <p14:tracePt t="24786" x="7297738" y="3316288"/>
          <p14:tracePt t="24806" x="7297738" y="3303588"/>
          <p14:tracePt t="24816" x="7297738" y="3290888"/>
          <p14:tracePt t="24830" x="7297738" y="3278188"/>
          <p14:tracePt t="24848" x="7297738" y="3254375"/>
          <p14:tracePt t="24858" x="7297738" y="3228975"/>
          <p14:tracePt t="24880" x="7297738" y="3216275"/>
          <p14:tracePt t="24888" x="7297738" y="3203575"/>
          <p14:tracePt t="24899" x="7297738" y="3190875"/>
          <p14:tracePt t="24930" x="7297738" y="3178175"/>
          <p14:tracePt t="24989" x="7297738" y="3165475"/>
          <p14:tracePt t="25222" x="7297738" y="3154363"/>
          <p14:tracePt t="25232" x="7297738" y="3141663"/>
          <p14:tracePt t="25243" x="7310438" y="3116263"/>
          <p14:tracePt t="25252" x="7323138" y="3090863"/>
          <p14:tracePt t="25273" x="7323138" y="3065463"/>
          <p14:tracePt t="25293" x="7323138" y="3054350"/>
          <p14:tracePt t="25314" x="7323138" y="3041650"/>
          <p14:tracePt t="25527" x="7323138" y="3054350"/>
          <p14:tracePt t="25537" x="7323138" y="3065463"/>
          <p14:tracePt t="25548" x="7323138" y="3090863"/>
          <p14:tracePt t="25557" x="7323138" y="3103563"/>
          <p14:tracePt t="25566" x="7323138" y="3116263"/>
          <p14:tracePt t="25580" x="7323138" y="3154363"/>
          <p14:tracePt t="25587" x="7323138" y="3190875"/>
          <p14:tracePt t="25598" x="7323138" y="3254375"/>
          <p14:tracePt t="25607" x="7323138" y="3341688"/>
          <p14:tracePt t="25617" x="7323138" y="3429000"/>
          <p14:tracePt t="25630" x="7323138" y="3479800"/>
          <p14:tracePt t="25641" x="7323138" y="3516313"/>
          <p14:tracePt t="25649" x="7323138" y="3541713"/>
          <p14:tracePt t="25659" x="7323138" y="3554413"/>
          <p14:tracePt t="25668" x="7323138" y="3567113"/>
          <p14:tracePt t="25680" x="7323138" y="3579813"/>
          <p14:tracePt t="25688" x="7323138" y="3590925"/>
          <p14:tracePt t="25699" x="7323138" y="3616325"/>
          <p14:tracePt t="25709" x="7323138" y="3641725"/>
          <p14:tracePt t="25719" x="7323138" y="3703638"/>
          <p14:tracePt t="25730" x="7323138" y="3754438"/>
          <p14:tracePt t="25739" x="7310438" y="3829050"/>
          <p14:tracePt t="25750" x="7297738" y="3879850"/>
          <p14:tracePt t="25760" x="7285038" y="3929063"/>
          <p14:tracePt t="25769" x="7272338" y="3979863"/>
          <p14:tracePt t="25780" x="7259638" y="4041775"/>
          <p14:tracePt t="25790" x="7259638" y="4079875"/>
          <p14:tracePt t="25800" x="7246938" y="4167188"/>
          <p14:tracePt t="25813" x="7235825" y="4205288"/>
          <p14:tracePt t="25820" x="7223125" y="4267200"/>
          <p14:tracePt t="25832" x="7210425" y="4318000"/>
          <p14:tracePt t="25840" x="7197725" y="4354513"/>
          <p14:tracePt t="25850" x="7197725" y="4392613"/>
          <p14:tracePt t="25864" x="7185025" y="4430713"/>
          <p14:tracePt t="25871" x="7172325" y="4454525"/>
          <p14:tracePt t="25881" x="7172325" y="4479925"/>
          <p14:tracePt t="25891" x="7172325" y="4505325"/>
          <p14:tracePt t="25901" x="7172325" y="4518025"/>
          <p14:tracePt t="25914" x="7172325" y="4530725"/>
          <p14:tracePt t="25922" x="7172325" y="4543425"/>
          <p14:tracePt t="25942" x="7172325" y="4554538"/>
          <p14:tracePt t="25972" x="7172325" y="4567238"/>
          <p14:tracePt t="26023" x="7172325" y="4554538"/>
          <p14:tracePt t="26033" x="7172325" y="4543425"/>
          <p14:tracePt t="26047" x="7172325" y="4530725"/>
          <p14:tracePt t="26053" x="7185025" y="4492625"/>
          <p14:tracePt t="26064" x="7197725" y="4430713"/>
          <p14:tracePt t="26074" x="7223125" y="4367213"/>
          <p14:tracePt t="26083" x="7235825" y="4305300"/>
          <p14:tracePt t="26098" x="7259638" y="4217988"/>
          <p14:tracePt t="26104" x="7272338" y="4154488"/>
          <p14:tracePt t="26115" x="7297738" y="4029075"/>
          <p14:tracePt t="26125" x="7310438" y="3916363"/>
          <p14:tracePt t="26134" x="7323138" y="3803650"/>
          <p14:tracePt t="26148" x="7335838" y="3754438"/>
          <p14:tracePt t="26155" x="7348538" y="3703638"/>
          <p14:tracePt t="26166" x="7348538" y="3679825"/>
          <p14:tracePt t="26175" x="7348538" y="3654425"/>
          <p14:tracePt t="26196" x="7348538" y="3641725"/>
          <p14:tracePt t="26205" x="7348538" y="3629025"/>
          <p14:tracePt t="26215" x="7348538" y="3616325"/>
          <p14:tracePt t="26236" x="7348538" y="3590925"/>
          <p14:tracePt t="26246" x="7348538" y="3567113"/>
          <p14:tracePt t="26256" x="7348538" y="3554413"/>
          <p14:tracePt t="26266" x="7348538" y="3541713"/>
          <p14:tracePt t="26280" x="7348538" y="3529013"/>
          <p14:tracePt t="26286" x="7348538" y="3516313"/>
          <p14:tracePt t="26296" x="7348538" y="3490913"/>
          <p14:tracePt t="26307" x="7348538" y="3467100"/>
          <p14:tracePt t="26317" x="7348538" y="3441700"/>
          <p14:tracePt t="26337" x="7348538" y="3403600"/>
          <p14:tracePt t="26348" x="7348538" y="3367088"/>
          <p14:tracePt t="26358" x="7348538" y="3316288"/>
          <p14:tracePt t="26368" x="7348538" y="3267075"/>
          <p14:tracePt t="26380" x="7348538" y="3216275"/>
          <p14:tracePt t="26388" x="7348538" y="3178175"/>
          <p14:tracePt t="26398" x="7348538" y="3154363"/>
          <p14:tracePt t="26409" x="7348538" y="3128963"/>
          <p14:tracePt t="26419" x="7348538" y="3116263"/>
          <p14:tracePt t="26430" x="7348538" y="3090863"/>
          <p14:tracePt t="26449" x="7348538" y="3078163"/>
          <p14:tracePt t="26490" x="7348538" y="3065463"/>
          <p14:tracePt t="26520" x="7348538" y="3054350"/>
          <p14:tracePt t="26530" x="7348538" y="3041650"/>
          <p14:tracePt t="26550" x="7348538" y="3028950"/>
          <p14:tracePt t="26570" x="7348538" y="3016250"/>
          <p14:tracePt t="26753" x="7348538" y="3028950"/>
          <p14:tracePt t="26763" x="7348538" y="3041650"/>
          <p14:tracePt t="26783" x="7348538" y="3078163"/>
          <p14:tracePt t="26795" x="7335838" y="3103563"/>
          <p14:tracePt t="26804" x="7335838" y="3141663"/>
          <p14:tracePt t="26813" x="7335838" y="3165475"/>
          <p14:tracePt t="26824" x="7335838" y="3203575"/>
          <p14:tracePt t="26834" x="7335838" y="3254375"/>
          <p14:tracePt t="26846" x="7335838" y="3290888"/>
          <p14:tracePt t="26854" x="7335838" y="3354388"/>
          <p14:tracePt t="26864" x="7335838" y="3403600"/>
          <p14:tracePt t="26875" x="7335838" y="3467100"/>
          <p14:tracePt t="26896" x="7335838" y="3567113"/>
          <p14:tracePt t="26905" x="7335838" y="3654425"/>
          <p14:tracePt t="26915" x="7335838" y="3767138"/>
          <p14:tracePt t="26928" x="7335838" y="3854450"/>
          <p14:tracePt t="26935" x="7335838" y="3954463"/>
          <p14:tracePt t="26946" x="7335838" y="4041775"/>
          <p14:tracePt t="26955" x="7335838" y="4105275"/>
          <p14:tracePt t="26965" x="7335838" y="4179888"/>
          <p14:tracePt t="26979" x="7335838" y="4217988"/>
          <p14:tracePt t="26986" x="7323138" y="4254500"/>
          <p14:tracePt t="26996" x="7310438" y="4292600"/>
          <p14:tracePt t="27007" x="7310438" y="4305300"/>
          <p14:tracePt t="27016" x="7310438" y="4318000"/>
          <p14:tracePt t="27029" x="7297738" y="4354513"/>
          <p14:tracePt t="27037" x="7285038" y="4418013"/>
          <p14:tracePt t="27047" x="7259638" y="4454525"/>
          <p14:tracePt t="27057" x="7259638" y="4492625"/>
          <p14:tracePt t="27067" x="7246938" y="4530725"/>
          <p14:tracePt t="27079" x="7246938" y="4554538"/>
          <p14:tracePt t="27087" x="7235825" y="4567238"/>
          <p14:tracePt t="27097" x="7223125" y="4579938"/>
          <p14:tracePt t="27108" x="7223125" y="4592638"/>
          <p14:tracePt t="27148" x="7223125" y="4605338"/>
          <p14:tracePt t="27371" x="7235825" y="4605338"/>
          <p14:tracePt t="27402" x="7246938" y="4605338"/>
          <p14:tracePt t="27422" x="7272338" y="4592638"/>
          <p14:tracePt t="27432" x="7285038" y="4579938"/>
          <p14:tracePt t="27445" x="7297738" y="4554538"/>
          <p14:tracePt t="27452" x="7323138" y="4543425"/>
          <p14:tracePt t="27463" x="7348538" y="4505325"/>
          <p14:tracePt t="27473" x="7385050" y="4443413"/>
          <p14:tracePt t="27482" x="7423150" y="4305300"/>
          <p14:tracePt t="27496" x="7459663" y="4154488"/>
          <p14:tracePt t="27504" x="7472363" y="3941763"/>
          <p14:tracePt t="27513" x="7485063" y="3767138"/>
          <p14:tracePt t="27524" x="7485063" y="3490913"/>
          <p14:tracePt t="27534" x="7472363" y="3203575"/>
          <p14:tracePt t="27546" x="7423150" y="2941638"/>
          <p14:tracePt t="27554" x="7397750" y="2752725"/>
          <p14:tracePt t="27564" x="7359650" y="2590800"/>
          <p14:tracePt t="27578" x="7310438" y="2478088"/>
          <p14:tracePt t="27584" x="7272338" y="2365375"/>
          <p14:tracePt t="27596" x="7246938" y="2303463"/>
          <p14:tracePt t="27605" x="7235825" y="2227263"/>
          <p14:tracePt t="27614" x="7210425" y="2190750"/>
          <p14:tracePt t="27628" x="7185025" y="2139950"/>
          <p14:tracePt t="27637" x="7159625" y="2101850"/>
          <p14:tracePt t="27645" x="7159625" y="2065338"/>
          <p14:tracePt t="27655" x="7146925" y="2039938"/>
          <p14:tracePt t="27665" x="7134225" y="2001838"/>
          <p14:tracePt t="27679" x="7134225" y="1989138"/>
          <p14:tracePt t="27687" x="7123113" y="1978025"/>
          <p14:tracePt t="27696" x="7110413" y="1952625"/>
          <p14:tracePt t="27716" x="7110413" y="1939925"/>
          <p14:tracePt t="27728" x="7110413" y="1927225"/>
          <p14:tracePt t="27736" x="7110413" y="1914525"/>
          <p14:tracePt t="27746" x="7110413" y="1901825"/>
          <p14:tracePt t="27757" x="7110413" y="1889125"/>
          <p14:tracePt t="27767" x="7110413" y="1876425"/>
          <p14:tracePt t="27779" x="7110413" y="1852613"/>
          <p14:tracePt t="27797" x="7110413" y="1839913"/>
          <p14:tracePt t="27810" x="7110413" y="1827213"/>
          <p14:tracePt t="27899" x="7085013" y="1827213"/>
          <p14:tracePt t="27911" x="7085013" y="1814513"/>
          <p14:tracePt t="27919" x="7072313" y="1814513"/>
          <p14:tracePt t="27929" x="7059613" y="1801813"/>
          <p14:tracePt t="27940" x="7046913" y="1801813"/>
          <p14:tracePt t="27949" x="7034213" y="1801813"/>
          <p14:tracePt t="27961" x="7010400" y="1801813"/>
          <p14:tracePt t="27969" x="6997700" y="1789113"/>
          <p14:tracePt t="27980" x="6972300" y="1789113"/>
          <p14:tracePt t="27990" x="6959600" y="1789113"/>
          <p14:tracePt t="28000" x="6946900" y="1776413"/>
          <p14:tracePt t="28012" x="6934200" y="1765300"/>
          <p14:tracePt t="28020" x="6921500" y="1765300"/>
          <p14:tracePt t="28030" x="6910388" y="1752600"/>
          <p14:tracePt t="28043" x="6910388" y="1739900"/>
          <p14:tracePt t="28051" x="6897688" y="1727200"/>
          <p14:tracePt t="28061" x="6884988" y="1727200"/>
          <p14:tracePt t="28071" x="6872288" y="1701800"/>
          <p14:tracePt t="28081" x="6872288" y="1689100"/>
          <p14:tracePt t="28101" x="6872288" y="1663700"/>
          <p14:tracePt t="28122" x="6872288" y="1652588"/>
          <p14:tracePt t="28132" x="6872288" y="1639888"/>
          <p14:tracePt t="28144" x="6872288" y="1627188"/>
          <p14:tracePt t="28152" x="6872288" y="1614488"/>
          <p14:tracePt t="28162" x="6872288" y="1601788"/>
          <p14:tracePt t="28173" x="6872288" y="1589088"/>
          <p14:tracePt t="28183" x="6884988" y="1552575"/>
          <p14:tracePt t="28194" x="6921500" y="1501775"/>
          <p14:tracePt t="28202" x="6972300" y="1450975"/>
          <p14:tracePt t="28213" x="7010400" y="1414463"/>
          <p14:tracePt t="28223" x="7034213" y="1389063"/>
          <p14:tracePt t="28233" x="7046913" y="1363663"/>
          <p14:tracePt t="28244" x="7072313" y="1350963"/>
          <p14:tracePt t="28253" x="7072313" y="1339850"/>
          <p14:tracePt t="28263" x="7085013" y="1339850"/>
          <p14:tracePt t="28278" x="7085013" y="1327150"/>
          <p14:tracePt t="28334" x="7097713" y="1314450"/>
          <p14:tracePt t="28344" x="7110413" y="1301750"/>
          <p14:tracePt t="28355" x="7123113" y="1301750"/>
          <p14:tracePt t="28365" x="7123113" y="1289050"/>
          <p14:tracePt t="28376" x="7146925" y="1289050"/>
          <p14:tracePt t="28395" x="7159625" y="1289050"/>
          <p14:tracePt t="28406" x="7185025" y="1276350"/>
          <p14:tracePt t="28415" x="7210425" y="1276350"/>
          <p14:tracePt t="28428" x="7223125" y="1276350"/>
          <p14:tracePt t="28436" x="7272338" y="1276350"/>
          <p14:tracePt t="28445" x="7285038" y="1276350"/>
          <p14:tracePt t="28456" x="7348538" y="1276350"/>
          <p14:tracePt t="28467" x="7372350" y="1289050"/>
          <p14:tracePt t="28477" x="7423150" y="1314450"/>
          <p14:tracePt t="28486" x="7448550" y="1327150"/>
          <p14:tracePt t="28496" x="7497763" y="1363663"/>
          <p14:tracePt t="28511" x="7535863" y="1401763"/>
          <p14:tracePt t="28517" x="7572375" y="1439863"/>
          <p14:tracePt t="28528" x="7623175" y="1489075"/>
          <p14:tracePt t="28538" x="7673975" y="1527175"/>
          <p14:tracePt t="28547" x="7723188" y="1589088"/>
          <p14:tracePt t="28560" x="7785100" y="1689100"/>
          <p14:tracePt t="28571" x="7810500" y="1752600"/>
          <p14:tracePt t="28579" x="7848600" y="1827213"/>
          <p14:tracePt t="28588" x="7874000" y="1876425"/>
          <p14:tracePt t="28598" x="7886700" y="1927225"/>
          <p14:tracePt t="28611" x="7897813" y="1939925"/>
          <p14:tracePt t="28618" x="7910513" y="1978025"/>
          <p14:tracePt t="28629" x="7910513" y="2001838"/>
          <p14:tracePt t="28639" x="7923213" y="2027238"/>
          <p14:tracePt t="28649" x="7923213" y="2065338"/>
          <p14:tracePt t="28661" x="7923213" y="2101850"/>
          <p14:tracePt t="28669" x="7923213" y="2178050"/>
          <p14:tracePt t="28679" x="7923213" y="2252663"/>
          <p14:tracePt t="28690" x="7923213" y="2327275"/>
          <p14:tracePt t="28699" x="7923213" y="2414588"/>
          <p14:tracePt t="28711" x="7897813" y="2490788"/>
          <p14:tracePt t="28720" x="7874000" y="2590800"/>
          <p14:tracePt t="28730" x="7861300" y="2665413"/>
          <p14:tracePt t="28744" x="7848600" y="2740025"/>
          <p14:tracePt t="28750" x="7823200" y="2778125"/>
          <p14:tracePt t="28762" x="7785100" y="2816225"/>
          <p14:tracePt t="28770" x="7761288" y="2865438"/>
          <p14:tracePt t="28780" x="7735888" y="2878138"/>
          <p14:tracePt t="28794" x="7710488" y="2916238"/>
          <p14:tracePt t="28801" x="7685088" y="2941638"/>
          <p14:tracePt t="28813" x="7648575" y="2952750"/>
          <p14:tracePt t="28822" x="7597775" y="2965450"/>
          <p14:tracePt t="28831" x="7585075" y="2978150"/>
          <p14:tracePt t="28843" x="7561263" y="2978150"/>
          <p14:tracePt t="28851" x="7535863" y="2990850"/>
          <p14:tracePt t="28862" x="7497763" y="2990850"/>
          <p14:tracePt t="28876" x="7448550" y="2990850"/>
          <p14:tracePt t="28882" x="7397750" y="2990850"/>
          <p14:tracePt t="28894" x="7359650" y="2965450"/>
          <p14:tracePt t="28902" x="7297738" y="2941638"/>
          <p14:tracePt t="28913" x="7259638" y="2916238"/>
          <p14:tracePt t="28927" x="7185025" y="2878138"/>
          <p14:tracePt t="28932" x="7085013" y="2803525"/>
          <p14:tracePt t="28944" x="7010400" y="2728913"/>
          <p14:tracePt t="28953" x="6934200" y="2652713"/>
          <p14:tracePt t="28963" x="6872288" y="2565400"/>
          <p14:tracePt t="28977" x="6821488" y="2503488"/>
          <p14:tracePt t="28984" x="6797675" y="2427288"/>
          <p14:tracePt t="28994" x="6772275" y="2339975"/>
          <p14:tracePt t="29003" x="6746875" y="2290763"/>
          <p14:tracePt t="29014" x="6721475" y="2227263"/>
          <p14:tracePt t="29028" x="6721475" y="2178050"/>
          <p14:tracePt t="29034" x="6708775" y="2139950"/>
          <p14:tracePt t="29044" x="6708775" y="2101850"/>
          <p14:tracePt t="29056" x="6708775" y="2078038"/>
          <p14:tracePt t="29064" x="6708775" y="2039938"/>
          <p14:tracePt t="29076" x="6708775" y="2014538"/>
          <p14:tracePt t="29085" x="6708775" y="1989138"/>
          <p14:tracePt t="29095" x="6708775" y="1965325"/>
          <p14:tracePt t="29105" x="6708775" y="1939925"/>
          <p14:tracePt t="29115" x="6708775" y="1927225"/>
          <p14:tracePt t="29126" x="6708775" y="1901825"/>
          <p14:tracePt t="29135" x="6708775" y="1889125"/>
          <p14:tracePt t="29145" x="6721475" y="1876425"/>
          <p14:tracePt t="29166" x="6721475" y="1865313"/>
          <p14:tracePt t="29186" x="6721475" y="1839913"/>
          <p14:tracePt t="29196" x="6746875" y="1827213"/>
          <p14:tracePt t="29210" x="6759575" y="1801813"/>
          <p14:tracePt t="29216" x="6772275" y="1776413"/>
          <p14:tracePt t="29227" x="6797675" y="1739900"/>
          <p14:tracePt t="29237" x="6821488" y="1714500"/>
          <p14:tracePt t="29248" x="6834188" y="1689100"/>
          <p14:tracePt t="29259" x="6859588" y="1689100"/>
          <p14:tracePt t="29267" x="6859588" y="1663700"/>
          <p14:tracePt t="29277" x="6872288" y="1663700"/>
          <p14:tracePt t="29288" x="6884988" y="1652588"/>
          <p14:tracePt t="29339" x="6884988" y="1639888"/>
          <p14:tracePt t="29379" x="6897688" y="1627188"/>
          <p14:tracePt t="29391" x="6921500" y="1614488"/>
          <p14:tracePt t="29402" x="6946900" y="1614488"/>
          <p14:tracePt t="29410" x="6959600" y="1601788"/>
          <p14:tracePt t="29419" x="6997700" y="1589088"/>
          <p14:tracePt t="29429" x="7010400" y="1576388"/>
          <p14:tracePt t="29443" x="7021513" y="1576388"/>
          <p14:tracePt t="29449" x="7034213" y="1576388"/>
          <p14:tracePt t="29460" x="7046913" y="1563688"/>
          <p14:tracePt t="29470" x="7059613" y="1563688"/>
          <p14:tracePt t="29480" x="7072313" y="1563688"/>
          <p14:tracePt t="29493" x="7085013" y="1563688"/>
          <p14:tracePt t="29500" x="7110413" y="1552575"/>
          <p14:tracePt t="29510" x="7134225" y="1552575"/>
          <p14:tracePt t="29521" x="7185025" y="1539875"/>
          <p14:tracePt t="29531" x="7235825" y="1539875"/>
          <p14:tracePt t="29544" x="7297738" y="1539875"/>
          <p14:tracePt t="29551" x="7335838" y="1539875"/>
          <p14:tracePt t="29561" x="7372350" y="1539875"/>
          <p14:tracePt t="29572" x="7397750" y="1539875"/>
          <p14:tracePt t="29581" x="7423150" y="1539875"/>
          <p14:tracePt t="29592" x="7435850" y="1539875"/>
          <p14:tracePt t="29602" x="7459663" y="1539875"/>
          <p14:tracePt t="29612" x="7472363" y="1539875"/>
          <p14:tracePt t="29625" x="7510463" y="1539875"/>
          <p14:tracePt t="29632" x="7548563" y="1539875"/>
          <p14:tracePt t="29642" x="7585075" y="1563688"/>
          <p14:tracePt t="29652" x="7648575" y="1589088"/>
          <p14:tracePt t="29662" x="7697788" y="1614488"/>
          <p14:tracePt t="29676" x="7773988" y="1652588"/>
          <p14:tracePt t="29683" x="7861300" y="1701800"/>
          <p14:tracePt t="29694" x="7910513" y="1765300"/>
          <p14:tracePt t="29703" x="7974013" y="1827213"/>
          <p14:tracePt t="29713" x="8035925" y="1927225"/>
          <p14:tracePt t="29726" x="8086725" y="2014538"/>
          <p14:tracePt t="29733" x="8135938" y="2127250"/>
          <p14:tracePt t="29744" x="8161338" y="2227263"/>
          <p14:tracePt t="29754" x="8174038" y="2314575"/>
          <p14:tracePt t="29764" x="8174038" y="2365375"/>
          <p14:tracePt t="29776" x="8174038" y="2439988"/>
          <p14:tracePt t="29784" x="8174038" y="2503488"/>
          <p14:tracePt t="29794" x="8161338" y="2552700"/>
          <p14:tracePt t="29808" x="8135938" y="2616200"/>
          <p14:tracePt t="29815" x="8123238" y="2665413"/>
          <p14:tracePt t="29826" x="8086725" y="2728913"/>
          <p14:tracePt t="29836" x="8048625" y="2790825"/>
          <p14:tracePt t="29845" x="7999413" y="2852738"/>
          <p14:tracePt t="29860" x="7948613" y="2878138"/>
          <p14:tracePt t="29865" x="7923213" y="2916238"/>
          <p14:tracePt t="29878" x="7861300" y="2941638"/>
          <p14:tracePt t="29886" x="7823200" y="2952750"/>
          <p14:tracePt t="29896" x="7773988" y="2978150"/>
          <p14:tracePt t="29910" x="7697788" y="2978150"/>
          <p14:tracePt t="29916" x="7610475" y="2978150"/>
          <p14:tracePt t="29927" x="7548563" y="2978150"/>
          <p14:tracePt t="29937" x="7472363" y="2965450"/>
          <p14:tracePt t="29946" x="7410450" y="2916238"/>
          <p14:tracePt t="29960" x="7323138" y="2865438"/>
          <p14:tracePt t="29967" x="7259638" y="2816225"/>
          <p14:tracePt t="29978" x="7197725" y="2752725"/>
          <p14:tracePt t="29988" x="7159625" y="2690813"/>
          <p14:tracePt t="29997" x="7134225" y="2640013"/>
          <p14:tracePt t="30009" x="7085013" y="2578100"/>
          <p14:tracePt t="30017" x="7034213" y="2478088"/>
          <p14:tracePt t="30027" x="6997700" y="2403475"/>
          <p14:tracePt t="30043" x="6972300" y="2327275"/>
          <p14:tracePt t="30048" x="6946900" y="2265363"/>
          <p14:tracePt t="30060" x="6921500" y="2227263"/>
          <p14:tracePt t="30068" x="6921500" y="2190750"/>
          <p14:tracePt t="30078" x="6921500" y="2165350"/>
          <p14:tracePt t="30092" x="6921500" y="2152650"/>
          <p14:tracePt t="30099" x="6921500" y="2127250"/>
          <p14:tracePt t="30109" x="6921500" y="2114550"/>
          <p14:tracePt t="30119" x="6921500" y="2089150"/>
          <p14:tracePt t="30130" x="6921500" y="2065338"/>
          <p14:tracePt t="30142" x="6921500" y="2027238"/>
          <p14:tracePt t="30149" x="6934200" y="1989138"/>
          <p14:tracePt t="30160" x="6946900" y="1952625"/>
          <p14:tracePt t="30170" x="6972300" y="1927225"/>
          <p14:tracePt t="30179" x="6997700" y="1889125"/>
          <p14:tracePt t="30192" x="7021513" y="1852613"/>
          <p14:tracePt t="30200" x="7046913" y="1827213"/>
          <p14:tracePt t="30210" x="7059613" y="1814513"/>
          <p14:tracePt t="30220" x="7072313" y="1801813"/>
          <p14:tracePt t="30230" x="7085013" y="1789113"/>
          <p14:tracePt t="30250" x="7097713" y="1776413"/>
          <p14:tracePt t="30273" x="7110413" y="1765300"/>
          <p14:tracePt t="30280" x="7123113" y="1752600"/>
          <p14:tracePt t="30292" x="7134225" y="1739900"/>
          <p14:tracePt t="30301" x="7146925" y="1727200"/>
          <p14:tracePt t="30311" x="7172325" y="1701800"/>
          <p14:tracePt t="30326" x="7210425" y="1689100"/>
          <p14:tracePt t="30331" x="7272338" y="1663700"/>
          <p14:tracePt t="30343" x="7348538" y="1639888"/>
          <p14:tracePt t="30352" x="7372350" y="1627188"/>
          <p14:tracePt t="30362" x="7410450" y="1614488"/>
          <p14:tracePt t="30376" x="7423150" y="1601788"/>
          <p14:tracePt t="30393" x="7435850" y="1601788"/>
          <p14:tracePt t="30424" x="7435850" y="1589088"/>
          <p14:tracePt t="30443" x="7448550" y="1589088"/>
          <p14:tracePt t="30484" x="7459663" y="1589088"/>
          <p14:tracePt t="30494" x="7472363" y="1589088"/>
          <p14:tracePt t="30507" x="7485063" y="1589088"/>
          <p14:tracePt t="30514" x="7523163" y="1589088"/>
          <p14:tracePt t="30525" x="7561263" y="1614488"/>
          <p14:tracePt t="30535" x="7635875" y="1652588"/>
          <p14:tracePt t="30544" x="7685088" y="1714500"/>
          <p14:tracePt t="30558" x="7697788" y="1752600"/>
          <p14:tracePt t="30565" x="7723188" y="1776413"/>
          <p14:tracePt t="30575" x="7735888" y="1827213"/>
          <p14:tracePt t="30585" x="7748588" y="1852613"/>
          <p14:tracePt t="30595" x="7761288" y="1914525"/>
          <p14:tracePt t="30608" x="7773988" y="1952625"/>
          <p14:tracePt t="30616" x="7773988" y="2014538"/>
          <p14:tracePt t="30625" x="7773988" y="2065338"/>
          <p14:tracePt t="30636" x="7773988" y="2114550"/>
          <p14:tracePt t="30646" x="7773988" y="2201863"/>
          <p14:tracePt t="30657" x="7761288" y="2303463"/>
          <p14:tracePt t="30666" x="7697788" y="2427288"/>
          <p14:tracePt t="30676" x="7648575" y="2516188"/>
          <p14:tracePt t="30687" x="7610475" y="2590800"/>
          <p14:tracePt t="30696" x="7585075" y="2640013"/>
          <p14:tracePt t="30707" x="7561263" y="2665413"/>
          <p14:tracePt t="30717" x="7561263" y="2678113"/>
          <p14:tracePt t="30728" x="7523163" y="2690813"/>
          <p14:tracePt t="30741" x="7497763" y="2690813"/>
          <p14:tracePt t="30747" x="7459663" y="2690813"/>
          <p14:tracePt t="30758" x="7435850" y="2690813"/>
          <p14:tracePt t="30768" x="7385050" y="2690813"/>
          <p14:tracePt t="30778" x="7348538" y="2678113"/>
          <p14:tracePt t="30791" x="7285038" y="2665413"/>
          <p14:tracePt t="30798" x="7235825" y="2627313"/>
          <p14:tracePt t="30809" x="7185025" y="2578100"/>
          <p14:tracePt t="30821" x="7134225" y="2552700"/>
          <p14:tracePt t="30829" x="7097713" y="2503488"/>
          <p14:tracePt t="30841" x="7072313" y="2478088"/>
          <p14:tracePt t="30848" x="7034213" y="2427288"/>
          <p14:tracePt t="30859" x="7010400" y="2403475"/>
          <p14:tracePt t="30869" x="6985000" y="2378075"/>
          <p14:tracePt t="30879" x="6972300" y="2352675"/>
          <p14:tracePt t="30891" x="6934200" y="2327275"/>
          <p14:tracePt t="30899" x="6934200" y="2314575"/>
          <p14:tracePt t="30910" x="6910388" y="2290763"/>
          <p14:tracePt t="30920" x="6897688" y="2278063"/>
          <p14:tracePt t="30930" x="6897688" y="2252663"/>
          <p14:tracePt t="30941" x="6884988" y="2239963"/>
          <p14:tracePt t="30950" x="6872288" y="2214563"/>
          <p14:tracePt t="30960" x="6872288" y="2190750"/>
          <p14:tracePt t="30974" x="6872288" y="2165350"/>
          <p14:tracePt t="30980" x="6872288" y="2139950"/>
          <p14:tracePt t="30990" x="6872288" y="2114550"/>
          <p14:tracePt t="31001" x="6872288" y="2089150"/>
          <p14:tracePt t="31011" x="6884988" y="2078038"/>
          <p14:tracePt t="31024" x="6897688" y="2052638"/>
          <p14:tracePt t="31031" x="6897688" y="2039938"/>
          <p14:tracePt t="31041" x="6910388" y="2027238"/>
          <p14:tracePt t="31057" x="6910388" y="2014538"/>
          <p14:tracePt t="31075" x="6921500" y="1989138"/>
          <p14:tracePt t="31081" x="6946900" y="1965325"/>
          <p14:tracePt t="31092" x="6959600" y="1952625"/>
          <p14:tracePt t="31107" x="6972300" y="1939925"/>
          <p14:tracePt t="31112" x="6985000" y="1927225"/>
          <p14:tracePt t="31124" x="6997700" y="1914525"/>
          <p14:tracePt t="31132" x="7034213" y="1889125"/>
          <p14:tracePt t="31142" x="7059613" y="1876425"/>
          <p14:tracePt t="31157" x="7097713" y="1852613"/>
          <p14:tracePt t="31163" x="7123113" y="1839913"/>
          <p14:tracePt t="31174" x="7146925" y="1814513"/>
          <p14:tracePt t="31183" x="7172325" y="1814513"/>
          <p14:tracePt t="31193" x="7210425" y="1789113"/>
          <p14:tracePt t="31207" x="7235825" y="1776413"/>
          <p14:tracePt t="31213" x="7272338" y="1776413"/>
          <p14:tracePt t="31225" x="7310438" y="1765300"/>
          <p14:tracePt t="31234" x="7348538" y="1739900"/>
          <p14:tracePt t="31244" x="7359650" y="1739900"/>
          <p14:tracePt t="31257" x="7385050" y="1739900"/>
          <p14:tracePt t="31264" x="7410450" y="1739900"/>
          <p14:tracePt t="31274" x="7435850" y="1727200"/>
          <p14:tracePt t="31284" x="7459663" y="1727200"/>
          <p14:tracePt t="31294" x="7485063" y="1727200"/>
          <p14:tracePt t="31307" x="7497763" y="1727200"/>
          <p14:tracePt t="31315" x="7548563" y="1727200"/>
          <p14:tracePt t="31325" x="7572375" y="1727200"/>
          <p14:tracePt t="31335" x="7635875" y="1727200"/>
          <p14:tracePt t="31346" x="7661275" y="1739900"/>
          <p14:tracePt t="31357" x="7685088" y="1765300"/>
          <p14:tracePt t="31366" x="7710488" y="1776413"/>
          <p14:tracePt t="31376" x="7710488" y="1801813"/>
          <p14:tracePt t="31389" x="7761288" y="1852613"/>
          <p14:tracePt t="31397" x="7810500" y="1914525"/>
          <p14:tracePt t="31407" x="7861300" y="2001838"/>
          <p14:tracePt t="31416" x="7910513" y="2101850"/>
          <p14:tracePt t="31426" x="7948613" y="2214563"/>
          <p14:tracePt t="31440" x="7961313" y="2314575"/>
          <p14:tracePt t="31447" x="7974013" y="2439988"/>
          <p14:tracePt t="31458" x="7974013" y="2503488"/>
          <p14:tracePt t="31467" x="7974013" y="2565400"/>
          <p14:tracePt t="31477" x="7974013" y="2603500"/>
          <p14:tracePt t="31490" x="7974013" y="2627313"/>
          <p14:tracePt t="31500" x="7961313" y="2640013"/>
          <p14:tracePt t="31507" x="7948613" y="2652713"/>
          <p14:tracePt t="31518" x="7923213" y="2690813"/>
          <p14:tracePt t="31528" x="7886700" y="2716213"/>
          <p14:tracePt t="31540" x="7861300" y="2740025"/>
          <p14:tracePt t="31548" x="7823200" y="2752725"/>
          <p14:tracePt t="31558" x="7797800" y="2765425"/>
          <p14:tracePt t="31569" x="7723188" y="2765425"/>
          <p14:tracePt t="31579" x="7623175" y="2765425"/>
          <p14:tracePt t="31590" x="7497763" y="2765425"/>
          <p14:tracePt t="31599" x="7359650" y="2728913"/>
          <p14:tracePt t="31609" x="7223125" y="2652713"/>
          <p14:tracePt t="31623" x="7110413" y="2565400"/>
          <p14:tracePt t="31629" x="6985000" y="2465388"/>
          <p14:tracePt t="31641" x="6910388" y="2390775"/>
          <p14:tracePt t="31649" x="6859588" y="2314575"/>
          <p14:tracePt t="31659" x="6808788" y="2252663"/>
          <p14:tracePt t="31673" x="6772275" y="2178050"/>
          <p14:tracePt t="31680" x="6759575" y="2152650"/>
          <p14:tracePt t="31691" x="6734175" y="2101850"/>
          <p14:tracePt t="31700" x="6734175" y="2078038"/>
          <p14:tracePt t="31710" x="6734175" y="2065338"/>
          <p14:tracePt t="31723" x="6734175" y="2052638"/>
          <p14:tracePt t="31731" x="6734175" y="2027238"/>
          <p14:tracePt t="31740" x="6746875" y="2001838"/>
          <p14:tracePt t="31751" x="6797675" y="1965325"/>
          <p14:tracePt t="31760" x="6872288" y="1914525"/>
          <p14:tracePt t="31773" x="7021513" y="1839913"/>
          <p14:tracePt t="31781" x="7146925" y="1789113"/>
          <p14:tracePt t="31791" x="7259638" y="1752600"/>
          <p14:tracePt t="31802" x="7310438" y="1727200"/>
          <p14:tracePt t="31812" x="7348538" y="1701800"/>
          <p14:tracePt t="31823" x="7372350" y="1689100"/>
          <p14:tracePt t="31832" x="7385050" y="1689100"/>
          <p14:tracePt t="31842" x="7397750" y="1689100"/>
          <p14:tracePt t="31863" x="7397750" y="1676400"/>
          <p14:tracePt t="31913" x="7410450" y="1663700"/>
          <p14:tracePt t="31923" x="7423150" y="1663700"/>
          <p14:tracePt t="31933" x="7435850" y="1652588"/>
          <p14:tracePt t="31943" x="7459663" y="1652588"/>
          <p14:tracePt t="31955" x="7472363" y="1652588"/>
          <p14:tracePt t="31964" x="7497763" y="1652588"/>
          <p14:tracePt t="31974" x="7510463" y="1652588"/>
          <p14:tracePt t="31988" x="7561263" y="1652588"/>
          <p14:tracePt t="31994" x="7623175" y="1652588"/>
          <p14:tracePt t="32005" x="7673975" y="1652588"/>
          <p14:tracePt t="32015" x="7710488" y="1652588"/>
          <p14:tracePt t="32024" x="7735888" y="1689100"/>
          <p14:tracePt t="32035" x="7773988" y="1714500"/>
          <p14:tracePt t="32045" x="7785100" y="1776413"/>
          <p14:tracePt t="32057" x="7797800" y="1839913"/>
          <p14:tracePt t="32065" x="7797800" y="1914525"/>
          <p14:tracePt t="32075" x="7797800" y="2027238"/>
          <p14:tracePt t="32089" x="7797800" y="2165350"/>
          <p14:tracePt t="32095" x="7785100" y="2278063"/>
          <p14:tracePt t="32106" x="7761288" y="2365375"/>
          <p14:tracePt t="32117" x="7723188" y="2427288"/>
          <p14:tracePt t="32125" x="7697788" y="2465388"/>
          <p14:tracePt t="32140" x="7661275" y="2527300"/>
          <p14:tracePt t="32146" x="7648575" y="2540000"/>
          <p14:tracePt t="32158" x="7610475" y="2578100"/>
          <p14:tracePt t="32167" x="7585075" y="2578100"/>
          <p14:tracePt t="32177" x="7548563" y="2590800"/>
          <p14:tracePt t="32189" x="7485063" y="2590800"/>
          <p14:tracePt t="32197" x="7410450" y="2565400"/>
          <p14:tracePt t="32207" x="7310438" y="2490788"/>
          <p14:tracePt t="32218" x="7197725" y="2378075"/>
          <p14:tracePt t="32227" x="7146925" y="2290763"/>
          <p14:tracePt t="32239" x="7097713" y="2201863"/>
          <p14:tracePt t="32248" x="7059613" y="2127250"/>
          <p14:tracePt t="32257" x="7034213" y="2065338"/>
          <p14:tracePt t="32268" x="7034213" y="2014538"/>
          <p14:tracePt t="32279" x="7034213" y="1978025"/>
          <p14:tracePt t="32288" x="7034213" y="1952625"/>
          <p14:tracePt t="32298" x="7059613" y="1927225"/>
          <p14:tracePt t="32308" x="7085013" y="1889125"/>
          <p14:tracePt t="32323" x="7110413" y="1876425"/>
          <p14:tracePt t="32332" x="7146925" y="1852613"/>
          <p14:tracePt t="32340" x="7185025" y="1839913"/>
          <p14:tracePt t="32350" x="7185025" y="1827213"/>
          <p14:tracePt t="32359" x="7197725" y="1814513"/>
          <p14:tracePt t="32379" x="7210425" y="1814513"/>
          <p14:tracePt t="32390" x="7223125" y="1814513"/>
          <p14:tracePt t="32400" x="7235825" y="1801813"/>
          <p14:tracePt t="32440" x="7235825" y="1814513"/>
          <p14:tracePt t="32451" x="7235825" y="1852613"/>
          <p14:tracePt t="32460" x="7185025" y="1901825"/>
          <p14:tracePt t="32474" x="7146925" y="1939925"/>
          <p14:tracePt t="32481" x="7123113" y="1952625"/>
          <p14:tracePt t="32490" x="7097713" y="1978025"/>
          <p14:tracePt t="32501" x="7085013" y="1989138"/>
          <p14:tracePt t="32523" x="7072313" y="1989138"/>
          <p14:tracePt t="32554" x="7134225" y="1939925"/>
          <p14:tracePt t="32561" x="7259638" y="1852613"/>
          <p14:tracePt t="32573" x="7523163" y="1739900"/>
          <p14:tracePt t="32582" x="7761288" y="1652588"/>
          <p14:tracePt t="32592" x="7910513" y="1601788"/>
          <p14:tracePt t="32605" x="7999413" y="1576388"/>
          <p14:tracePt t="32612" x="8074025" y="1576388"/>
          <p14:tracePt t="32624" x="8086725" y="1576388"/>
          <p14:tracePt t="32633" x="8099425" y="1576388"/>
          <p14:tracePt t="32724" x="8048625" y="1576388"/>
          <p14:tracePt t="32737" x="7986713" y="1576388"/>
          <p14:tracePt t="32744" x="7923213" y="1589088"/>
          <p14:tracePt t="32754" x="7861300" y="1614488"/>
          <p14:tracePt t="32766" x="7835900" y="1627188"/>
          <p14:tracePt t="32774" x="7823200" y="1627188"/>
          <p14:tracePt t="32788" x="7797800" y="1627188"/>
          <p14:tracePt t="32957" x="7785100" y="1627188"/>
          <p14:tracePt t="32971" x="7785100" y="1639888"/>
          <p14:tracePt t="32998" x="7773988" y="1652588"/>
          <p14:tracePt t="33020" x="7761288" y="1652588"/>
          <p14:tracePt t="33038" x="7761288" y="1663700"/>
          <p14:tracePt t="33048" x="7748588" y="1663700"/>
          <p14:tracePt t="33190" x="7761288" y="1663700"/>
          <p14:tracePt t="33331" x="7748588" y="1663700"/>
          <p14:tracePt t="33352" x="7735888" y="1663700"/>
          <p14:tracePt t="33362" x="7710488" y="1676400"/>
          <p14:tracePt t="33372" x="7697788" y="1689100"/>
          <p14:tracePt t="33382" x="7673975" y="1689100"/>
          <p14:tracePt t="33403" x="7661275" y="1701800"/>
          <p14:tracePt t="33423" x="7648575" y="1701800"/>
          <p14:tracePt t="33707" x="7635875" y="1701800"/>
          <p14:tracePt t="33738" x="7623175" y="1701800"/>
          <p14:tracePt t="33788" x="7610475" y="1701800"/>
          <p14:tracePt t="33819" x="7610475" y="1714500"/>
          <p14:tracePt t="33910" x="7585075" y="1714500"/>
          <p14:tracePt t="33930" x="7572375" y="1714500"/>
          <p14:tracePt t="33952" x="7561263" y="1714500"/>
          <p14:tracePt t="33981" x="7548563" y="1714500"/>
          <p14:tracePt t="34004" x="7535863" y="1714500"/>
          <p14:tracePt t="34092" x="7523163" y="1714500"/>
          <p14:tracePt t="34366" x="7510463" y="1714500"/>
          <p14:tracePt t="34387" x="7510463" y="1727200"/>
          <p14:tracePt t="34417" x="7497763" y="1727200"/>
          <p14:tracePt t="34457" x="7485063" y="1727200"/>
          <p14:tracePt t="34528" x="7472363" y="1727200"/>
          <p14:tracePt t="34559" x="7459663" y="1727200"/>
          <p14:tracePt t="34599" x="7448550" y="1727200"/>
          <p14:tracePt t="34621" x="7435850" y="1727200"/>
          <p14:tracePt t="34660" x="7423150" y="1727200"/>
          <p14:tracePt t="34772" x="7423150" y="1714500"/>
          <p14:tracePt t="34832" x="7423150" y="1701800"/>
          <p14:tracePt t="37995" x="7423150" y="1727200"/>
          <p14:tracePt t="38006" x="7423150" y="1739900"/>
          <p14:tracePt t="38015" x="7410450" y="1752600"/>
          <p14:tracePt t="38025" x="7397750" y="1765300"/>
          <p14:tracePt t="38036" x="7385050" y="1789113"/>
          <p14:tracePt t="38048" x="7372350" y="1801813"/>
          <p14:tracePt t="38056" x="7372350" y="1839913"/>
          <p14:tracePt t="38066" x="7372350" y="1876425"/>
          <p14:tracePt t="38077" x="7372350" y="1901825"/>
          <p14:tracePt t="38086" x="7372350" y="1927225"/>
          <p14:tracePt t="38098" x="7372350" y="1965325"/>
          <p14:tracePt t="38106" x="7372350" y="2014538"/>
          <p14:tracePt t="38117" x="7372350" y="2065338"/>
          <p14:tracePt t="38127" x="7372350" y="2114550"/>
          <p14:tracePt t="38138" x="7372350" y="2165350"/>
          <p14:tracePt t="38148" x="7372350" y="2201863"/>
          <p14:tracePt t="38157" x="7372350" y="2252663"/>
          <p14:tracePt t="38167" x="7372350" y="2303463"/>
          <p14:tracePt t="38181" x="7372350" y="2365375"/>
          <p14:tracePt t="38189" x="7372350" y="2427288"/>
          <p14:tracePt t="38198" x="7359650" y="2503488"/>
          <p14:tracePt t="38209" x="7348538" y="2565400"/>
          <p14:tracePt t="38217" x="7348538" y="2640013"/>
          <p14:tracePt t="38231" x="7348538" y="2703513"/>
          <p14:tracePt t="38238" x="7348538" y="2752725"/>
          <p14:tracePt t="38249" x="7348538" y="2803525"/>
          <p14:tracePt t="38260" x="7348538" y="2852738"/>
          <p14:tracePt t="38268" x="7348538" y="2890838"/>
          <p14:tracePt t="38281" x="7348538" y="2952750"/>
          <p14:tracePt t="38289" x="7348538" y="2978150"/>
          <p14:tracePt t="38299" x="7348538" y="3016250"/>
          <p14:tracePt t="38311" x="7348538" y="3054350"/>
          <p14:tracePt t="38321" x="7348538" y="3078163"/>
          <p14:tracePt t="38330" x="7348538" y="3103563"/>
          <p14:tracePt t="38340" x="7348538" y="3116263"/>
          <p14:tracePt t="38349" x="7348538" y="3141663"/>
          <p14:tracePt t="38360" x="7348538" y="3178175"/>
          <p14:tracePt t="38370" x="7348538" y="3203575"/>
          <p14:tracePt t="38381" x="7348538" y="3241675"/>
          <p14:tracePt t="38393" x="7335838" y="3303588"/>
          <p14:tracePt t="38400" x="7323138" y="3341688"/>
          <p14:tracePt t="38415" x="7323138" y="3378200"/>
          <p14:tracePt t="38421" x="7323138" y="3429000"/>
          <p14:tracePt t="38432" x="7323138" y="3467100"/>
          <p14:tracePt t="38441" x="7323138" y="3503613"/>
          <p14:tracePt t="38451" x="7323138" y="3541713"/>
          <p14:tracePt t="38465" x="7323138" y="3567113"/>
          <p14:tracePt t="38471" x="7323138" y="3603625"/>
          <p14:tracePt t="38481" x="7323138" y="3667125"/>
          <p14:tracePt t="38492" x="7323138" y="3754438"/>
          <p14:tracePt t="38502" x="7323138" y="3829050"/>
          <p14:tracePt t="38514" x="7323138" y="3905250"/>
          <p14:tracePt t="38522" x="7323138" y="3967163"/>
          <p14:tracePt t="38532" x="7323138" y="4005263"/>
          <p14:tracePt t="38543" x="7323138" y="4029075"/>
          <p14:tracePt t="38552" x="7323138" y="4054475"/>
          <p14:tracePt t="38565" x="7323138" y="4067175"/>
          <p14:tracePt t="38573" x="7323138" y="4079875"/>
          <p14:tracePt t="38603" x="7310438" y="4105275"/>
          <p14:tracePt t="38613" x="7310438" y="4141788"/>
          <p14:tracePt t="38624" x="7310438" y="4179888"/>
          <p14:tracePt t="38633" x="7310438" y="4205288"/>
          <p14:tracePt t="38648" x="7310438" y="4230688"/>
          <p14:tracePt t="38654" x="7310438" y="4254500"/>
          <p14:tracePt t="38664" x="7310438" y="4267200"/>
          <p14:tracePt t="38684" x="7310438" y="4279900"/>
          <p14:tracePt t="38697" x="7310438" y="4292600"/>
          <p14:tracePt t="38938" x="7297738" y="4292600"/>
          <p14:tracePt t="38958" x="7285038" y="4292600"/>
          <p14:tracePt t="38968" x="7259638" y="4330700"/>
          <p14:tracePt t="38980" x="7246938" y="4379913"/>
          <p14:tracePt t="38988" x="7223125" y="4443413"/>
          <p14:tracePt t="38998" x="7197725" y="4518025"/>
          <p14:tracePt t="39010" x="7185025" y="4592638"/>
          <p14:tracePt t="39019" x="7185025" y="4667250"/>
          <p14:tracePt t="39029" x="7185025" y="4705350"/>
          <p14:tracePt t="39039" x="7185025" y="4743450"/>
          <p14:tracePt t="39049" x="7185025" y="4756150"/>
          <p14:tracePt t="39063" x="7185025" y="4768850"/>
          <p14:tracePt t="39069" x="7172325" y="4768850"/>
          <p14:tracePt t="39130" x="7172325" y="4779963"/>
          <p14:tracePt t="39140" x="7172325" y="4805363"/>
          <p14:tracePt t="39151" x="7172325" y="4818063"/>
          <p14:tracePt t="39171" x="7172325" y="4843463"/>
          <p14:tracePt t="39191" x="7172325" y="4856163"/>
          <p14:tracePt t="39213" x="7172325" y="4868863"/>
          <p14:tracePt t="39222" x="7159625" y="4868863"/>
          <p14:tracePt t="39252" x="7159625" y="4879975"/>
          <p14:tracePt t="39263" x="7146925" y="4905375"/>
          <p14:tracePt t="39272" x="7134225" y="4943475"/>
          <p14:tracePt t="39282" x="7123113" y="4968875"/>
          <p14:tracePt t="39295" x="7110413" y="4981575"/>
          <p14:tracePt t="39302" x="7110413" y="4992688"/>
          <p14:tracePt t="39323" x="7110413" y="5005388"/>
          <p14:tracePt t="39434" x="7097713" y="5005388"/>
          <p14:tracePt t="39445" x="7085013" y="5005388"/>
          <p14:tracePt t="39454" x="7072313" y="5005388"/>
          <p14:tracePt t="39465" x="7072313" y="4992688"/>
          <p14:tracePt t="39475" x="7046913" y="4981575"/>
          <p14:tracePt t="39485" x="7010400" y="4968875"/>
          <p14:tracePt t="39496" x="6972300" y="4956175"/>
          <p14:tracePt t="39506" x="6946900" y="4930775"/>
          <p14:tracePt t="39516" x="6910388" y="4918075"/>
          <p14:tracePt t="39530" x="6859588" y="4892675"/>
          <p14:tracePt t="39536" x="6834188" y="4868863"/>
          <p14:tracePt t="39548" x="6797675" y="4843463"/>
          <p14:tracePt t="39556" x="6784975" y="4830763"/>
          <p14:tracePt t="39566" x="6734175" y="4805363"/>
          <p14:tracePt t="39580" x="6708775" y="4779963"/>
          <p14:tracePt t="39586" x="6696075" y="4768850"/>
          <p14:tracePt t="39598" x="6659563" y="4743450"/>
          <p14:tracePt t="39607" x="6659563" y="4730750"/>
          <p14:tracePt t="39617" x="6634163" y="4705350"/>
          <p14:tracePt t="39629" x="6621463" y="4705350"/>
          <p14:tracePt t="39637" x="6621463" y="4679950"/>
          <p14:tracePt t="39647" x="6608763" y="4679950"/>
          <p14:tracePt t="39658" x="6608763" y="4667250"/>
          <p14:tracePt t="39667" x="6596063" y="4667250"/>
          <p14:tracePt t="39679" x="6596063" y="4656138"/>
          <p14:tracePt t="39698" x="6584950" y="4643438"/>
          <p14:tracePt t="39712" x="6584950" y="4630738"/>
          <p14:tracePt t="39718" x="6584950" y="4618038"/>
          <p14:tracePt t="39739" x="6584950" y="4592638"/>
          <p14:tracePt t="39760" x="6584950" y="4579938"/>
          <p14:tracePt t="39769" x="6584950" y="4567238"/>
          <p14:tracePt t="39789" x="6584950" y="4554538"/>
          <p14:tracePt t="39801" x="6584950" y="4543425"/>
          <p14:tracePt t="39820" x="6584950" y="4530725"/>
          <p14:tracePt t="39830" x="6584950" y="4505325"/>
          <p14:tracePt t="39840" x="6596063" y="4492625"/>
          <p14:tracePt t="39850" x="6608763" y="4479925"/>
          <p14:tracePt t="39863" x="6621463" y="4467225"/>
          <p14:tracePt t="39870" x="6634163" y="4454525"/>
          <p14:tracePt t="39893" x="6646863" y="4443413"/>
          <p14:tracePt t="39912" x="6672263" y="4443413"/>
          <p14:tracePt t="39931" x="6684963" y="4430713"/>
          <p14:tracePt t="39942" x="6696075" y="4430713"/>
          <p14:tracePt t="39951" x="6708775" y="4430713"/>
          <p14:tracePt t="39962" x="6721475" y="4430713"/>
          <p14:tracePt t="39971" x="6734175" y="4430713"/>
          <p14:tracePt t="39994" x="6759575" y="4418013"/>
          <p14:tracePt t="40002" x="6784975" y="4418013"/>
          <p14:tracePt t="40013" x="6808788" y="4418013"/>
          <p14:tracePt t="40022" x="6821488" y="4418013"/>
          <p14:tracePt t="40032" x="6846888" y="4418013"/>
          <p14:tracePt t="40059" x="6859588" y="4418013"/>
          <p14:tracePt t="40063" x="6872288" y="4418013"/>
          <p14:tracePt t="40073" x="6884988" y="4418013"/>
          <p14:tracePt t="40083" x="6897688" y="4418013"/>
          <p14:tracePt t="40095" x="6910388" y="4418013"/>
          <p14:tracePt t="40114" x="6934200" y="4418013"/>
          <p14:tracePt t="40134" x="6946900" y="4418013"/>
          <p14:tracePt t="40145" x="6972300" y="4405313"/>
          <p14:tracePt t="40154" x="6997700" y="4405313"/>
          <p14:tracePt t="40164" x="7010400" y="4405313"/>
          <p14:tracePt t="40178" x="7034213" y="4405313"/>
          <p14:tracePt t="40185" x="7059613" y="4405313"/>
          <p14:tracePt t="40195" x="7072313" y="4405313"/>
          <p14:tracePt t="40215" x="7097713" y="4405313"/>
          <p14:tracePt t="40235" x="7110413" y="4405313"/>
          <p14:tracePt t="40245" x="7123113" y="4405313"/>
          <p14:tracePt t="40255" x="7134225" y="4405313"/>
          <p14:tracePt t="40266" x="7159625" y="4405313"/>
          <p14:tracePt t="40278" x="7185025" y="4405313"/>
          <p14:tracePt t="40287" x="7197725" y="4405313"/>
          <p14:tracePt t="40296" x="7223125" y="4405313"/>
          <p14:tracePt t="40307" x="7246938" y="4405313"/>
          <p14:tracePt t="40316" x="7285038" y="4405313"/>
          <p14:tracePt t="40329" x="7310438" y="4405313"/>
          <p14:tracePt t="40337" x="7335838" y="4405313"/>
          <p14:tracePt t="40347" x="7359650" y="4405313"/>
          <p14:tracePt t="40357" x="7385050" y="4405313"/>
          <p14:tracePt t="40367" x="7397750" y="4405313"/>
          <p14:tracePt t="40379" x="7410450" y="4405313"/>
          <p14:tracePt t="40387" x="7435850" y="4405313"/>
          <p14:tracePt t="40397" x="7459663" y="4405313"/>
          <p14:tracePt t="40411" x="7485063" y="4405313"/>
          <p14:tracePt t="40417" x="7497763" y="4405313"/>
          <p14:tracePt t="40428" x="7523163" y="4405313"/>
          <p14:tracePt t="40438" x="7548563" y="4430713"/>
          <p14:tracePt t="40448" x="7548563" y="4443413"/>
          <p14:tracePt t="40462" x="7572375" y="4454525"/>
          <p14:tracePt t="40469" x="7572375" y="4467225"/>
          <p14:tracePt t="40480" x="7572375" y="4479925"/>
          <p14:tracePt t="40489" x="7585075" y="4479925"/>
          <p14:tracePt t="40500" x="7597775" y="4505325"/>
          <p14:tracePt t="40511" x="7597775" y="4518025"/>
          <p14:tracePt t="40518" x="7597775" y="4543425"/>
          <p14:tracePt t="40529" x="7597775" y="4554538"/>
          <p14:tracePt t="40540" x="7597775" y="4567238"/>
          <p14:tracePt t="40549" x="7597775" y="4579938"/>
          <p14:tracePt t="40561" x="7597775" y="4592638"/>
          <p14:tracePt t="40570" x="7597775" y="4618038"/>
          <p14:tracePt t="40580" x="7597775" y="4630738"/>
          <p14:tracePt t="40591" x="7597775" y="4656138"/>
          <p14:tracePt t="40600" x="7597775" y="4667250"/>
          <p14:tracePt t="40611" x="7597775" y="4679950"/>
          <p14:tracePt t="40620" x="7597775" y="4692650"/>
          <p14:tracePt t="40630" x="7585075" y="4705350"/>
          <p14:tracePt t="40644" x="7572375" y="4718050"/>
          <p14:tracePt t="40651" x="7561263" y="4743450"/>
          <p14:tracePt t="40662" x="7535863" y="4779963"/>
          <p14:tracePt t="40671" x="7497763" y="4805363"/>
          <p14:tracePt t="40681" x="7472363" y="4830763"/>
          <p14:tracePt t="40695" x="7435850" y="4843463"/>
          <p14:tracePt t="40702" x="7397750" y="4868863"/>
          <p14:tracePt t="40713" x="7372350" y="4879975"/>
          <p14:tracePt t="40722" x="7348538" y="4892675"/>
          <p14:tracePt t="40732" x="7323138" y="4905375"/>
          <p14:tracePt t="40745" x="7297738" y="4905375"/>
          <p14:tracePt t="40752" x="7285038" y="4905375"/>
          <p14:tracePt t="40761" x="7272338" y="4918075"/>
          <p14:tracePt t="40778" x="7259638" y="4918075"/>
          <p14:tracePt t="40783" x="7246938" y="4918075"/>
          <p14:tracePt t="40794" x="7235825" y="4918075"/>
          <p14:tracePt t="40803" x="7197725" y="4918075"/>
          <p14:tracePt t="40813" x="7185025" y="4918075"/>
          <p14:tracePt t="40824" x="7159625" y="4918075"/>
          <p14:tracePt t="40833" x="7146925" y="4918075"/>
          <p14:tracePt t="40844" x="7097713" y="4918075"/>
          <p14:tracePt t="40855" x="7072313" y="4918075"/>
          <p14:tracePt t="40864" x="7021513" y="4918075"/>
          <p14:tracePt t="40877" x="7010400" y="4918075"/>
          <p14:tracePt t="40884" x="6997700" y="4918075"/>
          <p14:tracePt t="40894" x="6972300" y="4892675"/>
          <p14:tracePt t="40904" x="6921500" y="4868863"/>
          <p14:tracePt t="40914" x="6910388" y="4843463"/>
          <p14:tracePt t="40929" x="6872288" y="4818063"/>
          <p14:tracePt t="40935" x="6834188" y="4768850"/>
          <p14:tracePt t="40945" x="6821488" y="4743450"/>
          <p14:tracePt t="40956" x="6784975" y="4692650"/>
          <p14:tracePt t="40966" x="6759575" y="4643438"/>
          <p14:tracePt t="40977" x="6734175" y="4592638"/>
          <p14:tracePt t="40985" x="6734175" y="4567238"/>
          <p14:tracePt t="40996" x="6734175" y="4543425"/>
          <p14:tracePt t="41007" x="6721475" y="4505325"/>
          <p14:tracePt t="41016" x="6708775" y="4479925"/>
          <p14:tracePt t="41028" x="6708775" y="4454525"/>
          <p14:tracePt t="41036" x="6708775" y="4405313"/>
          <p14:tracePt t="41046" x="6708775" y="4330700"/>
          <p14:tracePt t="41059" x="6734175" y="4279900"/>
          <p14:tracePt t="41067" x="6734175" y="4254500"/>
          <p14:tracePt t="41078" x="6746875" y="4230688"/>
          <p14:tracePt t="41087" x="6746875" y="4217988"/>
          <p14:tracePt t="41097" x="6759575" y="4205288"/>
          <p14:tracePt t="41119" x="6759575" y="4192588"/>
          <p14:tracePt t="41138" x="6772275" y="4192588"/>
          <p14:tracePt t="41160" x="6784975" y="4179888"/>
          <p14:tracePt t="41178" x="6821488" y="4154488"/>
          <p14:tracePt t="41189" x="6846888" y="4141788"/>
          <p14:tracePt t="41198" x="6884988" y="4117975"/>
          <p14:tracePt t="41211" x="6921500" y="4105275"/>
          <p14:tracePt t="41219" x="6959600" y="4105275"/>
          <p14:tracePt t="41229" x="6972300" y="4079875"/>
          <p14:tracePt t="41239" x="6997700" y="4079875"/>
          <p14:tracePt t="41249" x="7021513" y="4079875"/>
          <p14:tracePt t="41261" x="7034213" y="4079875"/>
          <p14:tracePt t="41270" x="7034213" y="4067175"/>
          <p14:tracePt t="41279" x="7059613" y="4067175"/>
          <p14:tracePt t="41300" x="7072313" y="4067175"/>
          <p14:tracePt t="41310" x="7085013" y="4067175"/>
          <p14:tracePt t="41320" x="7097713" y="4067175"/>
          <p14:tracePt t="41330" x="7110413" y="4067175"/>
          <p14:tracePt t="41343" x="7123113" y="4067175"/>
          <p14:tracePt t="41350" x="7134225" y="4067175"/>
          <p14:tracePt t="41361" x="7159625" y="4067175"/>
          <p14:tracePt t="41373" x="7172325" y="4067175"/>
          <p14:tracePt t="41382" x="7197725" y="4079875"/>
          <p14:tracePt t="41394" x="7223125" y="4105275"/>
          <p14:tracePt t="41401" x="7259638" y="4117975"/>
          <p14:tracePt t="41412" x="7310438" y="4167188"/>
          <p14:tracePt t="41422" x="7359650" y="4205288"/>
          <p14:tracePt t="41431" x="7423150" y="4267200"/>
          <p14:tracePt t="41444" x="7485063" y="4341813"/>
          <p14:tracePt t="41452" x="7523163" y="4405313"/>
          <p14:tracePt t="41462" x="7561263" y="4430713"/>
          <p14:tracePt t="41472" x="7572375" y="4479925"/>
          <p14:tracePt t="41483" x="7597775" y="4505325"/>
          <p14:tracePt t="41496" x="7610475" y="4518025"/>
          <p14:tracePt t="41503" x="7623175" y="4543425"/>
          <p14:tracePt t="41513" x="7623175" y="4567238"/>
          <p14:tracePt t="41527" x="7635875" y="4579938"/>
          <p14:tracePt t="41533" x="7648575" y="4618038"/>
          <p14:tracePt t="41544" x="7648575" y="4656138"/>
          <p14:tracePt t="41555" x="7661275" y="4718050"/>
          <p14:tracePt t="41563" x="7673975" y="4768850"/>
          <p14:tracePt t="41578" x="7673975" y="4818063"/>
          <p14:tracePt t="41584" x="7673975" y="4843463"/>
          <p14:tracePt t="41593" x="7673975" y="4868863"/>
          <p14:tracePt t="41605" x="7673975" y="4892675"/>
          <p14:tracePt t="41614" x="7673975" y="4905375"/>
          <p14:tracePt t="41628" x="7673975" y="4918075"/>
          <p14:tracePt t="41635" x="7673975" y="4930775"/>
          <p14:tracePt t="41645" x="7661275" y="4930775"/>
          <p14:tracePt t="41655" x="7648575" y="4956175"/>
          <p14:tracePt t="41665" x="7648575" y="4968875"/>
          <p14:tracePt t="41675" x="7623175" y="4992688"/>
          <p14:tracePt t="41684" x="7610475" y="5005388"/>
          <p14:tracePt t="41694" x="7585075" y="5030788"/>
          <p14:tracePt t="41704" x="7548563" y="5056188"/>
          <p14:tracePt t="41714" x="7510463" y="5068888"/>
          <p14:tracePt t="41725" x="7485063" y="5092700"/>
          <p14:tracePt t="41735" x="7448550" y="5118100"/>
          <p14:tracePt t="41749" x="7410450" y="5118100"/>
          <p14:tracePt t="41759" x="7372350" y="5118100"/>
          <p14:tracePt t="41766" x="7348538" y="5130800"/>
          <p14:tracePt t="41777" x="7323138" y="5130800"/>
          <p14:tracePt t="41787" x="7285038" y="5143500"/>
          <p14:tracePt t="41796" x="7235825" y="5143500"/>
          <p14:tracePt t="41810" x="7210425" y="5143500"/>
          <p14:tracePt t="41817" x="7159625" y="5143500"/>
          <p14:tracePt t="41827" x="7123113" y="5143500"/>
          <p14:tracePt t="41837" x="7059613" y="5143500"/>
          <p14:tracePt t="41849" x="7010400" y="5130800"/>
          <p14:tracePt t="41860" x="6946900" y="5105400"/>
          <p14:tracePt t="41868" x="6884988" y="5068888"/>
          <p14:tracePt t="41880" x="6821488" y="5043488"/>
          <p14:tracePt t="41889" x="6772275" y="4992688"/>
          <p14:tracePt t="41898" x="6708775" y="4943475"/>
          <p14:tracePt t="41910" x="6646863" y="4879975"/>
          <p14:tracePt t="41919" x="6608763" y="4843463"/>
          <p14:tracePt t="41928" x="6572250" y="4792663"/>
          <p14:tracePt t="41943" x="6521450" y="4768850"/>
          <p14:tracePt t="41949" x="6508750" y="4756150"/>
          <p14:tracePt t="41960" x="6472238" y="4730750"/>
          <p14:tracePt t="41969" x="6446838" y="4730750"/>
          <p14:tracePt t="41979" x="6408738" y="4718050"/>
          <p14:tracePt t="41992" x="6346825" y="4718050"/>
          <p14:tracePt t="41999" x="6246813" y="4730750"/>
          <p14:tracePt t="42009" x="6057900" y="4805363"/>
          <p14:tracePt t="42021" x="5895975" y="4892675"/>
          <p14:tracePt t="42030" x="5670550" y="5030788"/>
          <p14:tracePt t="42043" x="5432425" y="5181600"/>
          <p14:tracePt t="42050" x="5257800" y="5305425"/>
          <p14:tracePt t="42074" x="4919663" y="5594350"/>
          <p14:tracePt t="42080" x="4806950" y="5681663"/>
          <p14:tracePt t="42093" x="4719638" y="5732463"/>
          <p14:tracePt t="42101" x="4656138" y="5781675"/>
          <p14:tracePt t="42111" x="4619625" y="5794375"/>
          <p14:tracePt t="42122" x="4594225" y="5807075"/>
          <p14:tracePt t="42131" x="4581525" y="5807075"/>
          <p14:tracePt t="42212" x="4556125" y="5807075"/>
          <p14:tracePt t="42225" x="4518025" y="5807075"/>
          <p14:tracePt t="42233" x="4481513" y="5781675"/>
          <p14:tracePt t="42242" x="4406900" y="5743575"/>
          <p14:tracePt t="42252" x="4318000" y="5719763"/>
          <p14:tracePt t="42263" x="4256088" y="5694363"/>
          <p14:tracePt t="42276" x="4143375" y="5668963"/>
          <p14:tracePt t="42283" x="4056063" y="5643563"/>
          <p14:tracePt t="42294" x="3956050" y="5619750"/>
          <p14:tracePt t="42304" x="3879850" y="5607050"/>
          <p14:tracePt t="42314" x="3817938" y="5607050"/>
          <p14:tracePt t="42326" x="3743325" y="5594350"/>
          <p14:tracePt t="42335" x="3692525" y="5581650"/>
          <p14:tracePt t="42343" x="3654425" y="5581650"/>
          <p14:tracePt t="42355" x="3630613" y="5581650"/>
          <p14:tracePt t="42364" x="3605213" y="5581650"/>
          <p14:tracePt t="42375" x="3592513" y="5581650"/>
          <p14:tracePt t="42385" x="3579813" y="5581650"/>
          <p14:tracePt t="42408" x="3567113" y="5581650"/>
          <p14:tracePt t="42476" x="3567113" y="5568950"/>
          <p14:tracePt t="42486" x="3579813" y="5568950"/>
          <p14:tracePt t="42496" x="3592513" y="5556250"/>
          <p14:tracePt t="42509" x="3605213" y="5556250"/>
          <p14:tracePt t="42517" x="3617913" y="5556250"/>
          <p14:tracePt t="42526" x="3630613" y="5556250"/>
          <p14:tracePt t="42537" x="3630613" y="5543550"/>
          <p14:tracePt t="42547" x="3654425" y="5543550"/>
          <p14:tracePt t="42558" x="3667125" y="5543550"/>
          <p14:tracePt t="42567" x="3692525" y="5543550"/>
          <p14:tracePt t="42577" x="3705225" y="5543550"/>
          <p14:tracePt t="42588" x="3756025" y="5543550"/>
          <p14:tracePt t="42597" x="3805238" y="5543550"/>
          <p14:tracePt t="42608" x="3879850" y="5543550"/>
          <p14:tracePt t="42618" x="3930650" y="5543550"/>
          <p14:tracePt t="42629" x="3992563" y="5543550"/>
          <p14:tracePt t="42642" x="4030663" y="5543550"/>
          <p14:tracePt t="42648" x="4068763" y="5543550"/>
          <p14:tracePt t="42659" x="4092575" y="5543550"/>
          <p14:tracePt t="42668" x="4117975" y="5543550"/>
          <p14:tracePt t="42678" x="4130675" y="5543550"/>
          <p14:tracePt t="42690" x="4156075" y="5543550"/>
          <p14:tracePt t="42698" x="4168775" y="5543550"/>
          <p14:tracePt t="42709" x="4181475" y="5543550"/>
          <p14:tracePt t="42719" x="4192588" y="5543550"/>
          <p14:tracePt t="42730" x="4217988" y="5543550"/>
          <p14:tracePt t="42742" x="4243388" y="5543550"/>
          <p14:tracePt t="42750" x="4268788" y="5543550"/>
          <p14:tracePt t="42770" x="4294188" y="5543550"/>
          <p14:tracePt t="42791" x="4305300" y="5543550"/>
          <p14:tracePt t="42811" x="4318000" y="5543550"/>
          <p14:tracePt t="42824" x="4330700" y="5543550"/>
          <p14:tracePt t="42831" x="4343400" y="5543550"/>
          <p14:tracePt t="42842" x="4368800" y="5543550"/>
          <p14:tracePt t="42851" x="4406900" y="5543550"/>
          <p14:tracePt t="42861" x="4430713" y="5543550"/>
          <p14:tracePt t="42874" x="4468813" y="5543550"/>
          <p14:tracePt t="42881" x="4494213" y="5543550"/>
          <p14:tracePt t="42892" x="4518025" y="5543550"/>
          <p14:tracePt t="42902" x="4530725" y="5543550"/>
          <p14:tracePt t="42912" x="4568825" y="5543550"/>
          <p14:tracePt t="42925" x="4581525" y="5543550"/>
          <p14:tracePt t="42932" x="4606925" y="5543550"/>
          <p14:tracePt t="42943" x="4619625" y="5543550"/>
          <p14:tracePt t="42952" x="4656138" y="5543550"/>
          <p14:tracePt t="42963" x="4681538" y="5543550"/>
          <p14:tracePt t="42975" x="4706938" y="5543550"/>
          <p14:tracePt t="42983" x="4781550" y="5543550"/>
          <p14:tracePt t="42993" x="4832350" y="5543550"/>
          <p14:tracePt t="43003" x="4881563" y="5543550"/>
          <p14:tracePt t="43013" x="4932363" y="5543550"/>
          <p14:tracePt t="43025" x="4968875" y="5543550"/>
          <p14:tracePt t="43034" x="5006975" y="5543550"/>
          <p14:tracePt t="43056" x="5068888" y="5543550"/>
          <p14:tracePt t="43067" x="5094288" y="5543550"/>
          <p14:tracePt t="43076" x="5119688" y="5543550"/>
          <p14:tracePt t="43084" x="5132388" y="5543550"/>
          <p14:tracePt t="43094" x="5170488" y="5556250"/>
          <p14:tracePt t="43108" x="5181600" y="5556250"/>
          <p14:tracePt t="43115" x="5219700" y="5556250"/>
          <p14:tracePt t="43135" x="5232400" y="5556250"/>
          <p14:tracePt t="43145" x="5245100" y="5556250"/>
          <p14:tracePt t="43158" x="5257800" y="5556250"/>
          <p14:tracePt t="43175" x="5270500" y="5556250"/>
          <p14:tracePt t="43206" x="5281613" y="5556250"/>
          <p14:tracePt t="44129" x="5294313" y="5556250"/>
          <p14:tracePt t="44139" x="5307013" y="5556250"/>
          <p14:tracePt t="44149" x="5345113" y="5556250"/>
          <p14:tracePt t="44159" x="5357813" y="5568950"/>
          <p14:tracePt t="44170" x="5394325" y="5568950"/>
          <p14:tracePt t="44179" x="5419725" y="5581650"/>
          <p14:tracePt t="44190" x="5457825" y="5594350"/>
          <p14:tracePt t="44199" x="5483225" y="5607050"/>
          <p14:tracePt t="44209" x="5519738" y="5607050"/>
          <p14:tracePt t="44224" x="5532438" y="5607050"/>
          <p14:tracePt t="44230" x="5557838" y="5607050"/>
          <p14:tracePt t="44240" x="5570538" y="5619750"/>
          <p14:tracePt t="44250" x="5583238" y="5619750"/>
          <p14:tracePt t="44260" x="5607050" y="5619750"/>
          <p14:tracePt t="44274" x="5632450" y="5619750"/>
          <p14:tracePt t="44280" x="5683250" y="5619750"/>
          <p14:tracePt t="44290" x="5719763" y="5619750"/>
          <p14:tracePt t="44302" x="5783263" y="5619750"/>
          <p14:tracePt t="44311" x="5857875" y="5619750"/>
          <p14:tracePt t="44323" x="5895975" y="5619750"/>
          <p14:tracePt t="44331" x="5921375" y="5619750"/>
          <p14:tracePt t="44341" x="5945188" y="5619750"/>
          <p14:tracePt t="44352" x="5970588" y="5619750"/>
          <p14:tracePt t="44362" x="5983288" y="5619750"/>
          <p14:tracePt t="44374" x="5995988" y="5619750"/>
          <p14:tracePt t="44382" x="6008688" y="5630863"/>
          <p14:tracePt t="44392" x="6021388" y="5630863"/>
          <p14:tracePt t="44406" x="6045200" y="5630863"/>
          <p14:tracePt t="44412" x="6070600" y="5630863"/>
          <p14:tracePt t="44424" x="6083300" y="5630863"/>
          <p14:tracePt t="44433" x="6096000" y="5630863"/>
          <p14:tracePt t="44442" x="6121400" y="5630863"/>
          <p14:tracePt t="44473" x="6134100" y="5630863"/>
          <p14:tracePt t="44514" x="6146800" y="5630863"/>
          <p14:tracePt t="44536" x="6170613" y="5630863"/>
          <p14:tracePt t="44556" x="6183313" y="5630863"/>
          <p14:tracePt t="44564" x="6196013" y="5630863"/>
          <p14:tracePt t="44574" x="6208713" y="5630863"/>
          <p14:tracePt t="44585" x="6221413" y="5630863"/>
          <p14:tracePt t="44595" x="6234113" y="5630863"/>
          <p14:tracePt t="44606" x="6246813" y="5630863"/>
          <p14:tracePt t="44615" x="6270625" y="5630863"/>
          <p14:tracePt t="44625" x="6296025" y="5630863"/>
          <p14:tracePt t="44639" x="6359525" y="5630863"/>
          <p14:tracePt t="44646" x="6383338" y="5630863"/>
          <p14:tracePt t="44656" x="6421438" y="5630863"/>
          <p14:tracePt t="44666" x="6434138" y="5630863"/>
          <p14:tracePt t="44677" x="6459538" y="5630863"/>
          <p14:tracePt t="44689" x="6483350" y="5630863"/>
          <p14:tracePt t="44696" x="6496050" y="5630863"/>
          <p14:tracePt t="44706" x="6534150" y="5630863"/>
          <p14:tracePt t="44717" x="6559550" y="5630863"/>
          <p14:tracePt t="44730" x="6621463" y="5643563"/>
          <p14:tracePt t="44739" x="6659563" y="5643563"/>
          <p14:tracePt t="44747" x="6696075" y="5656263"/>
          <p14:tracePt t="44757" x="6721475" y="5656263"/>
          <p14:tracePt t="44768" x="6746875" y="5668963"/>
          <p14:tracePt t="44777" x="6759575" y="5668963"/>
          <p14:tracePt t="44790" x="6784975" y="5668963"/>
          <p14:tracePt t="44798" x="6797675" y="5668963"/>
          <p14:tracePt t="44808" x="6808788" y="5668963"/>
          <p14:tracePt t="44828" x="6834188" y="5668963"/>
          <p14:tracePt t="44839" x="6846888" y="5668963"/>
          <p14:tracePt t="44849" x="6859588" y="5681663"/>
          <p14:tracePt t="44858" x="6872288" y="5681663"/>
          <p14:tracePt t="44879" x="6897688" y="5681663"/>
          <p14:tracePt t="44890" x="6897688" y="5694363"/>
          <p14:tracePt t="44921" x="6910388" y="5694363"/>
          <p14:tracePt t="45162" x="6897688" y="5694363"/>
          <p14:tracePt t="45172" x="6884988" y="5694363"/>
          <p14:tracePt t="45183" x="6872288" y="5694363"/>
          <p14:tracePt t="45193" x="6846888" y="5694363"/>
          <p14:tracePt t="45205" x="6834188" y="5694363"/>
          <p14:tracePt t="45214" x="6808788" y="5707063"/>
          <p14:tracePt t="45224" x="6797675" y="5707063"/>
          <p14:tracePt t="45234" x="6759575" y="5707063"/>
          <p14:tracePt t="45244" x="6746875" y="5719763"/>
          <p14:tracePt t="45255" x="6734175" y="5719763"/>
          <p14:tracePt t="45264" x="6708775" y="5719763"/>
          <p14:tracePt t="45274" x="6646863" y="5732463"/>
          <p14:tracePt t="45285" x="6608763" y="5732463"/>
          <p14:tracePt t="45294" x="6546850" y="5743575"/>
          <p14:tracePt t="45306" x="6459538" y="5743575"/>
          <p14:tracePt t="45315" x="6408738" y="5756275"/>
          <p14:tracePt t="45325" x="6308725" y="5768975"/>
          <p14:tracePt t="45339" x="6234113" y="5768975"/>
          <p14:tracePt t="45345" x="6183313" y="5781675"/>
          <p14:tracePt t="45356" x="6134100" y="5781675"/>
          <p14:tracePt t="45365" x="6096000" y="5781675"/>
          <p14:tracePt t="45376" x="6057900" y="5781675"/>
          <p14:tracePt t="45388" x="6021388" y="5781675"/>
          <p14:tracePt t="45396" x="5983288" y="5781675"/>
          <p14:tracePt t="45407" x="5957888" y="5781675"/>
          <p14:tracePt t="45416" x="5895975" y="5781675"/>
          <p14:tracePt t="45426" x="5832475" y="5781675"/>
          <p14:tracePt t="45439" x="5783263" y="5781675"/>
          <p14:tracePt t="45446" x="5732463" y="5781675"/>
          <p14:tracePt t="45457" x="5695950" y="5781675"/>
          <p14:tracePt t="45467" x="5657850" y="5781675"/>
          <p14:tracePt t="45477" x="5632450" y="5781675"/>
          <p14:tracePt t="45488" x="5607050" y="5781675"/>
          <p14:tracePt t="45497" x="5570538" y="5781675"/>
          <p14:tracePt t="45508" x="5532438" y="5781675"/>
          <p14:tracePt t="45521" x="5483225" y="5768975"/>
          <p14:tracePt t="45528" x="5457825" y="5756275"/>
          <p14:tracePt t="45539" x="5419725" y="5756275"/>
          <p14:tracePt t="45548" x="5370513" y="5732463"/>
          <p14:tracePt t="45558" x="5332413" y="5719763"/>
          <p14:tracePt t="45572" x="5294313" y="5707063"/>
          <p14:tracePt t="45578" x="5257800" y="5694363"/>
          <p14:tracePt t="45589" x="5232400" y="5681663"/>
          <p14:tracePt t="45599" x="5219700" y="5681663"/>
          <p14:tracePt t="45609" x="5194300" y="5681663"/>
          <p14:tracePt t="45622" x="5170488" y="5681663"/>
          <p14:tracePt t="45629" x="5157788" y="5668963"/>
          <p14:tracePt t="45639" x="5145088" y="5668963"/>
          <p14:tracePt t="45650" x="5132388" y="5656263"/>
          <p14:tracePt t="45671" x="5119688" y="5656263"/>
          <p14:tracePt t="45690" x="5094288" y="5656263"/>
          <p14:tracePt t="45700" x="5094288" y="5643563"/>
          <p14:tracePt t="45710" x="5068888" y="5643563"/>
          <p14:tracePt t="45721" x="5057775" y="5643563"/>
          <p14:tracePt t="45730" x="5045075" y="5643563"/>
          <p14:tracePt t="45740" x="5032375" y="5643563"/>
          <p14:tracePt t="45761" x="5019675" y="5643563"/>
          <p14:tracePt t="45803" x="5006975" y="5643563"/>
          <p14:tracePt t="45811" x="4994275" y="5643563"/>
          <p14:tracePt t="46096" x="5006975" y="5643563"/>
          <p14:tracePt t="46126" x="5019675" y="5643563"/>
          <p14:tracePt t="46166" x="5032375" y="5643563"/>
          <p14:tracePt t="46227" x="5045075" y="5643563"/>
          <p14:tracePt t="46248" x="5057775" y="5643563"/>
          <p14:tracePt t="46257" x="5068888" y="5643563"/>
          <p14:tracePt t="46270" x="5081588" y="5643563"/>
          <p14:tracePt t="46278" x="5094288" y="5643563"/>
          <p14:tracePt t="46288" x="5106988" y="5643563"/>
          <p14:tracePt t="46298" x="5132388" y="5643563"/>
          <p14:tracePt t="46308" x="5157788" y="5643563"/>
          <p14:tracePt t="46321" x="5181600" y="5643563"/>
          <p14:tracePt t="46328" x="5219700" y="5643563"/>
          <p14:tracePt t="46338" x="5270500" y="5643563"/>
          <p14:tracePt t="46349" x="5319713" y="5643563"/>
          <p14:tracePt t="46359" x="5357813" y="5643563"/>
          <p14:tracePt t="46370" x="5394325" y="5643563"/>
          <p14:tracePt t="46379" x="5407025" y="5643563"/>
          <p14:tracePt t="46390" x="5445125" y="5643563"/>
          <p14:tracePt t="46400" x="5457825" y="5643563"/>
          <p14:tracePt t="46410" x="5483225" y="5643563"/>
          <p14:tracePt t="46420" x="5495925" y="5643563"/>
          <p14:tracePt t="46430" x="5519738" y="5643563"/>
          <p14:tracePt t="46440" x="5557838" y="5643563"/>
          <p14:tracePt t="46453" x="5595938" y="5643563"/>
          <p14:tracePt t="46460" x="5632450" y="5643563"/>
          <p14:tracePt t="46470" x="5695950" y="5643563"/>
          <p14:tracePt t="46481" x="5732463" y="5643563"/>
          <p14:tracePt t="46490" x="5795963" y="5643563"/>
          <p14:tracePt t="46503" x="5832475" y="5643563"/>
          <p14:tracePt t="46511" x="5908675" y="5643563"/>
          <p14:tracePt t="46521" x="5995988" y="5643563"/>
          <p14:tracePt t="46531" x="6034088" y="5643563"/>
          <p14:tracePt t="46542" x="6096000" y="5643563"/>
          <p14:tracePt t="46554" x="6208713" y="5643563"/>
          <p14:tracePt t="46562" x="6346825" y="5656263"/>
          <p14:tracePt t="46571" x="6546850" y="5656263"/>
          <p14:tracePt t="46583" x="6684963" y="5656263"/>
          <p14:tracePt t="46592" x="6859588" y="5656263"/>
          <p14:tracePt t="46603" x="7010400" y="5656263"/>
          <p14:tracePt t="46612" x="7110413" y="5656263"/>
          <p14:tracePt t="46622" x="7197725" y="5656263"/>
          <p14:tracePt t="46633" x="7259638" y="5656263"/>
          <p14:tracePt t="46643" x="7297738" y="5656263"/>
          <p14:tracePt t="46654" x="7335838" y="5656263"/>
          <p14:tracePt t="46663" x="7348538" y="5656263"/>
          <p14:tracePt t="46673" x="7359650" y="5656263"/>
          <p14:tracePt t="46684" x="7372350" y="5656263"/>
          <p14:tracePt t="46692" x="7385050" y="5668963"/>
          <p14:tracePt t="46702" x="7410450" y="5668963"/>
          <p14:tracePt t="46712" x="7435850" y="5668963"/>
          <p14:tracePt t="46722" x="7448550" y="5668963"/>
          <p14:tracePt t="46734" x="7472363" y="5668963"/>
          <p14:tracePt t="46743" x="7485063" y="5668963"/>
          <p14:tracePt t="46774" x="7497763" y="5668963"/>
          <p14:tracePt t="46786" x="7510463" y="5668963"/>
          <p14:tracePt t="47494" x="7497763" y="5681663"/>
          <p14:tracePt t="47504" x="7485063" y="5681663"/>
          <p14:tracePt t="47515" x="7435850" y="5681663"/>
          <p14:tracePt t="47524" x="7372350" y="5681663"/>
          <p14:tracePt t="47536" x="7259638" y="5694363"/>
          <p14:tracePt t="47545" x="7123113" y="5732463"/>
          <p14:tracePt t="47555" x="6910388" y="5743575"/>
          <p14:tracePt t="47569" x="6746875" y="5756275"/>
          <p14:tracePt t="47575" x="6534150" y="5781675"/>
          <p14:tracePt t="47587" x="6370638" y="5794375"/>
          <p14:tracePt t="47596" x="6157913" y="5819775"/>
          <p14:tracePt t="47605" x="5945188" y="5832475"/>
          <p14:tracePt t="47620" x="5795963" y="5832475"/>
          <p14:tracePt t="47626" x="5657850" y="5832475"/>
          <p14:tracePt t="47636" x="5545138" y="5832475"/>
          <p14:tracePt t="47646" x="5432425" y="5832475"/>
          <p14:tracePt t="47659" x="5332413" y="5832475"/>
          <p14:tracePt t="47670" x="5207000" y="5832475"/>
          <p14:tracePt t="47677" x="5145088" y="5832475"/>
          <p14:tracePt t="47687" x="5057775" y="5832475"/>
          <p14:tracePt t="47697" x="4981575" y="5819775"/>
          <p14:tracePt t="47706" x="4945063" y="5807075"/>
          <p14:tracePt t="47717" x="4919663" y="5807075"/>
          <p14:tracePt t="47726" x="4906963" y="5807075"/>
          <p14:tracePt t="47737" x="4894263" y="5807075"/>
          <p14:tracePt t="47748" x="4881563" y="5794375"/>
          <p14:tracePt t="47757" x="4868863" y="5794375"/>
          <p14:tracePt t="47788" x="4856163" y="5794375"/>
          <p14:tracePt t="47801" x="4856163" y="5781675"/>
          <p14:tracePt t="48001" x="4856163" y="5768975"/>
          <p14:tracePt t="48214" x="4856163" y="5756275"/>
          <p14:tracePt t="48265" x="4856163" y="5743575"/>
          <p14:tracePt t="48325" x="4856163" y="5732463"/>
          <p14:tracePt t="48346" x="4856163" y="5719763"/>
          <p14:tracePt t="48356" x="4843463" y="5707063"/>
          <p14:tracePt t="48367" x="4819650" y="5681663"/>
          <p14:tracePt t="48376" x="4794250" y="5656263"/>
          <p14:tracePt t="48386" x="4781550" y="5656263"/>
          <p14:tracePt t="48397" x="4756150" y="5630863"/>
          <p14:tracePt t="48406" x="4732338" y="5619750"/>
          <p14:tracePt t="48420" x="4719638" y="5607050"/>
          <p14:tracePt t="48427" x="4706938" y="5594350"/>
          <p14:tracePt t="48450" x="4694238" y="5594350"/>
          <p14:tracePt t="48468" x="4694238" y="5581650"/>
          <p14:tracePt t="48477" x="4681538" y="5581650"/>
          <p14:tracePt t="48590" x="4694238" y="5581650"/>
          <p14:tracePt t="48620" x="4706938" y="5581650"/>
          <p14:tracePt t="48640" x="4719638" y="5581650"/>
          <p14:tracePt t="48670" x="4732338" y="5581650"/>
          <p14:tracePt t="48691" x="4743450" y="5581650"/>
          <p14:tracePt t="48700" x="4756150" y="5581650"/>
          <p14:tracePt t="48710" x="4781550" y="5581650"/>
          <p14:tracePt t="48721" x="4819650" y="5581650"/>
          <p14:tracePt t="48734" x="4894263" y="5568950"/>
          <p14:tracePt t="48741" x="5019675" y="5543550"/>
          <p14:tracePt t="48752" x="5170488" y="5494338"/>
          <p14:tracePt t="48761" x="5383213" y="5456238"/>
          <p14:tracePt t="48771" x="5719763" y="5368925"/>
          <p14:tracePt t="48784" x="6146800" y="5305425"/>
          <p14:tracePt t="48792" x="6534150" y="5268913"/>
          <p14:tracePt t="48802" x="6772275" y="5268913"/>
          <p14:tracePt t="48812" x="7034213" y="5230813"/>
          <p14:tracePt t="48822" x="7197725" y="5230813"/>
          <p14:tracePt t="48834" x="7348538" y="5230813"/>
          <p14:tracePt t="48842" x="7485063" y="5230813"/>
          <p14:tracePt t="48853" x="7635875" y="5218113"/>
          <p14:tracePt t="48863" x="7748588" y="5218113"/>
          <p14:tracePt t="48873" x="7886700" y="5205413"/>
          <p14:tracePt t="48884" x="8010525" y="5205413"/>
          <p14:tracePt t="48900" x="8110538" y="5205413"/>
          <p14:tracePt t="48903" x="8186738" y="5205413"/>
          <p14:tracePt t="48917" x="8235950" y="5194300"/>
          <p14:tracePt t="48927" x="8261350" y="5181600"/>
          <p14:tracePt t="48935" x="8286750" y="5181600"/>
          <p14:tracePt t="48944" x="8299450" y="5181600"/>
          <p14:tracePt t="48954" x="8312150" y="5181600"/>
          <p14:tracePt t="49026" x="8286750" y="5181600"/>
          <p14:tracePt t="49035" x="8199438" y="5143500"/>
          <p14:tracePt t="49046" x="8035925" y="5092700"/>
          <p14:tracePt t="49055" x="7785100" y="4981575"/>
          <p14:tracePt t="49068" x="7410450" y="4856163"/>
          <p14:tracePt t="49075" x="7072313" y="4756150"/>
          <p14:tracePt t="49086" x="6784975" y="4667250"/>
          <p14:tracePt t="49096" x="6584950" y="4605338"/>
          <p14:tracePt t="49106" x="6434138" y="4579938"/>
          <p14:tracePt t="49117" x="6321425" y="4530725"/>
          <p14:tracePt t="49126" x="6234113" y="4505325"/>
          <p14:tracePt t="49136" x="6196013" y="4492625"/>
          <p14:tracePt t="49149" x="6134100" y="4467225"/>
          <p14:tracePt t="49157" x="6121400" y="4454525"/>
          <p14:tracePt t="49168" x="6096000" y="4443413"/>
          <p14:tracePt t="60408" x="6096000" y="4430713"/>
          <p14:tracePt t="60419" x="6083300" y="4430713"/>
          <p14:tracePt t="60428" x="6057900" y="4405313"/>
          <p14:tracePt t="60439" x="6021388" y="4354513"/>
          <p14:tracePt t="60452" x="5908675" y="4279900"/>
          <p14:tracePt t="60459" x="5783263" y="4179888"/>
          <p14:tracePt t="60470" x="5657850" y="4054475"/>
          <p14:tracePt t="60479" x="5483225" y="3916363"/>
          <p14:tracePt t="60489" x="5207000" y="3692525"/>
          <p14:tracePt t="60503" x="4756150" y="3390900"/>
          <p14:tracePt t="60510" x="4318000" y="3116263"/>
          <p14:tracePt t="60520" x="3992563" y="2903538"/>
          <p14:tracePt t="60530" x="3554413" y="2652713"/>
          <p14:tracePt t="60540" x="3254375" y="2465388"/>
          <p14:tracePt t="60554" x="2992438" y="2314575"/>
          <p14:tracePt t="60560" x="2728913" y="2214563"/>
          <p14:tracePt t="60574" x="2578100" y="2139950"/>
          <p14:tracePt t="60581" x="2378075" y="2078038"/>
          <p14:tracePt t="60591" x="2265363" y="2027238"/>
          <p14:tracePt t="60602" x="2165350" y="1989138"/>
          <p14:tracePt t="60611" x="2127250" y="1978025"/>
          <p14:tracePt t="60621" x="2103438" y="1965325"/>
          <p14:tracePt t="60651" x="2103438" y="1952625"/>
          <p14:tracePt t="60662" x="2103438" y="1939925"/>
          <p14:tracePt t="60723" x="2152650" y="1939925"/>
          <p14:tracePt t="60735" x="2265363" y="1939925"/>
          <p14:tracePt t="60743" x="2403475" y="1939925"/>
          <p14:tracePt t="60753" x="2578100" y="1939925"/>
          <p14:tracePt t="60764" x="2741613" y="1952625"/>
          <p14:tracePt t="60773" x="2954338" y="1989138"/>
          <p14:tracePt t="60786" x="3216275" y="2039938"/>
          <p14:tracePt t="60794" x="3454400" y="2089150"/>
          <p14:tracePt t="60803" x="3654425" y="2152650"/>
          <p14:tracePt t="60815" x="3892550" y="2214563"/>
          <p14:tracePt t="60824" x="4130675" y="2265363"/>
          <p14:tracePt t="60836" x="4281488" y="2327275"/>
          <p14:tracePt t="60845" x="4443413" y="2378075"/>
          <p14:tracePt t="60854" x="4568825" y="2427288"/>
          <p14:tracePt t="60868" x="4668838" y="2478088"/>
          <p14:tracePt t="60875" x="4756150" y="2516188"/>
          <p14:tracePt t="60886" x="4843463" y="2578100"/>
          <p14:tracePt t="60895" x="4906963" y="2616200"/>
          <p14:tracePt t="60905" x="4956175" y="2678113"/>
          <p14:tracePt t="60919" x="4968875" y="2716213"/>
          <p14:tracePt t="60926" x="4968875" y="2765425"/>
          <p14:tracePt t="60935" x="4968875" y="2828925"/>
          <p14:tracePt t="60946" x="4932363" y="2890838"/>
          <p14:tracePt t="60955" x="4856163" y="2941638"/>
          <p14:tracePt t="60968" x="4781550" y="2990850"/>
          <p14:tracePt t="60976" x="4681538" y="3041650"/>
          <p14:tracePt t="60987" x="4543425" y="3116263"/>
          <p14:tracePt t="60997" x="4430713" y="3165475"/>
          <p14:tracePt t="61007" x="4305300" y="3254375"/>
          <p14:tracePt t="61019" x="4192588" y="3303588"/>
          <p14:tracePt t="61027" x="4117975" y="3341688"/>
          <p14:tracePt t="61037" x="4092575" y="3354388"/>
          <p14:tracePt t="61047" x="4068763" y="3378200"/>
          <p14:tracePt t="61058" x="4043363" y="3378200"/>
          <p14:tracePt t="61100" x="4081463" y="3378200"/>
          <p14:tracePt t="61108" x="4168775" y="3328988"/>
          <p14:tracePt t="61118" x="4268788" y="3290888"/>
          <p14:tracePt t="61128" x="4443413" y="3228975"/>
          <p14:tracePt t="61138" x="4606925" y="3165475"/>
          <p14:tracePt t="61151" x="4781550" y="3065463"/>
          <p14:tracePt t="61159" x="4919663" y="3016250"/>
          <p14:tracePt t="61170" x="5057775" y="2978150"/>
          <p14:tracePt t="61180" x="5145088" y="2952750"/>
          <p14:tracePt t="61189" x="5219700" y="2941638"/>
          <p14:tracePt t="61202" x="5245100" y="2941638"/>
          <p14:tracePt t="61210" x="5257800" y="2941638"/>
          <p14:tracePt t="61219" x="5270500" y="2941638"/>
          <p14:tracePt t="61250" x="5219700" y="3016250"/>
          <p14:tracePt t="61260" x="5094288" y="3090863"/>
          <p14:tracePt t="61270" x="4856163" y="3216275"/>
          <p14:tracePt t="61285" x="4568825" y="3341688"/>
          <p14:tracePt t="61290" x="4256088" y="3467100"/>
          <p14:tracePt t="61302" x="3979863" y="3554413"/>
          <p14:tracePt t="61311" x="3717925" y="3590925"/>
          <p14:tracePt t="61321" x="3492500" y="3616325"/>
          <p14:tracePt t="61335" x="3328988" y="3616325"/>
          <p14:tracePt t="61342" x="3216275" y="3641725"/>
          <p14:tracePt t="61352" x="3141663" y="3641725"/>
          <p14:tracePt t="61361" x="3116263" y="3641725"/>
          <p14:tracePt t="61371" x="3103563" y="3641725"/>
          <p14:tracePt t="61392" x="3092450" y="3641725"/>
          <p14:tracePt t="61413" x="3103563" y="3629025"/>
          <p14:tracePt t="61422" x="3179763" y="3579813"/>
          <p14:tracePt t="61435" x="3305175" y="3490913"/>
          <p14:tracePt t="61443" x="3417888" y="3441700"/>
          <p14:tracePt t="61453" x="3541713" y="3390900"/>
          <p14:tracePt t="61463" x="3630613" y="3354388"/>
          <p14:tracePt t="61472" x="3705225" y="3316288"/>
          <p14:tracePt t="61485" x="3767138" y="3290888"/>
          <p14:tracePt t="61493" x="3792538" y="3290888"/>
          <p14:tracePt t="61503" x="3805238" y="3278188"/>
          <p14:tracePt t="61517" x="3817938" y="3278188"/>
          <p14:tracePt t="61554" x="3779838" y="3290888"/>
          <p14:tracePt t="61567" x="3705225" y="3303588"/>
          <p14:tracePt t="61574" x="3592513" y="3354388"/>
          <p14:tracePt t="61586" x="3454400" y="3390900"/>
          <p14:tracePt t="61595" x="3317875" y="3441700"/>
          <p14:tracePt t="61605" x="3179763" y="3467100"/>
          <p14:tracePt t="61618" x="3041650" y="3503613"/>
          <p14:tracePt t="61625" x="2928938" y="3529013"/>
          <p14:tracePt t="64200" x="2916238" y="3529013"/>
          <p14:tracePt t="64212" x="2903538" y="3529013"/>
          <p14:tracePt t="64251" x="2903538" y="3516313"/>
          <p14:tracePt t="64271" x="2903538" y="3490913"/>
          <p14:tracePt t="64281" x="2916238" y="3467100"/>
          <p14:tracePt t="64291" x="2967038" y="3403600"/>
          <p14:tracePt t="64301" x="3041650" y="3303588"/>
          <p14:tracePt t="64313" x="3167063" y="3190875"/>
          <p14:tracePt t="64322" x="3317875" y="3041650"/>
          <p14:tracePt t="64332" x="3454400" y="2941638"/>
          <p14:tracePt t="64342" x="3517900" y="2903538"/>
          <p14:tracePt t="64352" x="3579813" y="2865438"/>
          <p14:tracePt t="64364" x="3605213" y="2828925"/>
          <p14:tracePt t="64372" x="3630613" y="2828925"/>
          <p14:tracePt t="64382" x="3654425" y="2816225"/>
          <p14:tracePt t="64402" x="3667125" y="2803525"/>
          <p14:tracePt t="64415" x="3679825" y="2778125"/>
          <p14:tracePt t="64423" x="3717925" y="2778125"/>
          <p14:tracePt t="64433" x="3767138" y="2765425"/>
          <p14:tracePt t="64448" x="3830638" y="2752725"/>
          <p14:tracePt t="64454" x="3930650" y="2740025"/>
          <p14:tracePt t="64465" x="4056063" y="2740025"/>
          <p14:tracePt t="64473" x="4168775" y="2716213"/>
          <p14:tracePt t="64483" x="4294188" y="2703513"/>
          <p14:tracePt t="64498" x="4418013" y="2678113"/>
          <p14:tracePt t="64504" x="4581525" y="2627313"/>
          <p14:tracePt t="64516" x="4694238" y="2603500"/>
          <p14:tracePt t="64525" x="4843463" y="2565400"/>
          <p14:tracePt t="64534" x="4932363" y="2540000"/>
          <p14:tracePt t="64547" x="5045075" y="2516188"/>
          <p14:tracePt t="64556" x="5094288" y="2503488"/>
          <p14:tracePt t="64566" x="5119688" y="2503488"/>
          <p14:tracePt t="64575" x="5145088" y="2503488"/>
          <p14:tracePt t="64585" x="5157788" y="2503488"/>
          <p14:tracePt t="64597" x="5170488" y="2503488"/>
          <p14:tracePt t="64626" x="5170488" y="2490788"/>
          <p14:tracePt t="64636" x="5181600" y="2490788"/>
          <p14:tracePt t="64647" x="5207000" y="2465388"/>
          <p14:tracePt t="64656" x="5232400" y="2465388"/>
          <p14:tracePt t="64666" x="5245100" y="2452688"/>
          <p14:tracePt t="64680" x="5270500" y="2452688"/>
          <p14:tracePt t="64686" x="5270500" y="2439988"/>
          <p14:tracePt t="64707" x="5281613" y="2439988"/>
          <p14:tracePt t="64758" x="5257800" y="2439988"/>
          <p14:tracePt t="64767" x="5181600" y="2439988"/>
          <p14:tracePt t="64780" x="5057775" y="2478088"/>
          <p14:tracePt t="64788" x="4906963" y="2540000"/>
          <p14:tracePt t="64798" x="4706938" y="2616200"/>
          <p14:tracePt t="64808" x="4556125" y="2678113"/>
          <p14:tracePt t="64818" x="4430713" y="2716213"/>
          <p14:tracePt t="64830" x="4343400" y="2752725"/>
          <p14:tracePt t="64839" x="4268788" y="2803525"/>
          <p14:tracePt t="64849" x="4181475" y="2865438"/>
          <p14:tracePt t="64859" x="4117975" y="2928938"/>
          <p14:tracePt t="64869" x="4056063" y="2990850"/>
          <p14:tracePt t="64880" x="4017963" y="3054350"/>
          <p14:tracePt t="64889" x="3979863" y="3141663"/>
          <p14:tracePt t="64899" x="3979863" y="3203575"/>
          <p14:tracePt t="64913" x="3979863" y="3290888"/>
          <p14:tracePt t="64920" x="4005263" y="3378200"/>
          <p14:tracePt t="64931" x="4068763" y="3516313"/>
          <p14:tracePt t="64948" x="4156075" y="3629025"/>
          <p14:tracePt t="64950" x="4256088" y="3741738"/>
          <p14:tracePt t="64963" x="4394200" y="3867150"/>
          <p14:tracePt t="64970" x="4506913" y="3979863"/>
          <p14:tracePt t="64982" x="4619625" y="4067175"/>
          <p14:tracePt t="64991" x="4743450" y="4129088"/>
          <p14:tracePt t="65000" x="4843463" y="4154488"/>
          <p14:tracePt t="65014" x="4968875" y="4192588"/>
          <p14:tracePt t="65021" x="5081588" y="4205288"/>
          <p14:tracePt t="65032" x="5219700" y="4217988"/>
          <p14:tracePt t="65042" x="5357813" y="4241800"/>
          <p14:tracePt t="65051" x="5483225" y="4254500"/>
          <p14:tracePt t="65064" x="5583238" y="4254500"/>
          <p14:tracePt t="65072" x="5683250" y="4254500"/>
          <p14:tracePt t="65082" x="5757863" y="4254500"/>
          <p14:tracePt t="65092" x="5783263" y="4230688"/>
          <p14:tracePt t="65102" x="5821363" y="4217988"/>
          <p14:tracePt t="65114" x="5845175" y="4167188"/>
          <p14:tracePt t="65122" x="5845175" y="4092575"/>
          <p14:tracePt t="65133" x="5795963" y="3967163"/>
          <p14:tracePt t="65148" x="5683250" y="3841750"/>
          <p14:tracePt t="65153" x="5532438" y="3703638"/>
          <p14:tracePt t="65164" x="5394325" y="3641725"/>
          <p14:tracePt t="65173" x="5270500" y="3567113"/>
          <p14:tracePt t="65183" x="5145088" y="3516313"/>
          <p14:tracePt t="65198" x="5019675" y="3479800"/>
          <p14:tracePt t="65203" x="4919663" y="3441700"/>
          <p14:tracePt t="65215" x="4868863" y="3441700"/>
          <p14:tracePt t="65224" x="4832350" y="3441700"/>
          <p14:tracePt t="65235" x="4819650" y="3429000"/>
          <p14:tracePt t="65264" x="4819650" y="3416300"/>
          <p14:tracePt t="65275" x="4832350" y="3390900"/>
          <p14:tracePt t="65285" x="4919663" y="3328988"/>
          <p14:tracePt t="65297" x="5170488" y="3228975"/>
          <p14:tracePt t="65305" x="5557838" y="3103563"/>
          <p14:tracePt t="65317" x="5921375" y="3028950"/>
          <p14:tracePt t="65330" x="6096000" y="3028950"/>
          <p14:tracePt t="65335" x="6308725" y="3028950"/>
          <p14:tracePt t="65346" x="6459538" y="3028950"/>
          <p14:tracePt t="65356" x="6596063" y="3065463"/>
          <p14:tracePt t="65365" x="6684963" y="3103563"/>
          <p14:tracePt t="65379" x="6734175" y="3141663"/>
          <p14:tracePt t="65386" x="6772275" y="3154363"/>
          <p14:tracePt t="65397" x="6772275" y="3190875"/>
          <p14:tracePt t="65406" x="6772275" y="3216275"/>
          <p14:tracePt t="65417" x="6772275" y="3241675"/>
          <p14:tracePt t="65430" x="6759575" y="3254375"/>
          <p14:tracePt t="65437" x="6708775" y="3278188"/>
          <p14:tracePt t="65448" x="6659563" y="3278188"/>
          <p14:tracePt t="65457" x="6559550" y="3278188"/>
          <p14:tracePt t="65467" x="6434138" y="3241675"/>
          <p14:tracePt t="65480" x="6246813" y="3128963"/>
          <p14:tracePt t="65487" x="6121400" y="3028950"/>
          <p14:tracePt t="65499" x="6034088" y="2941638"/>
          <p14:tracePt t="65508" x="5945188" y="2840038"/>
          <p14:tracePt t="65518" x="5883275" y="2778125"/>
          <p14:tracePt t="65532" x="5845175" y="2728913"/>
          <p14:tracePt t="65538" x="5821363" y="2678113"/>
          <p14:tracePt t="65549" x="5795963" y="2652713"/>
          <p14:tracePt t="65563" x="5783263" y="2640013"/>
          <p14:tracePt t="65580" x="5770563" y="2627313"/>
          <p14:tracePt t="65629" x="5770563" y="2616200"/>
          <p14:tracePt t="65639" x="5757863" y="2616200"/>
          <p14:tracePt t="65650" x="5757863" y="2590800"/>
          <p14:tracePt t="65662" x="5732463" y="2590800"/>
          <p14:tracePt t="65670" x="5732463" y="2578100"/>
          <p14:tracePt t="65680" x="5708650" y="2565400"/>
          <p14:tracePt t="65700" x="5695950" y="2552700"/>
          <p14:tracePt t="65713" x="5683250" y="2552700"/>
          <p14:tracePt t="65721" x="5670550" y="2552700"/>
          <p14:tracePt t="65730" x="5657850" y="2540000"/>
          <p14:tracePt t="65761" x="5645150" y="2540000"/>
          <p14:tracePt t="65812" x="5632450" y="2552700"/>
          <p14:tracePt t="65822" x="5619750" y="2590800"/>
          <p14:tracePt t="65832" x="5619750" y="2665413"/>
          <p14:tracePt t="65846" x="5619750" y="2765425"/>
          <p14:tracePt t="65852" x="5619750" y="2890838"/>
          <p14:tracePt t="65862" x="5619750" y="3003550"/>
          <p14:tracePt t="65873" x="5619750" y="3165475"/>
          <p14:tracePt t="65894" x="5657850" y="3354388"/>
          <p14:tracePt t="65896" x="5695950" y="3516313"/>
          <p14:tracePt t="65903" x="5719763" y="3629025"/>
          <p14:tracePt t="65914" x="5745163" y="3729038"/>
          <p14:tracePt t="65924" x="5757863" y="3803650"/>
          <p14:tracePt t="65933" x="5770563" y="3879850"/>
          <p14:tracePt t="65946" x="5770563" y="3905250"/>
          <p14:tracePt t="65953" x="5770563" y="3916363"/>
          <p14:tracePt t="65964" x="5770563" y="3929063"/>
          <p14:tracePt t="66016" x="5783263" y="3929063"/>
          <p14:tracePt t="66045" x="5783263" y="3905250"/>
          <p14:tracePt t="66055" x="5783263" y="3816350"/>
          <p14:tracePt t="66065" x="5732463" y="3679825"/>
          <p14:tracePt t="66078" x="5670550" y="3454400"/>
          <p14:tracePt t="66085" x="5532438" y="3141663"/>
          <p14:tracePt t="66096" x="5445125" y="2852738"/>
          <p14:tracePt t="66107" x="5357813" y="2678113"/>
          <p14:tracePt t="66115" x="5294313" y="2527300"/>
          <p14:tracePt t="66130" x="5245100" y="2439988"/>
          <p14:tracePt t="66136" x="5207000" y="2390775"/>
          <p14:tracePt t="66148" x="5181600" y="2339975"/>
          <p14:tracePt t="66167" x="5181600" y="2327275"/>
          <p14:tracePt t="66319" x="5181600" y="2314575"/>
          <p14:tracePt t="66451" x="5181600" y="2327275"/>
          <p14:tracePt t="66461" x="5181600" y="2378075"/>
          <p14:tracePt t="66471" x="5181600" y="2465388"/>
          <p14:tracePt t="66481" x="5181600" y="2590800"/>
          <p14:tracePt t="66494" x="5181600" y="2816225"/>
          <p14:tracePt t="66505" x="5181600" y="3141663"/>
          <p14:tracePt t="66512" x="5181600" y="3503613"/>
          <p14:tracePt t="66522" x="5232400" y="3892550"/>
          <p14:tracePt t="66532" x="5245100" y="4318000"/>
          <p14:tracePt t="66544" x="5257800" y="4530725"/>
          <p14:tracePt t="66552" x="5270500" y="4679950"/>
          <p14:tracePt t="66563" x="5294313" y="4779963"/>
          <p14:tracePt t="66573" x="5294313" y="4830763"/>
          <p14:tracePt t="66582" x="5294313" y="4843463"/>
          <p14:tracePt t="66595" x="5294313" y="4856163"/>
          <p14:tracePt t="66623" x="5294313" y="4868863"/>
          <p14:tracePt t="66633" x="5307013" y="4868863"/>
          <p14:tracePt t="66653" x="5307013" y="4856163"/>
          <p14:tracePt t="66663" x="5332413" y="4805363"/>
          <p14:tracePt t="66677" x="5407025" y="4692650"/>
          <p14:tracePt t="66684" x="5483225" y="4579938"/>
          <p14:tracePt t="66696" x="5557838" y="4467225"/>
          <p14:tracePt t="66704" x="5619750" y="4405313"/>
          <p14:tracePt t="66714" x="5645150" y="4379913"/>
          <p14:tracePt t="66728" x="5657850" y="4330700"/>
          <p14:tracePt t="66735" x="5708650" y="4292600"/>
          <p14:tracePt t="66745" x="5783263" y="4241800"/>
          <p14:tracePt t="66755" x="5870575" y="4205288"/>
          <p14:tracePt t="66764" x="5957888" y="4179888"/>
          <p14:tracePt t="66779" x="6034088" y="4167188"/>
          <p14:tracePt t="66785" x="6121400" y="4167188"/>
          <p14:tracePt t="66795" x="6196013" y="4167188"/>
          <p14:tracePt t="66806" x="6259513" y="4230688"/>
          <p14:tracePt t="66816" x="6296025" y="4318000"/>
          <p14:tracePt t="66828" x="6296025" y="4405313"/>
          <p14:tracePt t="66836" x="6296025" y="4479925"/>
          <p14:tracePt t="66846" x="6296025" y="4554538"/>
          <p14:tracePt t="66857" x="6283325" y="4605338"/>
          <p14:tracePt t="66866" x="6259513" y="4656138"/>
          <p14:tracePt t="66879" x="6246813" y="4667250"/>
          <p14:tracePt t="66891" x="6234113" y="4679950"/>
          <p14:tracePt t="66898" x="6221413" y="4679950"/>
          <p14:tracePt t="66927" x="6234113" y="4656138"/>
          <p14:tracePt t="66937" x="6296025" y="4592638"/>
          <p14:tracePt t="66948" x="6383338" y="4479925"/>
          <p14:tracePt t="66961" x="6508750" y="4405313"/>
          <p14:tracePt t="66968" x="6672263" y="4318000"/>
          <p14:tracePt t="66978" x="6759575" y="4279900"/>
          <p14:tracePt t="66989" x="6859588" y="4254500"/>
          <p14:tracePt t="66998" x="6934200" y="4241800"/>
          <p14:tracePt t="67012" x="6972300" y="4241800"/>
          <p14:tracePt t="67018" x="6997700" y="4241800"/>
          <p14:tracePt t="67028" x="7010400" y="4241800"/>
          <p14:tracePt t="67049" x="7021513" y="4241800"/>
          <p14:tracePt t="67060" x="7034213" y="4267200"/>
          <p14:tracePt t="67069" x="7034213" y="4279900"/>
          <p14:tracePt t="67079" x="7034213" y="4318000"/>
          <p14:tracePt t="67094" x="6997700" y="4379913"/>
          <p14:tracePt t="67099" x="6934200" y="4430713"/>
          <p14:tracePt t="67111" x="6897688" y="4467225"/>
          <p14:tracePt t="67120" x="6846888" y="4518025"/>
          <p14:tracePt t="67129" x="6784975" y="4567238"/>
          <p14:tracePt t="67144" x="6772275" y="4579938"/>
          <p14:tracePt t="67151" x="6734175" y="4605338"/>
          <p14:tracePt t="67170" x="6721475" y="4618038"/>
          <p14:tracePt t="67201" x="6772275" y="4554538"/>
          <p14:tracePt t="67211" x="6859588" y="4467225"/>
          <p14:tracePt t="67221" x="7010400" y="4354513"/>
          <p14:tracePt t="67231" x="7246938" y="4179888"/>
          <p14:tracePt t="67244" x="7572375" y="4041775"/>
          <p14:tracePt t="67252" x="7886700" y="3905250"/>
          <p14:tracePt t="67262" x="8199438" y="3829050"/>
          <p14:tracePt t="67272" x="8548688" y="3767138"/>
          <p14:tracePt t="67283" x="8899525" y="3767138"/>
          <p14:tracePt t="67294" x="9250363" y="3767138"/>
          <p14:tracePt t="67303" x="9475788" y="3816350"/>
          <p14:tracePt t="67312" x="9688513" y="3892550"/>
          <p14:tracePt t="67327" x="9826625" y="3954463"/>
          <p14:tracePt t="67333" x="9901238" y="4005263"/>
          <p14:tracePt t="67344" x="9963150" y="4041775"/>
          <p14:tracePt t="67353" x="10001250" y="4105275"/>
          <p14:tracePt t="67363" x="10013950" y="4129088"/>
          <p14:tracePt t="67377" x="10013950" y="4154488"/>
          <p14:tracePt t="67384" x="10013950" y="4205288"/>
          <p14:tracePt t="67394" x="9988550" y="4230688"/>
          <p14:tracePt t="67405" x="9901238" y="4292600"/>
          <p14:tracePt t="68732" x="9901238" y="4267200"/>
          <p14:tracePt t="68742" x="9913938" y="4192588"/>
          <p14:tracePt t="68752" x="9963150" y="4092575"/>
          <p14:tracePt t="68762" x="10013950" y="4017963"/>
          <p14:tracePt t="68775" x="10075863" y="3941763"/>
          <p14:tracePt t="68782" x="10139363" y="3879850"/>
          <p14:tracePt t="68792" x="10213975" y="3816350"/>
          <p14:tracePt t="68803" x="10277475" y="3754438"/>
          <p14:tracePt t="68813" x="10364788" y="3679825"/>
          <p14:tracePt t="68826" x="10477500" y="3616325"/>
          <p14:tracePt t="68833" x="10577513" y="3579813"/>
          <p14:tracePt t="68843" x="10677525" y="3541713"/>
          <p14:tracePt t="68854" x="10815638" y="3479800"/>
          <p14:tracePt t="68864" x="11015663" y="3441700"/>
          <p14:tracePt t="68877" x="11164888" y="3390900"/>
          <p14:tracePt t="68884" x="11390313" y="3328988"/>
          <p14:tracePt t="68894" x="11653838" y="3278188"/>
          <p14:tracePt t="68908" x="11904663" y="3241675"/>
          <p14:tracePt t="68914" x="12079288" y="3216275"/>
        </p14:tracePtLst>
      </p14:laserTraceLst>
    </p:ext>
  </p:extLs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D296-178A-42F9-BF70-B238F7FE50E7}"/>
              </a:ext>
            </a:extLst>
          </p:cNvPr>
          <p:cNvSpPr>
            <a:spLocks noGrp="1"/>
          </p:cNvSpPr>
          <p:nvPr>
            <p:ph type="title"/>
          </p:nvPr>
        </p:nvSpPr>
        <p:spPr>
          <a:xfrm>
            <a:off x="838200" y="1"/>
            <a:ext cx="10515600" cy="795129"/>
          </a:xfrm>
        </p:spPr>
        <p:txBody>
          <a:bodyPr>
            <a:noAutofit/>
          </a:bodyPr>
          <a:lstStyle/>
          <a:p>
            <a:r>
              <a:rPr lang="en-US" sz="3200" b="1" i="0" dirty="0">
                <a:effectLst/>
              </a:rPr>
              <a:t>Enzyme-Linked Receptors</a:t>
            </a:r>
            <a:endParaRPr lang="en-US" sz="3200" dirty="0"/>
          </a:p>
        </p:txBody>
      </p:sp>
      <p:sp>
        <p:nvSpPr>
          <p:cNvPr id="3" name="Content Placeholder 2">
            <a:extLst>
              <a:ext uri="{FF2B5EF4-FFF2-40B4-BE49-F238E27FC236}">
                <a16:creationId xmlns:a16="http://schemas.microsoft.com/office/drawing/2014/main" id="{DD9EDE8E-37D0-41D7-AB75-0D937F35371B}"/>
              </a:ext>
            </a:extLst>
          </p:cNvPr>
          <p:cNvSpPr>
            <a:spLocks noGrp="1"/>
          </p:cNvSpPr>
          <p:nvPr>
            <p:ph idx="1"/>
          </p:nvPr>
        </p:nvSpPr>
        <p:spPr>
          <a:xfrm>
            <a:off x="838200" y="795130"/>
            <a:ext cx="10515600" cy="5381833"/>
          </a:xfrm>
        </p:spPr>
        <p:txBody>
          <a:bodyPr>
            <a:normAutofit/>
          </a:bodyPr>
          <a:lstStyle/>
          <a:p>
            <a:pPr algn="just">
              <a:lnSpc>
                <a:spcPct val="150000"/>
              </a:lnSpc>
            </a:pPr>
            <a:r>
              <a:rPr lang="en-US" sz="2400" b="0" i="0" dirty="0">
                <a:effectLst/>
              </a:rPr>
              <a:t>Enzyme-linked </a:t>
            </a:r>
            <a:r>
              <a:rPr lang="en-US" sz="2400" b="1" i="0" dirty="0">
                <a:effectLst/>
              </a:rPr>
              <a:t>receptors are cell-surface receptors with intracellular domains that are associated with an enzyme</a:t>
            </a:r>
          </a:p>
          <a:p>
            <a:pPr algn="just">
              <a:lnSpc>
                <a:spcPct val="150000"/>
              </a:lnSpc>
            </a:pPr>
            <a:r>
              <a:rPr lang="en-US" sz="2400" b="0" i="0" dirty="0">
                <a:effectLst/>
              </a:rPr>
              <a:t>In some cases, </a:t>
            </a:r>
            <a:r>
              <a:rPr lang="en-US" sz="2400" b="1" i="0" dirty="0">
                <a:effectLst/>
              </a:rPr>
              <a:t>the intracellular domain of the receptor itself is an enzyme or the enzyme-linked receptor has an intracellular domain that interacts directly with an enzyme</a:t>
            </a:r>
          </a:p>
          <a:p>
            <a:pPr algn="just">
              <a:lnSpc>
                <a:spcPct val="150000"/>
              </a:lnSpc>
            </a:pPr>
            <a:r>
              <a:rPr lang="en-US" sz="2400" b="0" i="0" dirty="0">
                <a:effectLst/>
              </a:rPr>
              <a:t>The enzyme-linked receptors normally have large extracellular and intracellular domains, but the membrane-spanning region consists of a single alpha-helical region of the peptide strand</a:t>
            </a:r>
          </a:p>
        </p:txBody>
      </p:sp>
      <p:sp>
        <p:nvSpPr>
          <p:cNvPr id="5" name="Slide Number Placeholder 4">
            <a:extLst>
              <a:ext uri="{FF2B5EF4-FFF2-40B4-BE49-F238E27FC236}">
                <a16:creationId xmlns:a16="http://schemas.microsoft.com/office/drawing/2014/main" id="{FC08A4ED-CF04-4B1D-8D0A-58617DC1D788}"/>
              </a:ext>
            </a:extLst>
          </p:cNvPr>
          <p:cNvSpPr>
            <a:spLocks noGrp="1"/>
          </p:cNvSpPr>
          <p:nvPr>
            <p:ph type="sldNum" sz="quarter" idx="12"/>
          </p:nvPr>
        </p:nvSpPr>
        <p:spPr/>
        <p:txBody>
          <a:bodyPr/>
          <a:lstStyle/>
          <a:p>
            <a:fld id="{263732EB-A410-453E-8DB1-1DF47A6BB1E8}" type="slidenum">
              <a:rPr lang="en-US" smtClean="0"/>
              <a:t>84</a:t>
            </a:fld>
            <a:endParaRPr lang="en-US"/>
          </a:p>
        </p:txBody>
      </p:sp>
      <p:sp>
        <p:nvSpPr>
          <p:cNvPr id="6" name="Footer Placeholder 5">
            <a:extLst>
              <a:ext uri="{FF2B5EF4-FFF2-40B4-BE49-F238E27FC236}">
                <a16:creationId xmlns:a16="http://schemas.microsoft.com/office/drawing/2014/main" id="{C24A8F9D-2116-4BCE-9188-1793DDEF8C82}"/>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90999EDD-C13E-99C9-5441-242D1B39BE43}"/>
              </a:ext>
            </a:extLst>
          </p:cNvPr>
          <p:cNvSpPr>
            <a:spLocks noGrp="1"/>
          </p:cNvSpPr>
          <p:nvPr>
            <p:ph type="dt" sz="half" idx="10"/>
          </p:nvPr>
        </p:nvSpPr>
        <p:spPr/>
        <p:txBody>
          <a:bodyPr/>
          <a:lstStyle/>
          <a:p>
            <a:fld id="{73AE7716-B941-4C60-9E3B-F7C8FFE7CBB2}" type="datetime1">
              <a:rPr lang="en-US" smtClean="0"/>
              <a:t>5/19/2024</a:t>
            </a:fld>
            <a:endParaRPr lang="en-US"/>
          </a:p>
        </p:txBody>
      </p:sp>
    </p:spTree>
    <p:extLst>
      <p:ext uri="{BB962C8B-B14F-4D97-AF65-F5344CB8AC3E}">
        <p14:creationId xmlns:p14="http://schemas.microsoft.com/office/powerpoint/2010/main" val="3069593132"/>
      </p:ext>
    </p:extLst>
  </p:cSld>
  <p:clrMapOvr>
    <a:masterClrMapping/>
  </p:clrMapOvr>
  <mc:AlternateContent xmlns:mc="http://schemas.openxmlformats.org/markup-compatibility/2006" xmlns:p14="http://schemas.microsoft.com/office/powerpoint/2010/main">
    <mc:Choice Requires="p14">
      <p:transition spd="slow" p14:dur="2000" advTm="112348"/>
    </mc:Choice>
    <mc:Fallback xmlns="">
      <p:transition spd="slow" advTm="112348"/>
    </mc:Fallback>
  </mc:AlternateContent>
  <p:extLst>
    <p:ext uri="{3A86A75C-4F4B-4683-9AE1-C65F6400EC91}">
      <p14:laserTraceLst xmlns:p14="http://schemas.microsoft.com/office/powerpoint/2010/main">
        <p14:tracePtLst>
          <p14:tracePt t="400" x="3843338" y="2490788"/>
          <p14:tracePt t="459" x="3856038" y="2478088"/>
          <p14:tracePt t="470" x="3879850" y="2452688"/>
          <p14:tracePt t="480" x="3943350" y="2439988"/>
          <p14:tracePt t="490" x="4030663" y="2427288"/>
          <p14:tracePt t="500" x="4105275" y="2403475"/>
          <p14:tracePt t="510" x="4192588" y="2378075"/>
          <p14:tracePt t="521" x="4294188" y="2365375"/>
          <p14:tracePt t="535" x="4394200" y="2352675"/>
          <p14:tracePt t="540" x="4530725" y="2339975"/>
          <p14:tracePt t="552" x="4643438" y="2339975"/>
          <p14:tracePt t="561" x="4743450" y="2339975"/>
          <p14:tracePt t="571" x="4819650" y="2339975"/>
          <p14:tracePt t="585" x="4906963" y="2352675"/>
          <p14:tracePt t="591" x="4994275" y="2378075"/>
          <p14:tracePt t="602" x="5057775" y="2403475"/>
          <p14:tracePt t="612" x="5106988" y="2439988"/>
          <p14:tracePt t="621" x="5157788" y="2478088"/>
          <p14:tracePt t="634" x="5170488" y="2516188"/>
          <p14:tracePt t="642" x="5170488" y="2552700"/>
          <p14:tracePt t="652" x="5170488" y="2578100"/>
          <p14:tracePt t="662" x="5132388" y="2627313"/>
          <p14:tracePt t="672" x="5045075" y="2690813"/>
          <p14:tracePt t="687" x="4919663" y="2752725"/>
          <p14:tracePt t="693" x="4781550" y="2816225"/>
          <p14:tracePt t="704" x="4619625" y="2852738"/>
          <p14:tracePt t="718" x="4430713" y="2890838"/>
          <p14:tracePt t="723" x="4181475" y="2890838"/>
          <p14:tracePt t="733" x="3943350" y="2890838"/>
          <p14:tracePt t="743" x="3654425" y="2865438"/>
          <p14:tracePt t="753" x="3379788" y="2790825"/>
          <p14:tracePt t="768" x="3228975" y="2716213"/>
          <p14:tracePt t="773" x="3116263" y="2627313"/>
          <p14:tracePt t="784" x="3016250" y="2527300"/>
          <p14:tracePt t="794" x="2979738" y="2465388"/>
          <p14:tracePt t="804" x="2941638" y="2378075"/>
          <p14:tracePt t="818" x="2928938" y="2314575"/>
          <p14:tracePt t="824" x="2928938" y="2239963"/>
          <p14:tracePt t="835" x="2928938" y="2201863"/>
          <p14:tracePt t="844" x="2928938" y="2178050"/>
          <p14:tracePt t="854" x="2928938" y="2165350"/>
          <p14:tracePt t="867" x="2928938" y="2152650"/>
          <p14:tracePt t="875" x="2941638" y="2114550"/>
          <p14:tracePt t="1280" x="2928938" y="2114550"/>
          <p14:tracePt t="1311" x="2916238" y="2114550"/>
          <p14:tracePt t="1333" x="2890838" y="2101850"/>
          <p14:tracePt t="1341" x="2828925" y="2078038"/>
          <p14:tracePt t="1351" x="2754313" y="2027238"/>
          <p14:tracePt t="1361" x="2678113" y="1978025"/>
          <p14:tracePt t="1372" x="2616200" y="1927225"/>
          <p14:tracePt t="1384" x="2578100" y="1876425"/>
          <p14:tracePt t="1392" x="2490788" y="1814513"/>
          <p14:tracePt t="1402" x="2416175" y="1765300"/>
          <p14:tracePt t="1417" x="2378075" y="1727200"/>
          <p14:tracePt t="1422" x="2328863" y="1689100"/>
          <p14:tracePt t="1433" x="2278063" y="1652588"/>
          <p14:tracePt t="1443" x="2203450" y="1601788"/>
          <p14:tracePt t="1453" x="2127250" y="1539875"/>
          <p14:tracePt t="1466" x="2027238" y="1489075"/>
          <p14:tracePt t="1473" x="1939925" y="1427163"/>
          <p14:tracePt t="1484" x="1865313" y="1376363"/>
          <p14:tracePt t="1495" x="1778000" y="1314450"/>
          <p14:tracePt t="1503" x="1689100" y="1276350"/>
          <p14:tracePt t="1516" x="1589088" y="1238250"/>
          <p14:tracePt t="1524" x="1489075" y="1189038"/>
          <p14:tracePt t="1534" x="1427163" y="1163638"/>
          <p14:tracePt t="1544" x="1363663" y="1138238"/>
          <p14:tracePt t="1554" x="1301750" y="1114425"/>
          <p14:tracePt t="1566" x="1276350" y="1114425"/>
          <p14:tracePt t="1574" x="1252538" y="1101725"/>
          <p14:tracePt t="1585" x="1239838" y="1101725"/>
          <p14:tracePt t="1595" x="1227138" y="1101725"/>
          <p14:tracePt t="1605" x="1201738" y="1089025"/>
          <p14:tracePt t="1616" x="1176338" y="1076325"/>
          <p14:tracePt t="1635" x="1150938" y="1063625"/>
          <p14:tracePt t="1655" x="1139825" y="1063625"/>
          <p14:tracePt t="1686" x="1139825" y="1050925"/>
          <p14:tracePt t="1746" x="1139825" y="1038225"/>
          <p14:tracePt t="1777" x="1127125" y="1025525"/>
          <p14:tracePt t="1807" x="1114425" y="1014413"/>
          <p14:tracePt t="1817" x="1101725" y="1014413"/>
          <p14:tracePt t="1828" x="1101725" y="989013"/>
          <p14:tracePt t="1848" x="1089025" y="976313"/>
          <p14:tracePt t="1858" x="1089025" y="963613"/>
          <p14:tracePt t="1868" x="1076325" y="950913"/>
          <p14:tracePt t="1881" x="1076325" y="938213"/>
          <p14:tracePt t="1899" x="1063625" y="912813"/>
          <p14:tracePt t="1909" x="1063625" y="901700"/>
          <p14:tracePt t="1931" x="1063625" y="889000"/>
          <p14:tracePt t="1949" x="1063625" y="876300"/>
          <p14:tracePt t="1959" x="1063625" y="863600"/>
          <p14:tracePt t="2011" x="1063625" y="850900"/>
          <p14:tracePt t="2072" x="1063625" y="838200"/>
          <p14:tracePt t="2142" x="1050925" y="838200"/>
          <p14:tracePt t="2304" x="1050925" y="825500"/>
          <p14:tracePt t="3308" x="1063625" y="825500"/>
          <p14:tracePt t="3318" x="1063625" y="838200"/>
          <p14:tracePt t="3330" x="1076325" y="838200"/>
          <p14:tracePt t="3389" x="1089025" y="838200"/>
          <p14:tracePt t="3419" x="1101725" y="838200"/>
          <p14:tracePt t="3430" x="1101725" y="850900"/>
          <p14:tracePt t="3450" x="1114425" y="850900"/>
          <p14:tracePt t="3470" x="1139825" y="850900"/>
          <p14:tracePt t="3490" x="1176338" y="850900"/>
          <p14:tracePt t="3500" x="1201738" y="850900"/>
          <p14:tracePt t="3513" x="1239838" y="850900"/>
          <p14:tracePt t="3520" x="1263650" y="850900"/>
          <p14:tracePt t="3530" x="1339850" y="863600"/>
          <p14:tracePt t="3541" x="1401763" y="863600"/>
          <p14:tracePt t="3551" x="1489075" y="863600"/>
          <p14:tracePt t="3563" x="1552575" y="863600"/>
          <p14:tracePt t="3571" x="1627188" y="863600"/>
          <p14:tracePt t="3581" x="1689100" y="863600"/>
          <p14:tracePt t="3592" x="1752600" y="863600"/>
          <p14:tracePt t="3601" x="1839913" y="863600"/>
          <p14:tracePt t="3613" x="1990725" y="863600"/>
          <p14:tracePt t="3622" x="2178050" y="838200"/>
          <p14:tracePt t="3632" x="2416175" y="812800"/>
          <p14:tracePt t="3646" x="2616200" y="812800"/>
          <p14:tracePt t="3652" x="2778125" y="812800"/>
          <p14:tracePt t="3664" x="3016250" y="812800"/>
          <p14:tracePt t="3672" x="3216275" y="812800"/>
          <p14:tracePt t="3682" x="3530600" y="812800"/>
          <p14:tracePt t="3697" x="3767138" y="812800"/>
          <p14:tracePt t="3703" x="3968750" y="812800"/>
          <p14:tracePt t="3713" x="4243388" y="812800"/>
          <p14:tracePt t="3723" x="4518025" y="812800"/>
          <p14:tracePt t="3733" x="4706938" y="812800"/>
          <p14:tracePt t="3746" x="4881563" y="812800"/>
          <p14:tracePt t="3754" x="5019675" y="825500"/>
          <p14:tracePt t="3764" x="5157788" y="825500"/>
          <p14:tracePt t="3774" x="5257800" y="825500"/>
          <p14:tracePt t="3784" x="5332413" y="825500"/>
          <p14:tracePt t="3797" x="5370513" y="825500"/>
          <p14:tracePt t="3804" x="5407025" y="825500"/>
          <p14:tracePt t="3814" x="5419725" y="825500"/>
          <p14:tracePt t="3846" x="5432425" y="825500"/>
          <p14:tracePt t="3878" x="5432425" y="812800"/>
          <p14:tracePt t="3926" x="5432425" y="801688"/>
          <p14:tracePt t="3967" x="5432425" y="788988"/>
          <p14:tracePt t="3987" x="5419725" y="788988"/>
          <p14:tracePt t="4007" x="5407025" y="776288"/>
          <p14:tracePt t="4017" x="5394325" y="776288"/>
          <p14:tracePt t="4029" x="5332413" y="776288"/>
          <p14:tracePt t="4038" x="5207000" y="776288"/>
          <p14:tracePt t="4048" x="5057775" y="788988"/>
          <p14:tracePt t="4058" x="4819650" y="825500"/>
          <p14:tracePt t="4067" x="4581525" y="912813"/>
          <p14:tracePt t="4080" x="4268788" y="989013"/>
          <p14:tracePt t="4088" x="4056063" y="1063625"/>
          <p14:tracePt t="4099" x="3892550" y="1114425"/>
          <p14:tracePt t="4109" x="3756025" y="1150938"/>
          <p14:tracePt t="4119" x="3630613" y="1176338"/>
          <p14:tracePt t="4129" x="3541713" y="1201738"/>
          <p14:tracePt t="4139" x="3467100" y="1227138"/>
          <p14:tracePt t="4149" x="3417888" y="1238250"/>
          <p14:tracePt t="4163" x="3328988" y="1263650"/>
          <p14:tracePt t="4169" x="3254375" y="1289050"/>
          <p14:tracePt t="4181" x="3205163" y="1314450"/>
          <p14:tracePt t="4189" x="3141663" y="1339850"/>
          <p14:tracePt t="4199" x="3103563" y="1350963"/>
          <p14:tracePt t="4213" x="3079750" y="1376363"/>
          <p14:tracePt t="4220" x="3041650" y="1376363"/>
          <p14:tracePt t="4230" x="3003550" y="1389063"/>
          <p14:tracePt t="4240" x="2967038" y="1414463"/>
          <p14:tracePt t="4251" x="2954338" y="1414463"/>
          <p14:tracePt t="4264" x="2928938" y="1427163"/>
          <p14:tracePt t="4270" x="2903538" y="1439863"/>
          <p14:tracePt t="4281" x="2828925" y="1463675"/>
          <p14:tracePt t="4291" x="2741613" y="1501775"/>
          <p14:tracePt t="4301" x="2667000" y="1552575"/>
          <p14:tracePt t="4313" x="2565400" y="1576388"/>
          <p14:tracePt t="4321" x="2441575" y="1614488"/>
          <p14:tracePt t="4331" x="2316163" y="1663700"/>
          <p14:tracePt t="4342" x="2216150" y="1689100"/>
          <p14:tracePt t="4352" x="2127250" y="1714500"/>
          <p14:tracePt t="4363" x="2052638" y="1727200"/>
          <p14:tracePt t="4372" x="2003425" y="1752600"/>
          <p14:tracePt t="4382" x="1952625" y="1752600"/>
          <p14:tracePt t="4397" x="1914525" y="1765300"/>
          <p14:tracePt t="4402" x="1878013" y="1765300"/>
          <p14:tracePt t="4413" x="1839913" y="1765300"/>
          <p14:tracePt t="4424" x="1801813" y="1765300"/>
          <p14:tracePt t="4432" x="1778000" y="1765300"/>
          <p14:tracePt t="4446" x="1739900" y="1765300"/>
          <p14:tracePt t="4453" x="1714500" y="1765300"/>
          <p14:tracePt t="4463" x="1689100" y="1765300"/>
          <p14:tracePt t="4473" x="1677988" y="1765300"/>
          <p14:tracePt t="4483" x="1652588" y="1765300"/>
          <p14:tracePt t="4496" x="1639888" y="1765300"/>
          <p14:tracePt t="4504" x="1627188" y="1765300"/>
          <p14:tracePt t="4513" x="1614488" y="1752600"/>
          <p14:tracePt t="4528" x="1601788" y="1752600"/>
          <p14:tracePt t="4554" x="1589088" y="1752600"/>
          <p14:tracePt t="4577" x="1577975" y="1752600"/>
          <p14:tracePt t="4585" x="1577975" y="1739900"/>
          <p14:tracePt t="4656" x="1577975" y="1727200"/>
          <p14:tracePt t="4747" x="1577975" y="1714500"/>
          <p14:tracePt t="4757" x="1589088" y="1714500"/>
          <p14:tracePt t="4778" x="1601788" y="1714500"/>
          <p14:tracePt t="4787" x="1627188" y="1701800"/>
          <p14:tracePt t="4797" x="1652588" y="1701800"/>
          <p14:tracePt t="4811" x="1665288" y="1689100"/>
          <p14:tracePt t="4818" x="1689100" y="1689100"/>
          <p14:tracePt t="4829" x="1714500" y="1689100"/>
          <p14:tracePt t="4838" x="1752600" y="1676400"/>
          <p14:tracePt t="4848" x="1801813" y="1676400"/>
          <p14:tracePt t="4862" x="1852613" y="1663700"/>
          <p14:tracePt t="4868" x="1890713" y="1663700"/>
          <p14:tracePt t="4879" x="1965325" y="1652588"/>
          <p14:tracePt t="4889" x="2027238" y="1639888"/>
          <p14:tracePt t="4898" x="2078038" y="1627188"/>
          <p14:tracePt t="4913" x="2139950" y="1627188"/>
          <p14:tracePt t="4919" x="2203450" y="1601788"/>
          <p14:tracePt t="4929" x="2278063" y="1601788"/>
          <p14:tracePt t="4940" x="2339975" y="1601788"/>
          <p14:tracePt t="4950" x="2416175" y="1589088"/>
          <p14:tracePt t="4962" x="2503488" y="1576388"/>
          <p14:tracePt t="4978" x="2565400" y="1563688"/>
          <p14:tracePt t="4982" x="2690813" y="1552575"/>
          <p14:tracePt t="4990" x="2828925" y="1514475"/>
          <p14:tracePt t="5000" x="2954338" y="1501775"/>
          <p14:tracePt t="5011" x="3079750" y="1489075"/>
          <p14:tracePt t="5021" x="3179763" y="1489075"/>
          <p14:tracePt t="5030" x="3317875" y="1476375"/>
          <p14:tracePt t="5044" x="3429000" y="1476375"/>
          <p14:tracePt t="5051" x="3530600" y="1463675"/>
          <p14:tracePt t="5063" x="3630613" y="1450975"/>
          <p14:tracePt t="5071" x="3705225" y="1450975"/>
          <p14:tracePt t="5081" x="3792538" y="1439863"/>
          <p14:tracePt t="5096" x="3856038" y="1427163"/>
          <p14:tracePt t="5101" x="3905250" y="1427163"/>
          <p14:tracePt t="5112" x="3968750" y="1427163"/>
          <p14:tracePt t="5122" x="4043363" y="1427163"/>
          <p14:tracePt t="5132" x="4130675" y="1427163"/>
          <p14:tracePt t="5144" x="4217988" y="1427163"/>
          <p14:tracePt t="5152" x="4343400" y="1427163"/>
          <p14:tracePt t="5162" x="4443413" y="1427163"/>
          <p14:tracePt t="5173" x="4543425" y="1427163"/>
          <p14:tracePt t="5182" x="4606925" y="1427163"/>
          <p14:tracePt t="5195" x="4668838" y="1427163"/>
          <p14:tracePt t="5203" x="4706938" y="1427163"/>
          <p14:tracePt t="5213" x="4756150" y="1439863"/>
          <p14:tracePt t="5224" x="4781550" y="1439863"/>
          <p14:tracePt t="5233" x="4819650" y="1439863"/>
          <p14:tracePt t="5245" x="4843463" y="1450975"/>
          <p14:tracePt t="5254" x="4868863" y="1450975"/>
          <p14:tracePt t="5264" x="4881563" y="1450975"/>
          <p14:tracePt t="5277" x="4906963" y="1463675"/>
          <p14:tracePt t="5284" x="4932363" y="1463675"/>
          <p14:tracePt t="5295" x="4945063" y="1463675"/>
          <p14:tracePt t="5305" x="4956175" y="1463675"/>
          <p14:tracePt t="5314" x="4968875" y="1463675"/>
          <p14:tracePt t="5344" x="4981575" y="1463675"/>
          <p14:tracePt t="5953" x="5006975" y="1463675"/>
          <p14:tracePt t="5963" x="5019675" y="1476375"/>
          <p14:tracePt t="5976" x="5045075" y="1476375"/>
          <p14:tracePt t="5984" x="5057775" y="1476375"/>
          <p14:tracePt t="5994" x="5094288" y="1476375"/>
          <p14:tracePt t="6003" x="5106988" y="1489075"/>
          <p14:tracePt t="6013" x="5132388" y="1489075"/>
          <p14:tracePt t="6027" x="5145088" y="1489075"/>
          <p14:tracePt t="6034" x="5170488" y="1489075"/>
          <p14:tracePt t="6044" x="5194300" y="1489075"/>
          <p14:tracePt t="6054" x="5232400" y="1489075"/>
          <p14:tracePt t="6064" x="5257800" y="1489075"/>
          <p14:tracePt t="6077" x="5307013" y="1489075"/>
          <p14:tracePt t="6085" x="5345113" y="1489075"/>
          <p14:tracePt t="6094" x="5394325" y="1489075"/>
          <p14:tracePt t="6105" x="5432425" y="1489075"/>
          <p14:tracePt t="6115" x="5483225" y="1489075"/>
          <p14:tracePt t="6127" x="5519738" y="1489075"/>
          <p14:tracePt t="6135" x="5583238" y="1489075"/>
          <p14:tracePt t="6145" x="5619750" y="1489075"/>
          <p14:tracePt t="6156" x="5683250" y="1489075"/>
          <p14:tracePt t="6165" x="5732463" y="1489075"/>
          <p14:tracePt t="6177" x="5808663" y="1489075"/>
          <p14:tracePt t="6186" x="5870575" y="1489075"/>
          <p14:tracePt t="6196" x="5921375" y="1489075"/>
          <p14:tracePt t="6209" x="5970588" y="1489075"/>
          <p14:tracePt t="6216" x="6034088" y="1489075"/>
          <p14:tracePt t="6227" x="6083300" y="1489075"/>
          <p14:tracePt t="6237" x="6146800" y="1501775"/>
          <p14:tracePt t="6247" x="6183313" y="1501775"/>
          <p14:tracePt t="6261" x="6259513" y="1501775"/>
          <p14:tracePt t="6267" x="6283325" y="1501775"/>
          <p14:tracePt t="6277" x="6334125" y="1501775"/>
          <p14:tracePt t="6287" x="6370638" y="1501775"/>
          <p14:tracePt t="6297" x="6421438" y="1501775"/>
          <p14:tracePt t="6312" x="6459538" y="1501775"/>
          <p14:tracePt t="6318" x="6496050" y="1501775"/>
          <p14:tracePt t="6327" x="6534150" y="1501775"/>
          <p14:tracePt t="6338" x="6596063" y="1501775"/>
          <p14:tracePt t="6348" x="6646863" y="1501775"/>
          <p14:tracePt t="6361" x="6696075" y="1501775"/>
          <p14:tracePt t="6368" x="6721475" y="1501775"/>
          <p14:tracePt t="6378" x="6784975" y="1501775"/>
          <p14:tracePt t="6389" x="6834188" y="1501775"/>
          <p14:tracePt t="6398" x="6859588" y="1501775"/>
          <p14:tracePt t="6410" x="6921500" y="1501775"/>
          <p14:tracePt t="6419" x="6959600" y="1501775"/>
          <p14:tracePt t="6429" x="7034213" y="1514475"/>
          <p14:tracePt t="6442" x="7134225" y="1527175"/>
          <p14:tracePt t="6449" x="7197725" y="1527175"/>
          <p14:tracePt t="6461" x="7285038" y="1527175"/>
          <p14:tracePt t="6470" x="7348538" y="1527175"/>
          <p14:tracePt t="6479" x="7397750" y="1527175"/>
          <p14:tracePt t="6493" x="7459663" y="1527175"/>
          <p14:tracePt t="6500" x="7497763" y="1527175"/>
          <p14:tracePt t="6510" x="7585075" y="1527175"/>
          <p14:tracePt t="6520" x="7673975" y="1527175"/>
          <p14:tracePt t="6530" x="7735888" y="1527175"/>
          <p14:tracePt t="6543" x="7823200" y="1527175"/>
          <p14:tracePt t="6551" x="7874000" y="1527175"/>
          <p14:tracePt t="6561" x="7910513" y="1527175"/>
          <p14:tracePt t="6575" x="7948613" y="1527175"/>
          <p14:tracePt t="6581" x="7986713" y="1527175"/>
          <p14:tracePt t="6593" x="8023225" y="1527175"/>
          <p14:tracePt t="6601" x="8061325" y="1527175"/>
          <p14:tracePt t="6611" x="8110538" y="1527175"/>
          <p14:tracePt t="6622" x="8135938" y="1527175"/>
          <p14:tracePt t="6632" x="8212138" y="1527175"/>
          <p14:tracePt t="6642" x="8248650" y="1539875"/>
          <p14:tracePt t="6652" x="8299450" y="1539875"/>
          <p14:tracePt t="6662" x="8324850" y="1539875"/>
          <p14:tracePt t="6677" x="8361363" y="1539875"/>
          <p14:tracePt t="6682" x="8386763" y="1539875"/>
          <p14:tracePt t="6693" x="8435975" y="1552575"/>
          <p14:tracePt t="6703" x="8461375" y="1552575"/>
          <p14:tracePt t="6713" x="8499475" y="1552575"/>
          <p14:tracePt t="6726" x="8524875" y="1552575"/>
          <p14:tracePt t="6733" x="8548688" y="1552575"/>
          <p14:tracePt t="6744" x="8561388" y="1552575"/>
          <p14:tracePt t="6754" x="8586788" y="1552575"/>
          <p14:tracePt t="6763" x="8612188" y="1552575"/>
          <p14:tracePt t="6776" x="8637588" y="1552575"/>
          <p14:tracePt t="6784" x="8650288" y="1552575"/>
          <p14:tracePt t="6794" x="8661400" y="1552575"/>
          <p14:tracePt t="6805" x="8674100" y="1552575"/>
          <p14:tracePt t="6816" x="8686800" y="1552575"/>
          <p14:tracePt t="6826" x="8699500" y="1552575"/>
          <p14:tracePt t="6834" x="8712200" y="1552575"/>
          <p14:tracePt t="6844" x="8737600" y="1552575"/>
          <p14:tracePt t="6855" x="8750300" y="1552575"/>
          <p14:tracePt t="6865" x="8774113" y="1552575"/>
          <p14:tracePt t="6875" x="8799513" y="1563688"/>
          <p14:tracePt t="6885" x="8824913" y="1563688"/>
          <p14:tracePt t="6895" x="8837613" y="1576388"/>
          <p14:tracePt t="6910" x="8863013" y="1576388"/>
          <p14:tracePt t="6916" x="8886825" y="1576388"/>
          <p14:tracePt t="6926" x="8912225" y="1576388"/>
          <p14:tracePt t="6936" x="8924925" y="1576388"/>
          <p14:tracePt t="6946" x="8950325" y="1576388"/>
          <p14:tracePt t="6960" x="8975725" y="1589088"/>
          <p14:tracePt t="6967" x="8999538" y="1589088"/>
          <p14:tracePt t="6976" x="9012238" y="1589088"/>
          <p14:tracePt t="6987" x="9024938" y="1589088"/>
          <p14:tracePt t="7007" x="9037638" y="1589088"/>
          <p14:tracePt t="7011" x="9050338" y="1589088"/>
          <p14:tracePt t="7017" x="9063038" y="1589088"/>
          <p14:tracePt t="7047" x="9075738" y="1589088"/>
          <p14:tracePt t="7077" x="9088438" y="1589088"/>
          <p14:tracePt t="8030" x="9063038" y="1589088"/>
          <p14:tracePt t="8041" x="8950325" y="1601788"/>
          <p14:tracePt t="8051" x="8750300" y="1601788"/>
          <p14:tracePt t="8060" x="8524875" y="1639888"/>
          <p14:tracePt t="8074" x="8348663" y="1639888"/>
          <p14:tracePt t="8081" x="8186738" y="1639888"/>
          <p14:tracePt t="8091" x="7974013" y="1663700"/>
          <p14:tracePt t="8101" x="7548563" y="1727200"/>
          <p14:tracePt t="8112" x="7146925" y="1789113"/>
          <p14:tracePt t="8125" x="6759575" y="1852613"/>
          <p14:tracePt t="8131" x="6383338" y="1939925"/>
          <p14:tracePt t="8142" x="6096000" y="1965325"/>
          <p14:tracePt t="8152" x="5832475" y="2027238"/>
          <p14:tracePt t="8162" x="5583238" y="2052638"/>
          <p14:tracePt t="8176" x="5394325" y="2078038"/>
          <p14:tracePt t="8182" x="5157788" y="2089150"/>
          <p14:tracePt t="8193" x="4956175" y="2089150"/>
          <p14:tracePt t="8203" x="4719638" y="2089150"/>
          <p14:tracePt t="8213" x="4543425" y="2089150"/>
          <p14:tracePt t="8224" x="4318000" y="2065338"/>
          <p14:tracePt t="8233" x="4105275" y="2065338"/>
          <p14:tracePt t="8243" x="3930650" y="2052638"/>
          <p14:tracePt t="8257" x="3743325" y="2052638"/>
          <p14:tracePt t="8263" x="3592513" y="2052638"/>
          <p14:tracePt t="8274" x="3492500" y="2052638"/>
          <p14:tracePt t="8284" x="3405188" y="2039938"/>
          <p14:tracePt t="8293" x="3354388" y="2039938"/>
          <p14:tracePt t="8307" x="3292475" y="2027238"/>
          <p14:tracePt t="8314" x="3241675" y="2027238"/>
          <p14:tracePt t="8324" x="3154363" y="2027238"/>
          <p14:tracePt t="8334" x="3067050" y="2027238"/>
          <p14:tracePt t="8344" x="2967038" y="2027238"/>
          <p14:tracePt t="8358" x="2879725" y="2027238"/>
          <p14:tracePt t="8365" x="2767013" y="2039938"/>
          <p14:tracePt t="8374" x="2578100" y="2065338"/>
          <p14:tracePt t="8386" x="2428875" y="2065338"/>
          <p14:tracePt t="8395" x="2316163" y="2078038"/>
          <p14:tracePt t="8408" x="2216150" y="2078038"/>
          <p14:tracePt t="8415" x="2127250" y="2078038"/>
          <p14:tracePt t="8425" x="2078038" y="2078038"/>
          <p14:tracePt t="8436" x="2003425" y="2078038"/>
          <p14:tracePt t="8446" x="1952625" y="2078038"/>
          <p14:tracePt t="8457" x="1890713" y="2078038"/>
          <p14:tracePt t="8466" x="1814513" y="2065338"/>
          <p14:tracePt t="8476" x="1765300" y="2052638"/>
          <p14:tracePt t="8487" x="1701800" y="2027238"/>
          <p14:tracePt t="8496" x="1677988" y="2027238"/>
          <p14:tracePt t="8508" x="1639888" y="2014538"/>
          <p14:tracePt t="8517" x="1627188" y="2014538"/>
          <p14:tracePt t="8527" x="1601788" y="2014538"/>
          <p14:tracePt t="8541" x="1589088" y="2014538"/>
          <p14:tracePt t="8547" x="1577975" y="2001838"/>
          <p14:tracePt t="8567" x="1565275" y="1989138"/>
          <p14:tracePt t="8598" x="1552575" y="1989138"/>
          <p14:tracePt t="9165" x="1565275" y="1989138"/>
          <p14:tracePt t="9510" x="1577975" y="1989138"/>
          <p14:tracePt t="9581" x="1589088" y="1989138"/>
          <p14:tracePt t="9591" x="1601788" y="1989138"/>
          <p14:tracePt t="9641" x="1614488" y="1989138"/>
          <p14:tracePt t="9682" x="1627188" y="1989138"/>
          <p14:tracePt t="9712" x="1627188" y="2001838"/>
          <p14:tracePt t="9723" x="1639888" y="2001838"/>
          <p14:tracePt t="9747" x="1652588" y="2001838"/>
          <p14:tracePt t="9774" x="1665288" y="2001838"/>
          <p14:tracePt t="9804" x="1677988" y="2001838"/>
          <p14:tracePt t="9814" x="1689100" y="2001838"/>
          <p14:tracePt t="9824" x="1701800" y="2001838"/>
          <p14:tracePt t="9835" x="1714500" y="2001838"/>
          <p14:tracePt t="9844" x="1727200" y="2001838"/>
          <p14:tracePt t="9855" x="1739900" y="2001838"/>
          <p14:tracePt t="9866" x="1752600" y="2014538"/>
          <p14:tracePt t="9887" x="1778000" y="2014538"/>
          <p14:tracePt t="9905" x="1790700" y="2014538"/>
          <p14:tracePt t="9915" x="1814513" y="2027238"/>
          <p14:tracePt t="9937" x="1839913" y="2027238"/>
          <p14:tracePt t="9940" x="1852613" y="2027238"/>
          <p14:tracePt t="9946" x="1878013" y="2027238"/>
          <p14:tracePt t="9956" x="1914525" y="2027238"/>
          <p14:tracePt t="9967" x="1939925" y="2027238"/>
          <p14:tracePt t="9976" x="1978025" y="2039938"/>
          <p14:tracePt t="9988" x="2003425" y="2039938"/>
          <p14:tracePt t="9997" x="2039938" y="2052638"/>
          <p14:tracePt t="10007" x="2065338" y="2052638"/>
          <p14:tracePt t="10017" x="2103438" y="2052638"/>
          <p14:tracePt t="10027" x="2127250" y="2052638"/>
          <p14:tracePt t="10038" x="2165350" y="2052638"/>
          <p14:tracePt t="10047" x="2228850" y="2065338"/>
          <p14:tracePt t="10057" x="2265363" y="2065338"/>
          <p14:tracePt t="10068" x="2352675" y="2065338"/>
          <p14:tracePt t="10077" x="2403475" y="2065338"/>
          <p14:tracePt t="10088" x="2452688" y="2065338"/>
          <p14:tracePt t="10098" x="2478088" y="2065338"/>
          <p14:tracePt t="10108" x="2516188" y="2065338"/>
          <p14:tracePt t="10121" x="2528888" y="2065338"/>
          <p14:tracePt t="10128" x="2554288" y="2065338"/>
          <p14:tracePt t="10139" x="2578100" y="2065338"/>
          <p14:tracePt t="10148" x="2603500" y="2065338"/>
          <p14:tracePt t="10159" x="2616200" y="2065338"/>
          <p14:tracePt t="10171" x="2641600" y="2065338"/>
          <p14:tracePt t="10179" x="2667000" y="2065338"/>
          <p14:tracePt t="10189" x="2690813" y="2065338"/>
          <p14:tracePt t="10199" x="2703513" y="2065338"/>
          <p14:tracePt t="10209" x="2716213" y="2065338"/>
          <p14:tracePt t="10222" x="2754313" y="2052638"/>
          <p14:tracePt t="10229" x="2828925" y="2052638"/>
          <p14:tracePt t="10240" x="2867025" y="2039938"/>
          <p14:tracePt t="10250" x="2954338" y="2027238"/>
          <p14:tracePt t="10260" x="3003550" y="2027238"/>
          <p14:tracePt t="10272" x="3067050" y="2014538"/>
          <p14:tracePt t="10280" x="3154363" y="2014538"/>
          <p14:tracePt t="10290" x="3228975" y="2001838"/>
          <p14:tracePt t="10305" x="3328988" y="1989138"/>
          <p14:tracePt t="10310" x="3429000" y="1989138"/>
          <p14:tracePt t="10321" x="3505200" y="1978025"/>
          <p14:tracePt t="10331" x="3554413" y="1978025"/>
          <p14:tracePt t="10341" x="3605213" y="1978025"/>
          <p14:tracePt t="10354" x="3643313" y="1978025"/>
          <p14:tracePt t="10361" x="3692525" y="1978025"/>
          <p14:tracePt t="10371" x="3730625" y="1978025"/>
          <p14:tracePt t="10381" x="3792538" y="1978025"/>
          <p14:tracePt t="10392" x="3856038" y="1978025"/>
          <p14:tracePt t="10404" x="3930650" y="1978025"/>
          <p14:tracePt t="10412" x="4056063" y="1978025"/>
          <p14:tracePt t="10422" x="4156075" y="1978025"/>
          <p14:tracePt t="10432" x="4256088" y="1978025"/>
          <p14:tracePt t="10442" x="4343400" y="1978025"/>
          <p14:tracePt t="10455" x="4406900" y="1989138"/>
          <p14:tracePt t="10463" x="4468813" y="1989138"/>
          <p14:tracePt t="10472" x="4506913" y="1989138"/>
          <p14:tracePt t="10483" x="4556125" y="1989138"/>
          <p14:tracePt t="10493" x="4581525" y="1989138"/>
          <p14:tracePt t="10504" x="4619625" y="1989138"/>
          <p14:tracePt t="10513" x="4630738" y="1989138"/>
          <p14:tracePt t="10524" x="4668838" y="1989138"/>
          <p14:tracePt t="10534" x="4681538" y="1989138"/>
          <p14:tracePt t="10544" x="4706938" y="1989138"/>
          <p14:tracePt t="10554" x="4719638" y="2001838"/>
          <p14:tracePt t="10564" x="4756150" y="2001838"/>
          <p14:tracePt t="10573" x="4794250" y="2014538"/>
          <p14:tracePt t="10586" x="4832350" y="2014538"/>
          <p14:tracePt t="10594" x="4856163" y="2014538"/>
          <p14:tracePt t="10605" x="4919663" y="2027238"/>
          <p14:tracePt t="10615" x="4956175" y="2027238"/>
          <p14:tracePt t="10625" x="5006975" y="2039938"/>
          <p14:tracePt t="10638" x="5019675" y="2039938"/>
          <p14:tracePt t="10645" x="5057775" y="2052638"/>
          <p14:tracePt t="10655" x="5068888" y="2065338"/>
          <p14:tracePt t="10665" x="5094288" y="2065338"/>
          <p14:tracePt t="10675" x="5106988" y="2065338"/>
          <p14:tracePt t="10688" x="5145088" y="2065338"/>
          <p14:tracePt t="10705" x="5157788" y="2065338"/>
          <p14:tracePt t="10716" x="5170488" y="2065338"/>
          <p14:tracePt t="10728" x="5207000" y="2078038"/>
          <p14:tracePt t="10738" x="5219700" y="2078038"/>
          <p14:tracePt t="10747" x="5245100" y="2078038"/>
          <p14:tracePt t="10756" x="5257800" y="2078038"/>
          <p14:tracePt t="10770" x="5281613" y="2078038"/>
          <p14:tracePt t="10787" x="5294313" y="2078038"/>
          <p14:tracePt t="10797" x="5307013" y="2078038"/>
          <p14:tracePt t="10828" x="5332413" y="2078038"/>
          <p14:tracePt t="10838" x="5345113" y="2078038"/>
          <p14:tracePt t="10848" x="5357813" y="2078038"/>
          <p14:tracePt t="10858" x="5370513" y="2078038"/>
          <p14:tracePt t="10870" x="5394325" y="2078038"/>
          <p14:tracePt t="10878" x="5407025" y="2078038"/>
          <p14:tracePt t="10888" x="5432425" y="2078038"/>
          <p14:tracePt t="10904" x="5445125" y="2078038"/>
          <p14:tracePt t="10909" x="5483225" y="2078038"/>
          <p14:tracePt t="10921" x="5495925" y="2078038"/>
          <p14:tracePt t="10929" x="5519738" y="2078038"/>
          <p14:tracePt t="10941" x="5532438" y="2078038"/>
          <p14:tracePt t="10951" x="5557838" y="2078038"/>
          <p14:tracePt t="10959" x="5570538" y="2078038"/>
          <p14:tracePt t="10979" x="5595938" y="2078038"/>
          <p14:tracePt t="11002" x="5607050" y="2078038"/>
          <p14:tracePt t="11030" x="5619750" y="2078038"/>
          <p14:tracePt t="11061" x="5632450" y="2078038"/>
          <p14:tracePt t="11142" x="5645150" y="2078038"/>
          <p14:tracePt t="27086" x="5619750" y="2078038"/>
          <p14:tracePt t="27098" x="5507038" y="2014538"/>
          <p14:tracePt t="27107" x="5357813" y="1965325"/>
          <p14:tracePt t="27117" x="5106988" y="1839913"/>
          <p14:tracePt t="27126" x="4630738" y="1563688"/>
          <p14:tracePt t="27136" x="4056063" y="1138238"/>
          <p14:tracePt t="27150" x="3441700" y="725488"/>
          <p14:tracePt t="27156" x="2841625" y="350838"/>
          <p14:tracePt t="27167" x="2239963" y="25400"/>
          <p14:tracePt t="27491" x="112713" y="125413"/>
          <p14:tracePt t="27502" x="225425" y="187325"/>
          <p14:tracePt t="27512" x="350838" y="263525"/>
          <p14:tracePt t="27521" x="488950" y="300038"/>
          <p14:tracePt t="27533" x="638175" y="350838"/>
          <p14:tracePt t="27542" x="814388" y="400050"/>
          <p14:tracePt t="27552" x="963613" y="425450"/>
          <p14:tracePt t="27565" x="1150938" y="450850"/>
          <p14:tracePt t="27572" x="1301750" y="476250"/>
          <p14:tracePt t="27583" x="1476375" y="512763"/>
          <p14:tracePt t="27592" x="1601788" y="512763"/>
          <p14:tracePt t="27602" x="1727200" y="538163"/>
          <p14:tracePt t="27615" x="1827213" y="538163"/>
          <p14:tracePt t="27623" x="1914525" y="550863"/>
          <p14:tracePt t="27633" x="2003425" y="563563"/>
          <p14:tracePt t="27643" x="2065338" y="576263"/>
          <p14:tracePt t="27653" x="2103438" y="576263"/>
          <p14:tracePt t="27666" x="2139950" y="588963"/>
          <p14:tracePt t="27673" x="2152650" y="588963"/>
          <p14:tracePt t="27683" x="2190750" y="588963"/>
          <p14:tracePt t="27704" x="2203450" y="588963"/>
          <p14:tracePt t="27745" x="2203450" y="600075"/>
          <p14:tracePt t="27755" x="2203450" y="612775"/>
          <p14:tracePt t="27765" x="2178050" y="638175"/>
          <p14:tracePt t="27775" x="2127250" y="676275"/>
          <p14:tracePt t="27784" x="2103438" y="700088"/>
          <p14:tracePt t="27799" x="2014538" y="763588"/>
          <p14:tracePt t="27806" x="1903413" y="812800"/>
          <p14:tracePt t="27817" x="1801813" y="863600"/>
          <p14:tracePt t="27826" x="1689100" y="901700"/>
          <p14:tracePt t="27836" x="1589088" y="925513"/>
          <p14:tracePt t="27849" x="1489075" y="938213"/>
          <p14:tracePt t="27856" x="1427163" y="963613"/>
          <p14:tracePt t="27867" x="1376363" y="963613"/>
          <p14:tracePt t="27876" x="1352550" y="976313"/>
          <p14:tracePt t="27886" x="1327150" y="976313"/>
          <p14:tracePt t="27900" x="1314450" y="976313"/>
          <p14:tracePt t="27906" x="1301750" y="976313"/>
          <p14:tracePt t="27917" x="1289050" y="976313"/>
          <p14:tracePt t="27947" x="1301750" y="976313"/>
          <p14:tracePt t="27958" x="1339850" y="976313"/>
          <p14:tracePt t="27967" x="1414463" y="976313"/>
          <p14:tracePt t="27978" x="1514475" y="963613"/>
          <p14:tracePt t="27988" x="1639888" y="938213"/>
          <p14:tracePt t="27999" x="1701800" y="938213"/>
          <p14:tracePt t="28008" x="1801813" y="901700"/>
          <p14:tracePt t="28018" x="1890713" y="889000"/>
          <p14:tracePt t="28032" x="1952625" y="889000"/>
          <p14:tracePt t="28038" x="2003425" y="876300"/>
          <p14:tracePt t="28049" x="2039938" y="876300"/>
          <p14:tracePt t="28058" x="2065338" y="863600"/>
          <p14:tracePt t="28068" x="2078038" y="863600"/>
          <p14:tracePt t="28082" x="2103438" y="863600"/>
          <p14:tracePt t="28119" x="2103438" y="889000"/>
          <p14:tracePt t="28131" x="2103438" y="912813"/>
          <p14:tracePt t="28140" x="2065338" y="925513"/>
          <p14:tracePt t="28150" x="2027238" y="950913"/>
          <p14:tracePt t="28160" x="1990725" y="963613"/>
          <p14:tracePt t="28170" x="1965325" y="976313"/>
          <p14:tracePt t="28183" x="1927225" y="989013"/>
          <p14:tracePt t="28190" x="1914525" y="1001713"/>
          <p14:tracePt t="28201" x="1890713" y="1001713"/>
          <p14:tracePt t="28221" x="1878013" y="1001713"/>
          <p14:tracePt t="28271" x="1903413" y="1001713"/>
          <p14:tracePt t="28281" x="1952625" y="989013"/>
          <p14:tracePt t="28292" x="1990725" y="976313"/>
          <p14:tracePt t="28304" x="2052638" y="963613"/>
          <p14:tracePt t="28314" x="2078038" y="963613"/>
          <p14:tracePt t="28326" x="2116138" y="950913"/>
          <p14:tracePt t="28333" x="2127250" y="950913"/>
          <p14:tracePt t="28342" x="2152650" y="938213"/>
          <p14:tracePt t="28352" x="2165350" y="938213"/>
          <p14:tracePt t="28365" x="2178050" y="938213"/>
          <p14:tracePt t="28383" x="2190750" y="938213"/>
          <p14:tracePt t="28788" x="2190750" y="925513"/>
          <p14:tracePt t="28798" x="2178050" y="912813"/>
          <p14:tracePt t="28809" x="2139950" y="889000"/>
          <p14:tracePt t="28818" x="2065338" y="876300"/>
          <p14:tracePt t="28830" x="1990725" y="863600"/>
          <p14:tracePt t="28839" x="1939925" y="850900"/>
          <p14:tracePt t="28850" x="1865313" y="838200"/>
          <p14:tracePt t="28860" x="1801813" y="838200"/>
          <p14:tracePt t="28869" x="1701800" y="838200"/>
          <p14:tracePt t="28881" x="1601788" y="838200"/>
          <p14:tracePt t="28890" x="1501775" y="825500"/>
          <p14:tracePt t="28900" x="1414463" y="825500"/>
          <p14:tracePt t="28915" x="1363663" y="825500"/>
          <p14:tracePt t="28920" x="1276350" y="812800"/>
          <p14:tracePt t="28931" x="1189038" y="812800"/>
          <p14:tracePt t="28945" x="1139825" y="812800"/>
          <p14:tracePt t="28951" x="1089025" y="812800"/>
          <p14:tracePt t="28964" x="1076325" y="812800"/>
          <p14:tracePt t="28971" x="1050925" y="812800"/>
          <p14:tracePt t="29082" x="1063625" y="812800"/>
          <p14:tracePt t="29092" x="1089025" y="812800"/>
          <p14:tracePt t="29103" x="1114425" y="812800"/>
          <p14:tracePt t="29113" x="1114425" y="825500"/>
          <p14:tracePt t="29122" x="1139825" y="838200"/>
          <p14:tracePt t="29133" x="1150938" y="838200"/>
          <p14:tracePt t="29146" x="1163638" y="838200"/>
          <p14:tracePt t="29153" x="1176338" y="838200"/>
          <p14:tracePt t="29163" x="1176338" y="850900"/>
          <p14:tracePt t="29173" x="1201738" y="850900"/>
          <p14:tracePt t="29205" x="1214438" y="850900"/>
          <p14:tracePt t="29356" x="1239838" y="850900"/>
          <p14:tracePt t="29378" x="1252538" y="850900"/>
          <p14:tracePt t="29386" x="1276350" y="850900"/>
          <p14:tracePt t="29397" x="1327150" y="850900"/>
          <p14:tracePt t="29407" x="1376363" y="850900"/>
          <p14:tracePt t="29417" x="1489075" y="850900"/>
          <p14:tracePt t="29430" x="1639888" y="850900"/>
          <p14:tracePt t="29437" x="1778000" y="850900"/>
          <p14:tracePt t="29448" x="1903413" y="838200"/>
          <p14:tracePt t="29457" x="2027238" y="825500"/>
          <p14:tracePt t="29467" x="2203450" y="825500"/>
          <p14:tracePt t="29481" x="2416175" y="825500"/>
          <p14:tracePt t="29488" x="2616200" y="825500"/>
          <p14:tracePt t="29497" x="2767013" y="825500"/>
          <p14:tracePt t="29509" x="2992438" y="825500"/>
          <p14:tracePt t="29518" x="3179763" y="825500"/>
          <p14:tracePt t="29530" x="3354388" y="825500"/>
          <p14:tracePt t="29538" x="3554413" y="825500"/>
          <p14:tracePt t="29548" x="3743325" y="801688"/>
          <p14:tracePt t="29559" x="3930650" y="788988"/>
          <p14:tracePt t="29569" x="4156075" y="788988"/>
          <p14:tracePt t="29581" x="4506913" y="776288"/>
          <p14:tracePt t="29589" x="4781550" y="750888"/>
          <p14:tracePt t="29599" x="5157788" y="750888"/>
          <p14:tracePt t="29613" x="5432425" y="750888"/>
          <p14:tracePt t="29620" x="5607050" y="750888"/>
          <p14:tracePt t="29630" x="5795963" y="750888"/>
          <p14:tracePt t="29640" x="5932488" y="750888"/>
          <p14:tracePt t="29650" x="6057900" y="788988"/>
          <p14:tracePt t="29663" x="6170613" y="801688"/>
          <p14:tracePt t="29670" x="6259513" y="812800"/>
          <p14:tracePt t="29682" x="6308725" y="812800"/>
          <p14:tracePt t="29692" x="6383338" y="838200"/>
          <p14:tracePt t="29700" x="6446838" y="850900"/>
          <p14:tracePt t="29714" x="6496050" y="876300"/>
          <p14:tracePt t="29721" x="6534150" y="901700"/>
          <p14:tracePt t="29731" x="6546850" y="925513"/>
          <p14:tracePt t="29742" x="6572250" y="938213"/>
          <p14:tracePt t="29752" x="6584950" y="950913"/>
          <p14:tracePt t="29764" x="6584950" y="963613"/>
          <p14:tracePt t="29771" x="6584950" y="989013"/>
          <p14:tracePt t="29782" x="6584950" y="1025525"/>
          <p14:tracePt t="29792" x="6584950" y="1114425"/>
          <p14:tracePt t="29801" x="6546850" y="1163638"/>
          <p14:tracePt t="29813" x="6472238" y="1263650"/>
          <p14:tracePt t="29822" x="6383338" y="1314450"/>
          <p14:tracePt t="29832" x="6246813" y="1401763"/>
          <p14:tracePt t="29846" x="6057900" y="1489075"/>
          <p14:tracePt t="29853" x="5908675" y="1552575"/>
          <p14:tracePt t="29864" x="5683250" y="1614488"/>
          <p14:tracePt t="29873" x="5470525" y="1689100"/>
          <p14:tracePt t="29884" x="5319713" y="1739900"/>
          <p14:tracePt t="29897" x="5170488" y="1765300"/>
          <p14:tracePt t="29903" x="5032375" y="1765300"/>
          <p14:tracePt t="29913" x="4881563" y="1776413"/>
          <p14:tracePt t="29924" x="4756150" y="1776413"/>
          <p14:tracePt t="29933" x="4619625" y="1776413"/>
          <p14:tracePt t="29946" x="4506913" y="1789113"/>
          <p14:tracePt t="29954" x="4381500" y="1789113"/>
          <p14:tracePt t="29964" x="4281488" y="1801813"/>
          <p14:tracePt t="29975" x="4168775" y="1801813"/>
          <p14:tracePt t="29985" x="4092575" y="1814513"/>
          <p14:tracePt t="29996" x="3992563" y="1814513"/>
          <p14:tracePt t="30005" x="3930650" y="1814513"/>
          <p14:tracePt t="30014" x="3879850" y="1814513"/>
          <p14:tracePt t="30025" x="3805238" y="1814513"/>
          <p14:tracePt t="30035" x="3756025" y="1814513"/>
          <p14:tracePt t="30045" x="3705225" y="1814513"/>
          <p14:tracePt t="30055" x="3643313" y="1814513"/>
          <p14:tracePt t="30065" x="3617913" y="1814513"/>
          <p14:tracePt t="30080" x="3541713" y="1801813"/>
          <p14:tracePt t="30086" x="3505200" y="1801813"/>
          <p14:tracePt t="30097" x="3454400" y="1801813"/>
          <p14:tracePt t="30106" x="3429000" y="1801813"/>
          <p14:tracePt t="30116" x="3392488" y="1801813"/>
          <p14:tracePt t="30129" x="3379788" y="1801813"/>
          <p14:tracePt t="30137" x="3354388" y="1789113"/>
          <p14:tracePt t="30147" x="3328988" y="1776413"/>
          <p14:tracePt t="30157" x="3317875" y="1776413"/>
          <p14:tracePt t="30180" x="3292475" y="1776413"/>
          <p14:tracePt t="30197" x="3279775" y="1776413"/>
          <p14:tracePt t="30228" x="3267075" y="1776413"/>
          <p14:tracePt t="30247" x="3254375" y="1776413"/>
          <p14:tracePt t="30298" x="3241675" y="1765300"/>
          <p14:tracePt t="30329" x="3241675" y="1752600"/>
          <p14:tracePt t="30339" x="3241675" y="1739900"/>
          <p14:tracePt t="30349" x="3241675" y="1727200"/>
          <p14:tracePt t="30362" x="3241675" y="1714500"/>
          <p14:tracePt t="30390" x="3241675" y="1701800"/>
          <p14:tracePt t="30400" x="3241675" y="1689100"/>
          <p14:tracePt t="30420" x="3228975" y="1663700"/>
          <p14:tracePt t="30430" x="3216275" y="1627188"/>
          <p14:tracePt t="30441" x="3216275" y="1601788"/>
          <p14:tracePt t="30450" x="3216275" y="1563688"/>
          <p14:tracePt t="30462" x="3205163" y="1539875"/>
          <p14:tracePt t="30471" x="3192463" y="1539875"/>
          <p14:tracePt t="30481" x="3179763" y="1514475"/>
          <p14:tracePt t="30492" x="3167063" y="1501775"/>
          <p14:tracePt t="30501" x="3167063" y="1489075"/>
          <p14:tracePt t="30512" x="3154363" y="1489075"/>
          <p14:tracePt t="30522" x="3154363" y="1476375"/>
          <p14:tracePt t="30544" x="3141663" y="1476375"/>
          <p14:tracePt t="30552" x="3128963" y="1463675"/>
          <p14:tracePt t="30582" x="3128963" y="1450975"/>
          <p14:tracePt t="30665" x="3128963" y="1439863"/>
          <p14:tracePt t="30674" x="3141663" y="1439863"/>
          <p14:tracePt t="30684" x="3205163" y="1427163"/>
          <p14:tracePt t="30695" x="3292475" y="1401763"/>
          <p14:tracePt t="30704" x="3441700" y="1363663"/>
          <p14:tracePt t="30714" x="3592513" y="1327150"/>
          <p14:tracePt t="30729" x="3817938" y="1276350"/>
          <p14:tracePt t="30734" x="3968750" y="1238250"/>
          <p14:tracePt t="30747" x="4117975" y="1227138"/>
          <p14:tracePt t="30755" x="4243388" y="1227138"/>
          <p14:tracePt t="30765" x="4343400" y="1227138"/>
          <p14:tracePt t="30780" x="4430713" y="1227138"/>
          <p14:tracePt t="30785" x="4518025" y="1227138"/>
          <p14:tracePt t="30796" x="4568825" y="1227138"/>
          <p14:tracePt t="30805" x="4656138" y="1227138"/>
          <p14:tracePt t="30815" x="4719638" y="1227138"/>
          <p14:tracePt t="30829" x="4794250" y="1227138"/>
          <p14:tracePt t="30835" x="4856163" y="1227138"/>
          <p14:tracePt t="30846" x="4981575" y="1250950"/>
          <p14:tracePt t="30856" x="5081588" y="1263650"/>
          <p14:tracePt t="30866" x="5181600" y="1276350"/>
          <p14:tracePt t="30879" x="5257800" y="1301750"/>
          <p14:tracePt t="30886" x="5319713" y="1314450"/>
          <p14:tracePt t="30897" x="5370513" y="1314450"/>
          <p14:tracePt t="30907" x="5419725" y="1327150"/>
          <p14:tracePt t="30916" x="5457825" y="1327150"/>
          <p14:tracePt t="30929" x="5507038" y="1339850"/>
          <p14:tracePt t="30937" x="5545138" y="1339850"/>
          <p14:tracePt t="30947" x="5632450" y="1350963"/>
          <p14:tracePt t="30961" x="5719763" y="1363663"/>
          <p14:tracePt t="30967" x="5832475" y="1363663"/>
          <p14:tracePt t="30978" x="5945188" y="1376363"/>
          <p14:tracePt t="30987" x="6034088" y="1401763"/>
          <p14:tracePt t="30998" x="6070600" y="1401763"/>
          <p14:tracePt t="31012" x="6121400" y="1414463"/>
          <p14:tracePt t="31018" x="6134100" y="1414463"/>
          <p14:tracePt t="31030" x="6157913" y="1427163"/>
          <p14:tracePt t="31038" x="6170613" y="1427163"/>
          <p14:tracePt t="31048" x="6183313" y="1427163"/>
          <p14:tracePt t="31069" x="6196013" y="1427163"/>
          <p14:tracePt t="31079" x="6196013" y="1439863"/>
          <p14:tracePt t="31089" x="6208713" y="1439863"/>
          <p14:tracePt t="31111" x="6221413" y="1439863"/>
          <p14:tracePt t="31119" x="6234113" y="1439863"/>
          <p14:tracePt t="31160" x="6246813" y="1439863"/>
          <p14:tracePt t="31190" x="6259513" y="1439863"/>
          <p14:tracePt t="31234" x="6270625" y="1439863"/>
          <p14:tracePt t="31254" x="6283325" y="1450975"/>
          <p14:tracePt t="31261" x="6296025" y="1450975"/>
          <p14:tracePt t="31272" x="6321425" y="1463675"/>
          <p14:tracePt t="31281" x="6408738" y="1476375"/>
          <p14:tracePt t="31295" x="6546850" y="1476375"/>
          <p14:tracePt t="31302" x="6708775" y="1501775"/>
          <p14:tracePt t="31312" x="6972300" y="1514475"/>
          <p14:tracePt t="31322" x="7146925" y="1527175"/>
          <p14:tracePt t="31332" x="7297738" y="1527175"/>
          <p14:tracePt t="31345" x="7435850" y="1539875"/>
          <p14:tracePt t="31353" x="7548563" y="1539875"/>
          <p14:tracePt t="31362" x="7661275" y="1552575"/>
          <p14:tracePt t="31373" x="7773988" y="1552575"/>
          <p14:tracePt t="31383" x="7861300" y="1552575"/>
          <p14:tracePt t="31395" x="7923213" y="1552575"/>
          <p14:tracePt t="31403" x="7974013" y="1552575"/>
          <p14:tracePt t="31413" x="7999413" y="1552575"/>
          <p14:tracePt t="31428" x="8035925" y="1552575"/>
          <p14:tracePt t="31433" x="8048625" y="1552575"/>
          <p14:tracePt t="31444" x="8061325" y="1552575"/>
          <p14:tracePt t="31464" x="8074025" y="1552575"/>
          <p14:tracePt t="32103" x="8110538" y="1552575"/>
          <p14:tracePt t="32113" x="8161338" y="1552575"/>
          <p14:tracePt t="32125" x="8212138" y="1552575"/>
          <p14:tracePt t="32134" x="8299450" y="1552575"/>
          <p14:tracePt t="32144" x="8386763" y="1563688"/>
          <p14:tracePt t="32153" x="8486775" y="1563688"/>
          <p14:tracePt t="32163" x="8561388" y="1576388"/>
          <p14:tracePt t="32177" x="8661400" y="1576388"/>
          <p14:tracePt t="32184" x="8774113" y="1576388"/>
          <p14:tracePt t="32194" x="8850313" y="1589088"/>
          <p14:tracePt t="32209" x="8963025" y="1601788"/>
          <p14:tracePt t="32214" x="9024938" y="1601788"/>
          <p14:tracePt t="32227" x="9112250" y="1601788"/>
          <p14:tracePt t="32234" x="9199563" y="1614488"/>
          <p14:tracePt t="32245" x="9263063" y="1614488"/>
          <p14:tracePt t="32255" x="9324975" y="1614488"/>
          <p14:tracePt t="32265" x="9363075" y="1614488"/>
          <p14:tracePt t="32276" x="9401175" y="1614488"/>
          <p14:tracePt t="32285" x="9424988" y="1614488"/>
          <p14:tracePt t="32295" x="9437688" y="1614488"/>
          <p14:tracePt t="32309" x="9450388" y="1614488"/>
          <p14:tracePt t="32315" x="9463088" y="1627188"/>
          <p14:tracePt t="32326" x="9475788" y="1627188"/>
          <p14:tracePt t="32336" x="9488488" y="1627188"/>
          <p14:tracePt t="32346" x="9501188" y="1627188"/>
          <p14:tracePt t="32360" x="9525000" y="1627188"/>
          <p14:tracePt t="32366" x="9537700" y="1627188"/>
          <p14:tracePt t="32376" x="9575800" y="1627188"/>
          <p14:tracePt t="32387" x="9588500" y="1639888"/>
          <p14:tracePt t="32397" x="9601200" y="1639888"/>
          <p14:tracePt t="32410" x="9613900" y="1639888"/>
          <p14:tracePt t="32417" x="9650413" y="1639888"/>
          <p14:tracePt t="32426" x="9675813" y="1639888"/>
          <p14:tracePt t="32437" x="9713913" y="1639888"/>
          <p14:tracePt t="32447" x="9750425" y="1639888"/>
          <p14:tracePt t="32460" x="9788525" y="1639888"/>
          <p14:tracePt t="32468" x="9813925" y="1639888"/>
          <p14:tracePt t="32477" x="9839325" y="1639888"/>
          <p14:tracePt t="32488" x="9852025" y="1639888"/>
          <p14:tracePt t="32498" x="9863138" y="1639888"/>
          <p14:tracePt t="32541" x="9875838" y="1639888"/>
          <p14:tracePt t="32751" x="9888538" y="1639888"/>
          <p14:tracePt t="32774" x="9901238" y="1639888"/>
          <p14:tracePt t="32782" x="9913938" y="1639888"/>
          <p14:tracePt t="32802" x="9939338" y="1639888"/>
          <p14:tracePt t="32824" x="9952038" y="1639888"/>
          <p14:tracePt t="32832" x="9963150" y="1639888"/>
          <p14:tracePt t="32842" x="9988550" y="1639888"/>
          <p14:tracePt t="32853" x="10013950" y="1639888"/>
          <p14:tracePt t="32863" x="10052050" y="1639888"/>
          <p14:tracePt t="32875" x="10075863" y="1627188"/>
          <p14:tracePt t="32883" x="10101263" y="1627188"/>
          <p14:tracePt t="32893" x="10126663" y="1627188"/>
          <p14:tracePt t="32904" x="10152063" y="1627188"/>
          <p14:tracePt t="32914" x="10177463" y="1627188"/>
          <p14:tracePt t="32926" x="10213975" y="1627188"/>
          <p14:tracePt t="32934" x="10239375" y="1627188"/>
          <p14:tracePt t="32944" x="10277475" y="1627188"/>
          <p14:tracePt t="32954" x="10326688" y="1627188"/>
          <p14:tracePt t="32976" x="10414000" y="1627188"/>
          <p14:tracePt t="32985" x="10464800" y="1627188"/>
          <p14:tracePt t="32994" x="10490200" y="1627188"/>
          <p14:tracePt t="33008" x="10564813" y="1627188"/>
          <p14:tracePt t="33015" x="10626725" y="1627188"/>
          <p14:tracePt t="33026" x="10690225" y="1627188"/>
          <p14:tracePt t="33035" x="10752138" y="1627188"/>
          <p14:tracePt t="33045" x="10802938" y="1627188"/>
          <p14:tracePt t="33058" x="10864850" y="1627188"/>
          <p14:tracePt t="33065" x="10939463" y="1627188"/>
          <p14:tracePt t="33075" x="10990263" y="1627188"/>
          <p14:tracePt t="33086" x="11064875" y="1627188"/>
          <p14:tracePt t="33095" x="11128375" y="1627188"/>
          <p14:tracePt t="33109" x="11164888" y="1627188"/>
          <p14:tracePt t="33116" x="11215688" y="1627188"/>
          <p14:tracePt t="33126" x="11241088" y="1627188"/>
          <p14:tracePt t="33136" x="11253788" y="1627188"/>
          <p14:tracePt t="33147" x="11277600" y="1627188"/>
          <p14:tracePt t="33158" x="11290300" y="1627188"/>
          <p14:tracePt t="33167" x="11315700" y="1627188"/>
          <p14:tracePt t="33188" x="11328400" y="1627188"/>
          <p14:tracePt t="33197" x="11341100" y="1627188"/>
          <p14:tracePt t="33278" x="11241088" y="1627188"/>
          <p14:tracePt t="33291" x="10977563" y="1601788"/>
          <p14:tracePt t="33299" x="10339388" y="1601788"/>
          <p14:tracePt t="33309" x="9563100" y="1614488"/>
          <p14:tracePt t="33319" x="8574088" y="1676400"/>
          <p14:tracePt t="33329" x="7410450" y="1776413"/>
          <p14:tracePt t="33342" x="6121400" y="1889125"/>
          <p14:tracePt t="33349" x="4956175" y="2001838"/>
          <p14:tracePt t="33359" x="3992563" y="2139950"/>
          <p14:tracePt t="33370" x="3328988" y="2214563"/>
          <p14:tracePt t="33379" x="2616200" y="2290763"/>
          <p14:tracePt t="33392" x="2090738" y="2352675"/>
          <p14:tracePt t="33402" x="1565275" y="2403475"/>
          <p14:tracePt t="33410" x="1176338" y="2439988"/>
          <p14:tracePt t="33421" x="763588" y="2465388"/>
          <p14:tracePt t="33430" x="274638" y="2503488"/>
          <p14:tracePt t="33735" x="174625" y="2239963"/>
          <p14:tracePt t="33744" x="350838" y="2227263"/>
          <p14:tracePt t="33757" x="500063" y="2201863"/>
          <p14:tracePt t="33765" x="676275" y="2201863"/>
          <p14:tracePt t="33775" x="838200" y="2201863"/>
          <p14:tracePt t="33785" x="1050925" y="2201863"/>
          <p14:tracePt t="33795" x="1227138" y="2201863"/>
          <p14:tracePt t="33808" x="1376363" y="2201863"/>
          <p14:tracePt t="33815" x="1514475" y="2201863"/>
          <p14:tracePt t="33825" x="1627188" y="2227263"/>
          <p14:tracePt t="33836" x="1727200" y="2239963"/>
          <p14:tracePt t="33845" x="1801813" y="2239963"/>
          <p14:tracePt t="33858" x="1890713" y="2265363"/>
          <p14:tracePt t="33866" x="1965325" y="2278063"/>
          <p14:tracePt t="33876" x="2014538" y="2290763"/>
          <p14:tracePt t="33892" x="2052638" y="2303463"/>
          <p14:tracePt t="33907" x="2116138" y="2327275"/>
          <p14:tracePt t="33917" x="2139950" y="2327275"/>
          <p14:tracePt t="33927" x="2165350" y="2339975"/>
          <p14:tracePt t="33947" x="2190750" y="2352675"/>
          <p14:tracePt t="33968" x="2216150" y="2352675"/>
          <p14:tracePt t="33977" x="2228850" y="2352675"/>
          <p14:tracePt t="33998" x="2239963" y="2352675"/>
          <p14:tracePt t="34018" x="2252663" y="2352675"/>
          <p14:tracePt t="34049" x="2265363" y="2352675"/>
          <p14:tracePt t="34596" x="2265363" y="2339975"/>
          <p14:tracePt t="34616" x="2265363" y="2327275"/>
          <p14:tracePt t="34627" x="2265363" y="2303463"/>
          <p14:tracePt t="34639" x="2290763" y="2265363"/>
          <p14:tracePt t="34647" x="2303463" y="2239963"/>
          <p14:tracePt t="34658" x="2303463" y="2227263"/>
          <p14:tracePt t="34668" x="2328863" y="2214563"/>
          <p14:tracePt t="34677" x="2378075" y="2190750"/>
          <p14:tracePt t="34690" x="2441575" y="2165350"/>
          <p14:tracePt t="34697" x="2528888" y="2139950"/>
          <p14:tracePt t="34710" x="2641600" y="2114550"/>
          <p14:tracePt t="34717" x="2754313" y="2089150"/>
          <p14:tracePt t="34728" x="2828925" y="2078038"/>
          <p14:tracePt t="34740" x="2916238" y="2065338"/>
          <p14:tracePt t="34748" x="3016250" y="2065338"/>
          <p14:tracePt t="34758" x="3116263" y="2065338"/>
          <p14:tracePt t="34773" x="3228975" y="2065338"/>
          <p14:tracePt t="34778" x="3305175" y="2078038"/>
          <p14:tracePt t="34790" x="3405188" y="2089150"/>
          <p14:tracePt t="34799" x="3505200" y="2089150"/>
          <p14:tracePt t="34809" x="3605213" y="2114550"/>
          <p14:tracePt t="34823" x="3705225" y="2114550"/>
          <p14:tracePt t="34829" x="3805238" y="2114550"/>
          <p14:tracePt t="34840" x="3930650" y="2114550"/>
          <p14:tracePt t="34849" x="4043363" y="2114550"/>
          <p14:tracePt t="34859" x="4117975" y="2114550"/>
          <p14:tracePt t="34873" x="4192588" y="2127250"/>
          <p14:tracePt t="34879" x="4268788" y="2139950"/>
          <p14:tracePt t="34890" x="4318000" y="2139950"/>
          <p14:tracePt t="34900" x="4394200" y="2152650"/>
          <p14:tracePt t="34911" x="4443413" y="2152650"/>
          <p14:tracePt t="34923" x="4506913" y="2152650"/>
          <p14:tracePt t="34930" x="4581525" y="2152650"/>
          <p14:tracePt t="34941" x="4619625" y="2152650"/>
          <p14:tracePt t="34951" x="4681538" y="2152650"/>
          <p14:tracePt t="34961" x="4719638" y="2152650"/>
          <p14:tracePt t="34973" x="4768850" y="2152650"/>
          <p14:tracePt t="34981" x="4794250" y="2152650"/>
          <p14:tracePt t="34991" x="4832350" y="2152650"/>
          <p14:tracePt t="35002" x="4843463" y="2152650"/>
          <p14:tracePt t="35011" x="4868863" y="2152650"/>
          <p14:tracePt t="35023" x="4894263" y="2152650"/>
          <p14:tracePt t="35032" x="4919663" y="2152650"/>
          <p14:tracePt t="35042" x="4932363" y="2152650"/>
          <p14:tracePt t="35055" x="4945063" y="2152650"/>
          <p14:tracePt t="35063" x="4981575" y="2152650"/>
          <p14:tracePt t="35073" x="5006975" y="2152650"/>
          <p14:tracePt t="35083" x="5045075" y="2152650"/>
          <p14:tracePt t="35092" x="5081588" y="2152650"/>
          <p14:tracePt t="35106" x="5119688" y="2152650"/>
          <p14:tracePt t="35113" x="5145088" y="2152650"/>
          <p14:tracePt t="35123" x="5181600" y="2152650"/>
          <p14:tracePt t="35139" x="5219700" y="2152650"/>
          <p14:tracePt t="35143" x="5270500" y="2152650"/>
          <p14:tracePt t="35157" x="5294313" y="2152650"/>
          <p14:tracePt t="35170" x="5332413" y="2152650"/>
          <p14:tracePt t="35174" x="5357813" y="2152650"/>
          <p14:tracePt t="35184" x="5394325" y="2152650"/>
          <p14:tracePt t="35194" x="5419725" y="2152650"/>
          <p14:tracePt t="35206" x="5457825" y="2152650"/>
          <p14:tracePt t="35214" x="5470525" y="2152650"/>
          <p14:tracePt t="35224" x="5495925" y="2152650"/>
          <p14:tracePt t="35235" x="5519738" y="2152650"/>
          <p14:tracePt t="35245" x="5532438" y="2152650"/>
          <p14:tracePt t="35255" x="5545138" y="2152650"/>
          <p14:tracePt t="35265" x="5557838" y="2152650"/>
          <p14:tracePt t="35287" x="5570538" y="2152650"/>
          <p14:tracePt t="35316" x="5583238" y="2152650"/>
          <p14:tracePt t="35326" x="5595938" y="2152650"/>
          <p14:tracePt t="35338" x="5607050" y="2152650"/>
          <p14:tracePt t="35346" x="5619750" y="2152650"/>
          <p14:tracePt t="35356" x="5632450" y="2152650"/>
          <p14:tracePt t="35366" x="5645150" y="2152650"/>
          <p14:tracePt t="35376" x="5657850" y="2152650"/>
          <p14:tracePt t="35388" x="5670550" y="2152650"/>
          <p14:tracePt t="35397" x="5683250" y="2152650"/>
          <p14:tracePt t="35417" x="5708650" y="2152650"/>
          <p14:tracePt t="35438" x="5719763" y="2152650"/>
          <p14:tracePt t="35458" x="5732463" y="2152650"/>
          <p14:tracePt t="35478" x="5745163" y="2152650"/>
          <p14:tracePt t="35508" x="5757863" y="2152650"/>
          <p14:tracePt t="35792" x="5757863" y="2165350"/>
          <p14:tracePt t="35805" x="5745163" y="2165350"/>
          <p14:tracePt t="35812" x="5683250" y="2201863"/>
          <p14:tracePt t="35822" x="5507038" y="2290763"/>
          <p14:tracePt t="35833" x="5081588" y="2465388"/>
          <p14:tracePt t="35844" x="4556125" y="2678113"/>
          <p14:tracePt t="35855" x="3917950" y="2903538"/>
          <p14:tracePt t="35863" x="3305175" y="3103563"/>
          <p14:tracePt t="35873" x="2590800" y="3303588"/>
          <p14:tracePt t="35884" x="2052638" y="3441700"/>
          <p14:tracePt t="35895" x="1589088" y="3516313"/>
          <p14:tracePt t="35905" x="1239838" y="3554413"/>
          <p14:tracePt t="35914" x="976313" y="3590925"/>
          <p14:tracePt t="35923" x="825500" y="3616325"/>
          <p14:tracePt t="35938" x="712788" y="3616325"/>
          <p14:tracePt t="35944" x="638175" y="3616325"/>
          <p14:tracePt t="35955" x="612775" y="3616325"/>
          <p14:tracePt t="35964" x="600075" y="3616325"/>
          <p14:tracePt t="35974" x="588963" y="3616325"/>
          <p14:tracePt t="36147" x="588963" y="3603625"/>
          <p14:tracePt t="36169" x="612775" y="3579813"/>
          <p14:tracePt t="36177" x="663575" y="3554413"/>
          <p14:tracePt t="36187" x="750888" y="3479800"/>
          <p14:tracePt t="36198" x="850900" y="3429000"/>
          <p14:tracePt t="36207" x="950913" y="3354388"/>
          <p14:tracePt t="36221" x="1139825" y="3254375"/>
          <p14:tracePt t="36228" x="1363663" y="3141663"/>
          <p14:tracePt t="36240" x="1665288" y="2978150"/>
          <p14:tracePt t="36248" x="1890713" y="2852738"/>
          <p14:tracePt t="36258" x="2139950" y="2765425"/>
          <p14:tracePt t="36271" x="2328863" y="2690813"/>
          <p14:tracePt t="36278" x="2541588" y="2603500"/>
          <p14:tracePt t="36289" x="2790825" y="2503488"/>
          <p14:tracePt t="36299" x="3028950" y="2427288"/>
          <p14:tracePt t="36309" x="3328988" y="2352675"/>
          <p14:tracePt t="36322" x="3579813" y="2290763"/>
          <p14:tracePt t="36330" x="3817938" y="2214563"/>
          <p14:tracePt t="36340" x="3979863" y="2178050"/>
          <p14:tracePt t="36350" x="4130675" y="2152650"/>
          <p14:tracePt t="36359" x="4305300" y="2114550"/>
          <p14:tracePt t="36371" x="4443413" y="2089150"/>
          <p14:tracePt t="36380" x="4568825" y="2078038"/>
          <p14:tracePt t="36390" x="4668838" y="2078038"/>
          <p14:tracePt t="36405" x="4768850" y="2078038"/>
          <p14:tracePt t="36410" x="4819650" y="2078038"/>
          <p14:tracePt t="36421" x="4856163" y="2078038"/>
          <p14:tracePt t="36431" x="4881563" y="2078038"/>
          <p14:tracePt t="36440" x="4894263" y="2078038"/>
          <p14:tracePt t="36461" x="4906963" y="2078038"/>
          <p14:tracePt t="36503" x="4919663" y="2078038"/>
          <p14:tracePt t="36512" x="4919663" y="2089150"/>
          <p14:tracePt t="36521" x="4932363" y="2101850"/>
          <p14:tracePt t="36532" x="4945063" y="2114550"/>
          <p14:tracePt t="36542" x="4968875" y="2114550"/>
          <p14:tracePt t="36555" x="4994275" y="2139950"/>
          <p14:tracePt t="36563" x="5019675" y="2152650"/>
          <p14:tracePt t="36572" x="5045075" y="2178050"/>
          <p14:tracePt t="36583" x="5057775" y="2190750"/>
          <p14:tracePt t="36592" x="5068888" y="2201863"/>
          <p14:tracePt t="36604" x="5081588" y="2214563"/>
          <p14:tracePt t="36636" x="5094288" y="2227263"/>
          <p14:tracePt t="37312" x="5094288" y="2214563"/>
          <p14:tracePt t="37322" x="5094288" y="2165350"/>
          <p14:tracePt t="37335" x="5094288" y="2114550"/>
          <p14:tracePt t="37343" x="5119688" y="2027238"/>
          <p14:tracePt t="37353" x="5181600" y="1939925"/>
          <p14:tracePt t="37363" x="5332413" y="1827213"/>
          <p14:tracePt t="37373" x="5483225" y="1701800"/>
          <p14:tracePt t="37387" x="5719763" y="1539875"/>
          <p14:tracePt t="37393" x="5957888" y="1389063"/>
          <p14:tracePt t="37405" x="6146800" y="1276350"/>
          <p14:tracePt t="37414" x="6370638" y="1176338"/>
          <p14:tracePt t="37424" x="6646863" y="1101725"/>
          <p14:tracePt t="37438" x="6921500" y="1014413"/>
          <p14:tracePt t="37444" x="7223125" y="950913"/>
          <p14:tracePt t="37455" x="7548563" y="901700"/>
          <p14:tracePt t="37465" x="7935913" y="876300"/>
          <p14:tracePt t="37474" x="8212138" y="863600"/>
          <p14:tracePt t="37487" x="8499475" y="838200"/>
          <p14:tracePt t="37495" x="8737600" y="838200"/>
          <p14:tracePt t="37505" x="9037638" y="838200"/>
          <p14:tracePt t="37515" x="9288463" y="838200"/>
          <p14:tracePt t="37525" x="9550400" y="838200"/>
          <p14:tracePt t="37536" x="9775825" y="838200"/>
          <p14:tracePt t="37546" x="10026650" y="876300"/>
          <p14:tracePt t="37556" x="10188575" y="889000"/>
          <p14:tracePt t="37570" x="10377488" y="925513"/>
          <p14:tracePt t="37576" x="10514013" y="938213"/>
          <p14:tracePt t="37588" x="10639425" y="963613"/>
          <p14:tracePt t="37596" x="10739438" y="989013"/>
          <p14:tracePt t="37606" x="10828338" y="1014413"/>
          <p14:tracePt t="37619" x="10902950" y="1050925"/>
          <p14:tracePt t="37627" x="10977563" y="1076325"/>
          <p14:tracePt t="37638" x="11015663" y="1101725"/>
          <p14:tracePt t="37647" x="11064875" y="1150938"/>
          <p14:tracePt t="37657" x="11090275" y="1176338"/>
          <p14:tracePt t="37670" x="11115675" y="1227138"/>
          <p14:tracePt t="37677" x="11115675" y="1238250"/>
          <p14:tracePt t="37688" x="11115675" y="1276350"/>
          <p14:tracePt t="37701" x="11115675" y="1327150"/>
          <p14:tracePt t="37709" x="11115675" y="1363663"/>
          <p14:tracePt t="37720" x="11064875" y="1450975"/>
          <p14:tracePt t="37728" x="11002963" y="1527175"/>
          <p14:tracePt t="37740" x="10902950" y="1614488"/>
          <p14:tracePt t="37749" x="10815638" y="1676400"/>
          <p14:tracePt t="37758" x="10690225" y="1727200"/>
          <p14:tracePt t="37771" x="10552113" y="1752600"/>
          <p14:tracePt t="37779" x="10377488" y="1776413"/>
          <p14:tracePt t="37789" x="10177463" y="1739900"/>
          <p14:tracePt t="37803" x="9839325" y="1614488"/>
          <p14:tracePt t="37809" x="9513888" y="1476375"/>
          <p14:tracePt t="37820" x="9124950" y="1276350"/>
          <p14:tracePt t="37829" x="8924925" y="1163638"/>
          <p14:tracePt t="37840" x="8763000" y="1076325"/>
          <p14:tracePt t="37852" x="8637588" y="1001713"/>
          <p14:tracePt t="37859" x="8512175" y="963613"/>
          <p14:tracePt t="37870" x="8412163" y="938213"/>
          <p14:tracePt t="37880" x="8324850" y="925513"/>
          <p14:tracePt t="37891" x="8212138" y="925513"/>
          <p14:tracePt t="37903" x="8035925" y="925513"/>
          <p14:tracePt t="37921" x="7635875" y="950913"/>
          <p14:tracePt t="37931" x="7448550" y="976313"/>
          <p14:tracePt t="37941" x="7246938" y="1025525"/>
          <p14:tracePt t="37952" x="6972300" y="1114425"/>
          <p14:tracePt t="37961" x="6596063" y="1238250"/>
          <p14:tracePt t="37972" x="6170613" y="1439863"/>
          <p14:tracePt t="37981" x="5845175" y="1563688"/>
          <p14:tracePt t="37992" x="5657850" y="1652588"/>
          <p14:tracePt t="38003" x="5419725" y="1801813"/>
          <p14:tracePt t="38012" x="5194300" y="1901825"/>
          <p14:tracePt t="38022" x="5081588" y="1978025"/>
          <p14:tracePt t="38035" x="4956175" y="2027238"/>
          <p14:tracePt t="38042" x="4881563" y="2065338"/>
          <p14:tracePt t="38054" x="4843463" y="2089150"/>
          <p14:tracePt t="38065" x="4806950" y="2089150"/>
          <p14:tracePt t="38073" x="4806950" y="2114550"/>
          <p14:tracePt t="38085" x="4781550" y="2127250"/>
          <p14:tracePt t="38093" x="4756150" y="2152650"/>
          <p14:tracePt t="38104" x="4756150" y="2190750"/>
          <p14:tracePt t="38113" x="4756150" y="2227263"/>
          <p14:tracePt t="38123" x="4756150" y="2265363"/>
          <p14:tracePt t="38135" x="4768850" y="2327275"/>
          <p14:tracePt t="38144" x="4806950" y="2390775"/>
          <p14:tracePt t="38154" x="4843463" y="2452688"/>
          <p14:tracePt t="38164" x="4906963" y="2540000"/>
          <p14:tracePt t="38174" x="4968875" y="2590800"/>
          <p14:tracePt t="38186" x="5094288" y="2690813"/>
          <p14:tracePt t="38194" x="5194300" y="2778125"/>
          <p14:tracePt t="38204" x="5294313" y="2840038"/>
          <p14:tracePt t="38219" x="5394325" y="2890838"/>
          <p14:tracePt t="38224" x="5495925" y="2928938"/>
          <p14:tracePt t="38236" x="5619750" y="2978150"/>
          <p14:tracePt t="38245" x="5708650" y="3003550"/>
          <p14:tracePt t="38255" x="5808663" y="3016250"/>
          <p14:tracePt t="38269" x="5908675" y="3028950"/>
          <p14:tracePt t="38276" x="5995988" y="3028950"/>
          <p14:tracePt t="38286" x="6070600" y="3028950"/>
          <p14:tracePt t="38296" x="6170613" y="3016250"/>
          <p14:tracePt t="38306" x="6259513" y="2990850"/>
          <p14:tracePt t="38319" x="6334125" y="2965450"/>
          <p14:tracePt t="38326" x="6370638" y="2941638"/>
          <p14:tracePt t="38337" x="6434138" y="2916238"/>
          <p14:tracePt t="38346" x="6459538" y="2903538"/>
          <p14:tracePt t="38356" x="6496050" y="2890838"/>
          <p14:tracePt t="38370" x="6508750" y="2878138"/>
          <p14:tracePt t="38377" x="6534150" y="2878138"/>
          <p14:tracePt t="38387" x="6546850" y="2878138"/>
          <p14:tracePt t="38397" x="6559550" y="2878138"/>
          <p14:tracePt t="38407" x="6572250" y="2878138"/>
          <p14:tracePt t="38924" x="6546850" y="2878138"/>
          <p14:tracePt t="38934" x="6472238" y="2878138"/>
          <p14:tracePt t="38944" x="6321425" y="2878138"/>
          <p14:tracePt t="38954" x="6134100" y="2890838"/>
          <p14:tracePt t="38968" x="5908675" y="2916238"/>
          <p14:tracePt t="38974" x="5708650" y="2965450"/>
          <p14:tracePt t="38985" x="5445125" y="3003550"/>
          <p14:tracePt t="38995" x="5207000" y="3065463"/>
          <p14:tracePt t="39005" x="4968875" y="3141663"/>
          <p14:tracePt t="39019" x="4806950" y="3203575"/>
          <p14:tracePt t="39025" x="4694238" y="3267075"/>
          <p14:tracePt t="39036" x="4619625" y="3303588"/>
          <p14:tracePt t="39046" x="4594225" y="3316288"/>
          <p14:tracePt t="39056" x="4543425" y="3354388"/>
          <p14:tracePt t="39077" x="4481513" y="3490913"/>
          <p14:tracePt t="39086" x="4468813" y="3579813"/>
          <p14:tracePt t="39101" x="4468813" y="3654425"/>
          <p14:tracePt t="39106" x="4468813" y="3716338"/>
          <p14:tracePt t="39118" x="4481513" y="3779838"/>
          <p14:tracePt t="39127" x="4518025" y="3841750"/>
          <p14:tracePt t="39136" x="4556125" y="3916363"/>
          <p14:tracePt t="39152" x="4594225" y="3967163"/>
          <p14:tracePt t="39157" x="4606925" y="4005263"/>
          <p14:tracePt t="39168" x="4656138" y="4054475"/>
          <p14:tracePt t="39177" x="4681538" y="4067175"/>
          <p14:tracePt t="39187" x="4719638" y="4105275"/>
          <p14:tracePt t="39201" x="4756150" y="4129088"/>
          <p14:tracePt t="39208" x="4781550" y="4154488"/>
          <p14:tracePt t="39220" x="4819650" y="4167188"/>
          <p14:tracePt t="39228" x="4856163" y="4179888"/>
          <p14:tracePt t="39238" x="4881563" y="4192588"/>
          <p14:tracePt t="39252" x="4906963" y="4192588"/>
          <p14:tracePt t="39259" x="4945063" y="4192588"/>
          <p14:tracePt t="39269" x="5006975" y="4192588"/>
          <p14:tracePt t="39279" x="5045075" y="4192588"/>
          <p14:tracePt t="39289" x="5157788" y="4167188"/>
          <p14:tracePt t="39301" x="5245100" y="4129088"/>
          <p14:tracePt t="39309" x="5383213" y="4079875"/>
          <p14:tracePt t="39319" x="5483225" y="4041775"/>
          <p14:tracePt t="39330" x="5595938" y="3992563"/>
          <p14:tracePt t="39339" x="5695950" y="3905250"/>
          <p14:tracePt t="39352" x="5795963" y="3841750"/>
          <p14:tracePt t="39360" x="5870575" y="3779838"/>
          <p14:tracePt t="39370" x="5932488" y="3703638"/>
          <p14:tracePt t="39384" x="5945188" y="3667125"/>
          <p14:tracePt t="39390" x="5983288" y="3629025"/>
          <p14:tracePt t="39402" x="5995988" y="3603625"/>
          <p14:tracePt t="39410" x="6008688" y="3590925"/>
          <p14:tracePt t="39421" x="6008688" y="3554413"/>
          <p14:tracePt t="39434" x="6008688" y="3516313"/>
          <p14:tracePt t="39441" x="6008688" y="3454400"/>
          <p14:tracePt t="39451" x="5970588" y="3390900"/>
          <p14:tracePt t="39461" x="5895975" y="3278188"/>
          <p14:tracePt t="39471" x="5832475" y="3216275"/>
          <p14:tracePt t="39485" x="5719763" y="3141663"/>
          <p14:tracePt t="39492" x="5619750" y="3065463"/>
          <p14:tracePt t="39503" x="5507038" y="3016250"/>
          <p14:tracePt t="39512" x="5419725" y="2965450"/>
          <p14:tracePt t="39522" x="5332413" y="2928938"/>
          <p14:tracePt t="39535" x="5257800" y="2890838"/>
          <p14:tracePt t="39542" x="5194300" y="2852738"/>
          <p14:tracePt t="39553" x="5145088" y="2828925"/>
          <p14:tracePt t="39568" x="5081588" y="2828925"/>
          <p14:tracePt t="39573" x="5019675" y="2828925"/>
          <p14:tracePt t="39584" x="4919663" y="2828925"/>
          <p14:tracePt t="39593" x="4794250" y="2840038"/>
          <p14:tracePt t="39603" x="4643438" y="2903538"/>
          <p14:tracePt t="39617" x="4456113" y="3003550"/>
          <p14:tracePt t="39623" x="4330700" y="3078163"/>
          <p14:tracePt t="39635" x="4205288" y="3178175"/>
          <p14:tracePt t="39644" x="4117975" y="3254375"/>
          <p14:tracePt t="39654" x="4043363" y="3341688"/>
          <p14:tracePt t="39666" x="3979863" y="3378200"/>
          <p14:tracePt t="39674" x="3930650" y="3441700"/>
          <p14:tracePt t="39685" x="3892550" y="3503613"/>
          <p14:tracePt t="39694" x="3892550" y="3554413"/>
          <p14:tracePt t="39704" x="3892550" y="3590925"/>
          <p14:tracePt t="39717" x="3892550" y="3667125"/>
          <p14:tracePt t="39725" x="3892550" y="3716338"/>
          <p14:tracePt t="39735" x="3930650" y="3803650"/>
          <p14:tracePt t="39749" x="3992563" y="3879850"/>
          <p14:tracePt t="39755" x="4068763" y="3954463"/>
          <p14:tracePt t="39767" x="4192588" y="4054475"/>
          <p14:tracePt t="39775" x="4330700" y="4117975"/>
          <p14:tracePt t="39785" x="4456113" y="4179888"/>
          <p14:tracePt t="39801" x="4568825" y="4230688"/>
          <p14:tracePt t="39806" x="4681538" y="4292600"/>
          <p14:tracePt t="39816" x="4781550" y="4318000"/>
          <p14:tracePt t="39826" x="4868863" y="4330700"/>
          <p14:tracePt t="39836" x="4956175" y="4330700"/>
          <p14:tracePt t="39850" x="5094288" y="4330700"/>
          <p14:tracePt t="39856" x="5219700" y="4279900"/>
          <p14:tracePt t="39867" x="5394325" y="4179888"/>
          <p14:tracePt t="39877" x="5545138" y="4041775"/>
          <p14:tracePt t="39887" x="5708650" y="3854450"/>
          <p14:tracePt t="39900" x="5821363" y="3679825"/>
          <p14:tracePt t="39907" x="5970588" y="3454400"/>
          <p14:tracePt t="39917" x="6021388" y="3316288"/>
          <p14:tracePt t="39933" x="6045200" y="3178175"/>
          <p14:tracePt t="39937" x="6045200" y="3078163"/>
          <p14:tracePt t="39950" x="6045200" y="3028950"/>
          <p14:tracePt t="39957" x="6045200" y="2990850"/>
          <p14:tracePt t="39968" x="6045200" y="2965450"/>
          <p14:tracePt t="39979" x="6021388" y="2941638"/>
          <p14:tracePt t="39988" x="5957888" y="2903538"/>
          <p14:tracePt t="40000" x="5895975" y="2878138"/>
          <p14:tracePt t="40008" x="5795963" y="2840038"/>
          <p14:tracePt t="40022" x="5708650" y="2816225"/>
          <p14:tracePt t="40029" x="5595938" y="2803525"/>
          <p14:tracePt t="40042" x="5470525" y="2803525"/>
          <p14:tracePt t="40051" x="5357813" y="2803525"/>
          <p14:tracePt t="40059" x="5270500" y="2816225"/>
          <p14:tracePt t="40069" x="5181600" y="2852738"/>
          <p14:tracePt t="40083" x="5068888" y="2928938"/>
          <p14:tracePt t="40089" x="4994275" y="3003550"/>
          <p14:tracePt t="40101" x="4932363" y="3090863"/>
          <p14:tracePt t="40110" x="4881563" y="3178175"/>
          <p14:tracePt t="40120" x="4832350" y="3316288"/>
          <p14:tracePt t="40133" x="4806950" y="3503613"/>
          <p14:tracePt t="40141" x="4806950" y="3679825"/>
          <p14:tracePt t="40150" x="4806950" y="3803650"/>
          <p14:tracePt t="40161" x="4819650" y="3892550"/>
          <p14:tracePt t="40171" x="4832350" y="3967163"/>
          <p14:tracePt t="40183" x="4856163" y="4017963"/>
          <p14:tracePt t="40191" x="4881563" y="4067175"/>
          <p14:tracePt t="40201" x="4919663" y="4092575"/>
          <p14:tracePt t="40212" x="4968875" y="4117975"/>
          <p14:tracePt t="40222" x="5045075" y="4117975"/>
          <p14:tracePt t="40233" x="5207000" y="4117975"/>
          <p14:tracePt t="40242" x="5407025" y="4067175"/>
          <p14:tracePt t="40251" x="5607050" y="4005263"/>
          <p14:tracePt t="40266" x="5895975" y="3892550"/>
          <p14:tracePt t="40272" x="6134100" y="3741738"/>
          <p14:tracePt t="40283" x="6370638" y="3579813"/>
          <p14:tracePt t="40292" x="6496050" y="3454400"/>
          <p14:tracePt t="40302" x="6596063" y="3354388"/>
          <p14:tracePt t="40316" x="6646863" y="3267075"/>
          <p14:tracePt t="40323" x="6684963" y="3165475"/>
          <p14:tracePt t="40335" x="6696075" y="3090863"/>
          <p14:tracePt t="40343" x="6696075" y="3054350"/>
          <p14:tracePt t="40353" x="6696075" y="3028950"/>
          <p14:tracePt t="40366" x="6696075" y="3016250"/>
          <p14:tracePt t="40373" x="6634163" y="2965450"/>
          <p14:tracePt t="40383" x="6559550" y="2916238"/>
          <p14:tracePt t="40394" x="6446838" y="2878138"/>
          <p14:tracePt t="40404" x="6283325" y="2852738"/>
          <p14:tracePt t="40416" x="6134100" y="2852738"/>
          <p14:tracePt t="40424" x="5970588" y="2852738"/>
          <p14:tracePt t="40434" x="5795963" y="2852738"/>
          <p14:tracePt t="40445" x="5670550" y="2878138"/>
          <p14:tracePt t="40454" x="5557838" y="2903538"/>
          <p14:tracePt t="40467" x="5519738" y="2916238"/>
          <p14:tracePt t="40475" x="5483225" y="2928938"/>
          <p14:tracePt t="40485" x="5457825" y="2965450"/>
          <p14:tracePt t="40499" x="5432425" y="3003550"/>
          <p14:tracePt t="40505" x="5419725" y="3041650"/>
          <p14:tracePt t="40517" x="5419725" y="3103563"/>
          <p14:tracePt t="40525" x="5457825" y="3190875"/>
          <p14:tracePt t="40535" x="5532438" y="3254375"/>
          <p14:tracePt t="40549" x="5619750" y="3328988"/>
          <p14:tracePt t="40556" x="5719763" y="3378200"/>
          <p14:tracePt t="40566" x="5857875" y="3429000"/>
          <p14:tracePt t="40576" x="5945188" y="3454400"/>
          <p14:tracePt t="40587" x="6045200" y="3467100"/>
          <p14:tracePt t="40599" x="6134100" y="3479800"/>
          <p14:tracePt t="40607" x="6221413" y="3479800"/>
          <p14:tracePt t="40616" x="6246813" y="3479800"/>
          <p14:tracePt t="40628" x="6270625" y="3479800"/>
          <p14:tracePt t="40637" x="6283325" y="3479800"/>
          <p14:tracePt t="40922" x="6259513" y="3479800"/>
          <p14:tracePt t="40932" x="6234113" y="3454400"/>
          <p14:tracePt t="40941" x="6183313" y="3429000"/>
          <p14:tracePt t="40951" x="6083300" y="3378200"/>
          <p14:tracePt t="40964" x="5970588" y="3316288"/>
          <p14:tracePt t="40971" x="5821363" y="3254375"/>
          <p14:tracePt t="40983" x="5619750" y="3154363"/>
          <p14:tracePt t="40994" x="5319713" y="3003550"/>
          <p14:tracePt t="41002" x="4956175" y="2803525"/>
          <p14:tracePt t="41015" x="4568825" y="2590800"/>
          <p14:tracePt t="41023" x="4130675" y="2339975"/>
          <p14:tracePt t="41032" x="3730625" y="2089150"/>
          <p14:tracePt t="41043" x="3454400" y="1914525"/>
          <p14:tracePt t="41052" x="3292475" y="1801813"/>
          <p14:tracePt t="41066" x="3167063" y="1714500"/>
          <p14:tracePt t="41073" x="3067050" y="1627188"/>
          <p14:tracePt t="41083" x="3003550" y="1552575"/>
          <p14:tracePt t="41094" x="2954338" y="1476375"/>
          <p14:tracePt t="41103" x="2916238" y="1401763"/>
          <p14:tracePt t="41116" x="2890838" y="1363663"/>
          <p14:tracePt t="41123" x="2890838" y="1327150"/>
          <p14:tracePt t="41134" x="2890838" y="1301750"/>
          <p14:tracePt t="41145" x="2890838" y="1276350"/>
          <p14:tracePt t="41154" x="2890838" y="1263650"/>
          <p14:tracePt t="41205" x="2890838" y="1250950"/>
          <p14:tracePt t="41245" x="2890838" y="1238250"/>
          <p14:tracePt t="41276" x="2903538" y="1227138"/>
          <p14:tracePt t="41297" x="2916238" y="1214438"/>
          <p14:tracePt t="41306" x="2928938" y="1214438"/>
          <p14:tracePt t="41316" x="2941638" y="1201738"/>
          <p14:tracePt t="41327" x="2954338" y="1201738"/>
          <p14:tracePt t="41347" x="2979738" y="1201738"/>
          <p14:tracePt t="42097" x="2967038" y="1201738"/>
          <p14:tracePt t="42107" x="2928938" y="1163638"/>
          <p14:tracePt t="42117" x="2841625" y="1125538"/>
          <p14:tracePt t="42130" x="2728913" y="1063625"/>
          <p14:tracePt t="42137" x="2603500" y="976313"/>
          <p14:tracePt t="42148" x="2465388" y="901700"/>
          <p14:tracePt t="42157" x="2339975" y="812800"/>
          <p14:tracePt t="42167" x="2203450" y="738188"/>
          <p14:tracePt t="42180" x="2065338" y="700088"/>
          <p14:tracePt t="42188" x="1965325" y="688975"/>
          <p14:tracePt t="42199" x="1865313" y="663575"/>
          <p14:tracePt t="42209" x="1765300" y="650875"/>
          <p14:tracePt t="42218" x="1639888" y="650875"/>
          <p14:tracePt t="42231" x="1577975" y="638175"/>
          <p14:tracePt t="42238" x="1514475" y="638175"/>
          <p14:tracePt t="42249" x="1452563" y="625475"/>
          <p14:tracePt t="42259" x="1414463" y="612775"/>
          <p14:tracePt t="42269" x="1376363" y="612775"/>
          <p14:tracePt t="42281" x="1339850" y="612775"/>
          <p14:tracePt t="42289" x="1276350" y="588963"/>
          <p14:tracePt t="42299" x="1263650" y="588963"/>
          <p14:tracePt t="42313" x="1252538" y="576263"/>
          <p14:tracePt t="42330" x="1239838" y="576263"/>
          <p14:tracePt t="42431" x="1227138" y="576263"/>
          <p14:tracePt t="42441" x="1214438" y="600075"/>
          <p14:tracePt t="42452" x="1201738" y="625475"/>
          <p14:tracePt t="42464" x="1176338" y="676275"/>
          <p14:tracePt t="42472" x="1163638" y="712788"/>
          <p14:tracePt t="42482" x="1150938" y="738188"/>
          <p14:tracePt t="42492" x="1139825" y="788988"/>
          <p14:tracePt t="42502" x="1127125" y="812800"/>
          <p14:tracePt t="42514" x="1114425" y="838200"/>
          <p14:tracePt t="42522" x="1114425" y="850900"/>
          <p14:tracePt t="42533" x="1114425" y="876300"/>
          <p14:tracePt t="42546" x="1101725" y="889000"/>
          <p14:tracePt t="42553" x="1101725" y="901700"/>
          <p14:tracePt t="42583" x="1101725" y="912813"/>
          <p14:tracePt t="42695" x="1101725" y="925513"/>
          <p14:tracePt t="42705" x="1114425" y="925513"/>
          <p14:tracePt t="42727" x="1139825" y="925513"/>
          <p14:tracePt t="42736" x="1163638" y="938213"/>
          <p14:tracePt t="42746" x="1189038" y="938213"/>
          <p14:tracePt t="42756" x="1214438" y="938213"/>
          <p14:tracePt t="42766" x="1227138" y="938213"/>
          <p14:tracePt t="42779" x="1252538" y="938213"/>
          <p14:tracePt t="42786" x="1276350" y="938213"/>
          <p14:tracePt t="42796" x="1301750" y="938213"/>
          <p14:tracePt t="42806" x="1314450" y="938213"/>
          <p14:tracePt t="42816" x="1339850" y="938213"/>
          <p14:tracePt t="42829" x="1352550" y="938213"/>
          <p14:tracePt t="42837" x="1363663" y="938213"/>
          <p14:tracePt t="42847" x="1376363" y="938213"/>
          <p14:tracePt t="42857" x="1389063" y="938213"/>
          <p14:tracePt t="42879" x="1414463" y="938213"/>
          <p14:tracePt t="42897" x="1427163" y="938213"/>
          <p14:tracePt t="42908" x="1439863" y="938213"/>
          <p14:tracePt t="42917" x="1476375" y="938213"/>
          <p14:tracePt t="42929" x="1489075" y="938213"/>
          <p14:tracePt t="42938" x="1527175" y="938213"/>
          <p14:tracePt t="42952" x="1539875" y="925513"/>
          <p14:tracePt t="42961" x="1565275" y="925513"/>
          <p14:tracePt t="42968" x="1589088" y="925513"/>
          <p14:tracePt t="42979" x="1614488" y="925513"/>
          <p14:tracePt t="42989" x="1627188" y="925513"/>
          <p14:tracePt t="42999" x="1652588" y="912813"/>
          <p14:tracePt t="43013" x="1677988" y="912813"/>
          <p14:tracePt t="43019" x="1701800" y="912813"/>
          <p14:tracePt t="43030" x="1714500" y="912813"/>
          <p14:tracePt t="43039" x="1739900" y="901700"/>
          <p14:tracePt t="43049" x="1765300" y="901700"/>
          <p14:tracePt t="43062" x="1778000" y="901700"/>
          <p14:tracePt t="43070" x="1801813" y="901700"/>
          <p14:tracePt t="43080" x="1814513" y="901700"/>
          <p14:tracePt t="43090" x="1839913" y="901700"/>
          <p14:tracePt t="43100" x="1852613" y="901700"/>
          <p14:tracePt t="43112" x="1865313" y="901700"/>
          <p14:tracePt t="43120" x="1878013" y="901700"/>
          <p14:tracePt t="43130" x="1890713" y="901700"/>
          <p14:tracePt t="43142" x="1903413" y="901700"/>
          <p14:tracePt t="43150" x="1914525" y="901700"/>
          <p14:tracePt t="43171" x="1939925" y="901700"/>
          <p14:tracePt t="43193" x="1952625" y="901700"/>
          <p14:tracePt t="43202" x="1978025" y="901700"/>
          <p14:tracePt t="43213" x="2027238" y="889000"/>
          <p14:tracePt t="43222" x="2052638" y="889000"/>
          <p14:tracePt t="43232" x="2090738" y="876300"/>
          <p14:tracePt t="43246" x="2103438" y="876300"/>
          <p14:tracePt t="43252" x="2139950" y="876300"/>
          <p14:tracePt t="43262" x="2165350" y="863600"/>
          <p14:tracePt t="43272" x="2203450" y="863600"/>
          <p14:tracePt t="43283" x="2239963" y="863600"/>
          <p14:tracePt t="43295" x="2278063" y="863600"/>
          <p14:tracePt t="43303" x="2303463" y="850900"/>
          <p14:tracePt t="43313" x="2339975" y="850900"/>
          <p14:tracePt t="43324" x="2352675" y="850900"/>
          <p14:tracePt t="43333" x="2390775" y="850900"/>
          <p14:tracePt t="43345" x="2416175" y="850900"/>
          <p14:tracePt t="43353" x="2441575" y="850900"/>
          <p14:tracePt t="43363" x="2465388" y="850900"/>
          <p14:tracePt t="43374" x="2503488" y="850900"/>
          <p14:tracePt t="43384" x="2541588" y="850900"/>
          <p14:tracePt t="43395" x="2578100" y="838200"/>
          <p14:tracePt t="43404" x="2603500" y="838200"/>
          <p14:tracePt t="43414" x="2628900" y="838200"/>
          <p14:tracePt t="43428" x="2641600" y="838200"/>
          <p14:tracePt t="43436" x="2667000" y="838200"/>
          <p14:tracePt t="43446" x="2690813" y="838200"/>
          <p14:tracePt t="43455" x="2703513" y="825500"/>
          <p14:tracePt t="43465" x="2728913" y="825500"/>
          <p14:tracePt t="43479" x="2754313" y="812800"/>
          <p14:tracePt t="43485" x="2778125" y="812800"/>
          <p14:tracePt t="43495" x="2790825" y="812800"/>
          <p14:tracePt t="43505" x="2816225" y="812800"/>
          <p14:tracePt t="43516" x="2828925" y="812800"/>
          <p14:tracePt t="43528" x="2867025" y="812800"/>
          <p14:tracePt t="43537" x="2879725" y="812800"/>
          <p14:tracePt t="43546" x="2903538" y="812800"/>
          <p14:tracePt t="43557" x="2916238" y="812800"/>
          <p14:tracePt t="43566" x="2928938" y="812800"/>
          <p14:tracePt t="43587" x="2954338" y="812800"/>
          <p14:tracePt t="43597" x="2979738" y="812800"/>
          <p14:tracePt t="43607" x="2992438" y="812800"/>
          <p14:tracePt t="43617" x="3003550" y="812800"/>
          <p14:tracePt t="43628" x="3016250" y="812800"/>
          <p14:tracePt t="43638" x="3041650" y="812800"/>
          <p14:tracePt t="43659" x="3054350" y="812800"/>
          <p14:tracePt t="43668" x="3067050" y="812800"/>
          <p14:tracePt t="43679" x="3079750" y="812800"/>
          <p14:tracePt t="43688" x="3092450" y="812800"/>
          <p14:tracePt t="43698" x="3103563" y="812800"/>
          <p14:tracePt t="43711" x="3116263" y="812800"/>
          <p14:tracePt t="43729" x="3128963" y="812800"/>
          <p14:tracePt t="43760" x="3141663" y="812800"/>
          <p14:tracePt t="44834" x="3141663" y="825500"/>
          <p14:tracePt t="44844" x="3128963" y="825500"/>
          <p14:tracePt t="44864" x="3128963" y="838200"/>
          <p14:tracePt t="44884" x="3154363" y="838200"/>
          <p14:tracePt t="44894" x="3216275" y="850900"/>
          <p14:tracePt t="44905" x="3305175" y="863600"/>
          <p14:tracePt t="44914" x="3405188" y="863600"/>
          <p14:tracePt t="44927" x="3517900" y="876300"/>
          <p14:tracePt t="44935" x="3667125" y="912813"/>
          <p14:tracePt t="44945" x="3817938" y="938213"/>
          <p14:tracePt t="44955" x="3992563" y="976313"/>
          <p14:tracePt t="44965" x="4168775" y="1038225"/>
          <p14:tracePt t="44977" x="4318000" y="1089025"/>
          <p14:tracePt t="44985" x="4468813" y="1163638"/>
          <p14:tracePt t="44996" x="4594225" y="1227138"/>
          <p14:tracePt t="45010" x="4732338" y="1289050"/>
          <p14:tracePt t="45016" x="4856163" y="1363663"/>
          <p14:tracePt t="45026" x="5019675" y="1450975"/>
          <p14:tracePt t="45036" x="5119688" y="1514475"/>
          <p14:tracePt t="45046" x="5219700" y="1576388"/>
          <p14:tracePt t="45060" x="5345113" y="1676400"/>
          <p14:tracePt t="45066" x="5432425" y="1752600"/>
          <p14:tracePt t="45078" x="5507038" y="1827213"/>
          <p14:tracePt t="45087" x="5583238" y="1876425"/>
          <p14:tracePt t="45097" x="5645150" y="1939925"/>
          <p14:tracePt t="45110" x="5719763" y="2001838"/>
          <p14:tracePt t="45117" x="5783263" y="2065338"/>
          <p14:tracePt t="45128" x="5857875" y="2152650"/>
          <p14:tracePt t="45137" x="5932488" y="2303463"/>
          <p14:tracePt t="45147" x="6008688" y="2414588"/>
          <p14:tracePt t="45160" x="6057900" y="2527300"/>
          <p14:tracePt t="45171" x="6108700" y="2627313"/>
          <p14:tracePt t="45179" x="6146800" y="2752725"/>
          <p14:tracePt t="45189" x="6170613" y="2840038"/>
          <p14:tracePt t="45198" x="6183313" y="2928938"/>
          <p14:tracePt t="45209" x="6196013" y="2978150"/>
          <p14:tracePt t="45219" x="6208713" y="3041650"/>
          <p14:tracePt t="45228" x="6221413" y="3090863"/>
          <p14:tracePt t="45245" x="6221413" y="3141663"/>
          <p14:tracePt t="45249" x="6221413" y="3190875"/>
          <p14:tracePt t="45260" x="6221413" y="3241675"/>
          <p14:tracePt t="45269" x="6208713" y="3354388"/>
          <p14:tracePt t="45279" x="6134100" y="3490913"/>
          <p14:tracePt t="45294" x="6008688" y="3679825"/>
          <p14:tracePt t="45300" x="5921375" y="3841750"/>
          <p14:tracePt t="45311" x="5832475" y="3967163"/>
          <p14:tracePt t="45320" x="5719763" y="4067175"/>
          <p14:tracePt t="45330" x="5595938" y="4117975"/>
          <p14:tracePt t="45344" x="5394325" y="4179888"/>
          <p14:tracePt t="45350" x="4906963" y="4217988"/>
          <p14:tracePt t="45361" x="4256088" y="4179888"/>
          <p14:tracePt t="45371" x="3517900" y="3954463"/>
          <p14:tracePt t="45380" x="2890838" y="3703638"/>
          <p14:tracePt t="45393" x="2465388" y="3479800"/>
          <p14:tracePt t="45401" x="2216150" y="3316288"/>
          <p14:tracePt t="45411" x="2078038" y="3190875"/>
          <p14:tracePt t="45422" x="1978025" y="3128963"/>
          <p14:tracePt t="45431" x="1927225" y="3090863"/>
          <p14:tracePt t="45443" x="1890713" y="3065463"/>
          <p14:tracePt t="45452" x="1890713" y="3054350"/>
          <p14:tracePt t="45462" x="1890713" y="3028950"/>
          <p14:tracePt t="45475" x="1890713" y="2978150"/>
          <p14:tracePt t="45482" x="1890713" y="2916238"/>
          <p14:tracePt t="45494" x="1952625" y="2765425"/>
          <p14:tracePt t="45502" x="2065338" y="2527300"/>
          <p14:tracePt t="45512" x="2265363" y="2227263"/>
          <p14:tracePt t="45527" x="2452688" y="2001838"/>
          <p14:tracePt t="45533" x="2603500" y="1865313"/>
          <p14:tracePt t="45544" x="2728913" y="1765300"/>
          <p14:tracePt t="45553" x="2916238" y="1676400"/>
          <p14:tracePt t="45563" x="3067050" y="1627188"/>
          <p14:tracePt t="45577" x="3254375" y="1576388"/>
          <p14:tracePt t="45583" x="3417888" y="1552575"/>
          <p14:tracePt t="45594" x="3617913" y="1539875"/>
          <p14:tracePt t="45604" x="3805238" y="1539875"/>
          <p14:tracePt t="45614" x="4017963" y="1552575"/>
          <p14:tracePt t="45626" x="4256088" y="1627188"/>
          <p14:tracePt t="45634" x="4506913" y="1727200"/>
          <p14:tracePt t="45646" x="4656138" y="1801813"/>
          <p14:tracePt t="45658" x="4806950" y="1901825"/>
          <p14:tracePt t="45664" x="4945063" y="2001838"/>
          <p14:tracePt t="45677" x="5032375" y="2101850"/>
          <p14:tracePt t="45685" x="5106988" y="2201863"/>
          <p14:tracePt t="45696" x="5170488" y="2303463"/>
          <p14:tracePt t="45709" x="5207000" y="2414588"/>
          <p14:tracePt t="45715" x="5219700" y="2516188"/>
          <p14:tracePt t="45727" x="5219700" y="2578100"/>
          <p14:tracePt t="45736" x="5219700" y="2665413"/>
          <p14:tracePt t="45747" x="5181600" y="2728913"/>
          <p14:tracePt t="45759" x="5132388" y="2803525"/>
          <p14:tracePt t="45766" x="5081588" y="2865438"/>
          <p14:tracePt t="45777" x="5019675" y="2916238"/>
          <p14:tracePt t="45786" x="4906963" y="2978150"/>
          <p14:tracePt t="45796" x="4806950" y="3028950"/>
          <p14:tracePt t="45810" x="4694238" y="3054350"/>
          <p14:tracePt t="45816" x="4594225" y="3078163"/>
          <p14:tracePt t="45827" x="4506913" y="3090863"/>
          <p14:tracePt t="45838" x="4456113" y="3090863"/>
          <p14:tracePt t="45847" x="4406900" y="3090863"/>
          <p14:tracePt t="45860" x="4381500" y="3090863"/>
          <p14:tracePt t="45867" x="4356100" y="3078163"/>
          <p14:tracePt t="45879" x="4343400" y="3054350"/>
          <p14:tracePt t="45888" x="4343400" y="3016250"/>
          <p14:tracePt t="45897" x="4343400" y="2952750"/>
          <p14:tracePt t="45909" x="4368800" y="2903538"/>
          <p14:tracePt t="45918" x="4418013" y="2852738"/>
          <p14:tracePt t="45928" x="4468813" y="2790825"/>
          <p14:tracePt t="45942" x="4530725" y="2740025"/>
          <p14:tracePt t="45949" x="4606925" y="2690813"/>
          <p14:tracePt t="45959" x="4694238" y="2640013"/>
          <p14:tracePt t="45969" x="4781550" y="2603500"/>
          <p14:tracePt t="45990" x="4843463" y="2552700"/>
          <p14:tracePt t="45993" x="4919663" y="2540000"/>
          <p14:tracePt t="45999" x="4968875" y="2516188"/>
          <p14:tracePt t="46010" x="4994275" y="2516188"/>
          <p14:tracePt t="46019" x="5019675" y="2516188"/>
          <p14:tracePt t="46029" x="5057775" y="2516188"/>
          <p14:tracePt t="46049" x="5068888" y="2516188"/>
          <p14:tracePt t="46071" x="5068888" y="2540000"/>
          <p14:tracePt t="46080" x="5068888" y="2590800"/>
          <p14:tracePt t="46092" x="5045075" y="2627313"/>
          <p14:tracePt t="46100" x="5019675" y="2665413"/>
          <p14:tracePt t="46110" x="4994275" y="2716213"/>
          <p14:tracePt t="46121" x="4968875" y="2740025"/>
          <p14:tracePt t="46131" x="4956175" y="2765425"/>
          <p14:tracePt t="46145" x="4945063" y="2765425"/>
          <p14:tracePt t="46151" x="4932363" y="2778125"/>
          <p14:tracePt t="46161" x="4919663" y="2790825"/>
          <p14:tracePt t="46202" x="4919663" y="2778125"/>
          <p14:tracePt t="46212" x="4919663" y="2765425"/>
          <p14:tracePt t="46225" x="4945063" y="2740025"/>
          <p14:tracePt t="46232" x="4968875" y="2716213"/>
          <p14:tracePt t="46243" x="4981575" y="2703513"/>
          <p14:tracePt t="46252" x="4994275" y="2678113"/>
          <p14:tracePt t="46769" x="4994275" y="2652713"/>
          <p14:tracePt t="46780" x="4932363" y="2590800"/>
          <p14:tracePt t="46790" x="4843463" y="2503488"/>
          <p14:tracePt t="46800" x="4768850" y="2427288"/>
          <p14:tracePt t="46810" x="4681538" y="2365375"/>
          <p14:tracePt t="46823" x="4581525" y="2278063"/>
          <p14:tracePt t="46830" x="4456113" y="2227263"/>
          <p14:tracePt t="46842" x="4343400" y="2165350"/>
          <p14:tracePt t="46853" x="4217988" y="2114550"/>
          <p14:tracePt t="46861" x="4092575" y="2078038"/>
          <p14:tracePt t="46875" x="4017963" y="2039938"/>
          <p14:tracePt t="46881" x="3943350" y="2001838"/>
          <p14:tracePt t="46892" x="3892550" y="1978025"/>
          <p14:tracePt t="46907" x="3843338" y="1965325"/>
          <p14:tracePt t="46911" x="3805238" y="1952625"/>
          <p14:tracePt t="46925" x="3767138" y="1939925"/>
          <p14:tracePt t="46931" x="3743325" y="1927225"/>
          <p14:tracePt t="46943" x="3705225" y="1927225"/>
          <p14:tracePt t="46952" x="3692525" y="1914525"/>
          <p14:tracePt t="46962" x="3667125" y="1914525"/>
          <p14:tracePt t="46982" x="3654425" y="1914525"/>
          <p14:tracePt t="47003" x="3654425" y="1901825"/>
          <p14:tracePt t="47104" x="3654425" y="1889125"/>
          <p14:tracePt t="47114" x="3667125" y="1889125"/>
          <p14:tracePt t="47126" x="3705225" y="1876425"/>
          <p14:tracePt t="47134" x="3730625" y="1865313"/>
          <p14:tracePt t="47144" x="3779838" y="1852613"/>
          <p14:tracePt t="47158" x="3843338" y="1839913"/>
          <p14:tracePt t="47165" x="3879850" y="1827213"/>
          <p14:tracePt t="47176" x="3930650" y="1801813"/>
          <p14:tracePt t="47186" x="3968750" y="1801813"/>
          <p14:tracePt t="47195" x="4017963" y="1789113"/>
          <p14:tracePt t="47208" x="4117975" y="1789113"/>
          <p14:tracePt t="47216" x="4181475" y="1776413"/>
          <p14:tracePt t="47225" x="4256088" y="1765300"/>
          <p14:tracePt t="47236" x="4381500" y="1765300"/>
          <p14:tracePt t="47246" x="4468813" y="1765300"/>
          <p14:tracePt t="47257" x="4530725" y="1765300"/>
          <p14:tracePt t="47266" x="4594225" y="1765300"/>
          <p14:tracePt t="47276" x="4706938" y="1765300"/>
          <p14:tracePt t="47290" x="4768850" y="1789113"/>
          <p14:tracePt t="47297" x="4843463" y="1801813"/>
          <p14:tracePt t="47308" x="4894263" y="1814513"/>
          <p14:tracePt t="47318" x="4932363" y="1827213"/>
          <p14:tracePt t="47327" x="5006975" y="1852613"/>
          <p14:tracePt t="47341" x="5081588" y="1876425"/>
          <p14:tracePt t="47347" x="5170488" y="1901825"/>
          <p14:tracePt t="47358" x="5257800" y="1927225"/>
          <p14:tracePt t="47367" x="5383213" y="1965325"/>
          <p14:tracePt t="47378" x="5470525" y="1989138"/>
          <p14:tracePt t="47391" x="5532438" y="2027238"/>
          <p14:tracePt t="47398" x="5595938" y="2052638"/>
          <p14:tracePt t="47409" x="5657850" y="2065338"/>
          <p14:tracePt t="47419" x="5683250" y="2089150"/>
          <p14:tracePt t="47428" x="5719763" y="2114550"/>
          <p14:tracePt t="47440" x="5732463" y="2114550"/>
          <p14:tracePt t="47448" x="5770563" y="2139950"/>
          <p14:tracePt t="47458" x="5783263" y="2139950"/>
          <p14:tracePt t="47469" x="5808663" y="2165350"/>
          <p14:tracePt t="47479" x="5832475" y="2178050"/>
          <p14:tracePt t="47490" x="5870575" y="2201863"/>
          <p14:tracePt t="47499" x="5895975" y="2227263"/>
          <p14:tracePt t="47510" x="5921375" y="2239963"/>
          <p14:tracePt t="47523" x="5932488" y="2252663"/>
          <p14:tracePt t="47529" x="5945188" y="2278063"/>
          <p14:tracePt t="47541" x="5957888" y="2327275"/>
          <p14:tracePt t="47550" x="5970588" y="2378075"/>
          <p14:tracePt t="47559" x="5983288" y="2478088"/>
          <p14:tracePt t="47574" x="5983288" y="2590800"/>
          <p14:tracePt t="47580" x="5970588" y="2716213"/>
          <p14:tracePt t="47590" x="5932488" y="2828925"/>
          <p14:tracePt t="47600" x="5870575" y="2928938"/>
          <p14:tracePt t="47612" x="5770563" y="3054350"/>
          <p14:tracePt t="47624" x="5670550" y="3154363"/>
          <p14:tracePt t="47631" x="5545138" y="3254375"/>
          <p14:tracePt t="47642" x="5345113" y="3367088"/>
          <p14:tracePt t="47652" x="5181600" y="3416300"/>
          <p14:tracePt t="47661" x="4994275" y="3467100"/>
          <p14:tracePt t="47673" x="4843463" y="3503613"/>
          <p14:tracePt t="47682" x="4656138" y="3516313"/>
          <p14:tracePt t="47692" x="4494213" y="3516313"/>
          <p14:tracePt t="47702" x="4305300" y="3529013"/>
          <p14:tracePt t="47713" x="4156075" y="3541713"/>
          <p14:tracePt t="47723" x="4005263" y="3541713"/>
          <p14:tracePt t="47732" x="3879850" y="3541713"/>
          <p14:tracePt t="47742" x="3743325" y="3541713"/>
          <p14:tracePt t="47757" x="3643313" y="3529013"/>
          <p14:tracePt t="47763" x="3467100" y="3490913"/>
          <p14:tracePt t="47774" x="3354388" y="3441700"/>
          <p14:tracePt t="47783" x="3241675" y="3378200"/>
          <p14:tracePt t="47793" x="3128963" y="3316288"/>
          <p14:tracePt t="47808" x="3041650" y="3241675"/>
          <p14:tracePt t="47813" x="2979738" y="3178175"/>
          <p14:tracePt t="47823" x="2941638" y="3103563"/>
          <p14:tracePt t="47834" x="2903538" y="3028950"/>
          <p14:tracePt t="47844" x="2890838" y="2941638"/>
          <p14:tracePt t="47857" x="2890838" y="2803525"/>
          <p14:tracePt t="47864" x="2903538" y="2652713"/>
          <p14:tracePt t="47874" x="2992438" y="2403475"/>
          <p14:tracePt t="47885" x="3154363" y="2114550"/>
          <p14:tracePt t="47894" x="3367088" y="1714500"/>
          <p14:tracePt t="47906" x="3617913" y="1401763"/>
          <p14:tracePt t="47915" x="3805238" y="1176338"/>
          <p14:tracePt t="47925" x="3992563" y="1014413"/>
          <p14:tracePt t="47935" x="4168775" y="876300"/>
          <p14:tracePt t="47945" x="4294188" y="801688"/>
          <p14:tracePt t="47957" x="4418013" y="725488"/>
          <p14:tracePt t="47965" x="4518025" y="688975"/>
          <p14:tracePt t="47975" x="4630738" y="650875"/>
          <p14:tracePt t="47989" x="4732338" y="638175"/>
          <p14:tracePt t="47995" x="4806950" y="612775"/>
          <p14:tracePt t="48007" x="4881563" y="612775"/>
          <p14:tracePt t="48016" x="5006975" y="612775"/>
          <p14:tracePt t="48026" x="5106988" y="612775"/>
          <p14:tracePt t="48040" x="5245100" y="676275"/>
          <p14:tracePt t="48046" x="5345113" y="738188"/>
          <p14:tracePt t="48058" x="5445125" y="812800"/>
          <p14:tracePt t="48067" x="5519738" y="925513"/>
          <p14:tracePt t="48077" x="5583238" y="1001713"/>
          <p14:tracePt t="48090" x="5645150" y="1089025"/>
          <p14:tracePt t="48101" x="5670550" y="1163638"/>
          <p14:tracePt t="48107" x="5695950" y="1238250"/>
          <p14:tracePt t="48118" x="5745163" y="1339850"/>
          <p14:tracePt t="48128" x="5770563" y="1514475"/>
          <p14:tracePt t="48141" x="5783263" y="1676400"/>
          <p14:tracePt t="48147" x="5795963" y="1914525"/>
          <p14:tracePt t="48159" x="5795963" y="2114550"/>
          <p14:tracePt t="48174" x="5795963" y="2427288"/>
          <p14:tracePt t="48180" x="5745163" y="2627313"/>
          <p14:tracePt t="48192" x="5708650" y="2790825"/>
          <p14:tracePt t="48197" x="5645150" y="2928938"/>
          <p14:tracePt t="48208" x="5570538" y="3041650"/>
          <p14:tracePt t="48218" x="5483225" y="3128963"/>
          <p14:tracePt t="48227" x="5394325" y="3190875"/>
          <p14:tracePt t="48237" x="5319713" y="3216275"/>
          <p14:tracePt t="48247" x="5207000" y="3241675"/>
          <p14:tracePt t="48259" x="5081588" y="3254375"/>
          <p14:tracePt t="48274" x="4956175" y="3254375"/>
          <p14:tracePt t="48280" x="4806950" y="3254375"/>
          <p14:tracePt t="48290" x="4656138" y="3254375"/>
          <p14:tracePt t="48300" x="4518025" y="3254375"/>
          <p14:tracePt t="48310" x="4406900" y="3254375"/>
          <p14:tracePt t="48320" x="4305300" y="3241675"/>
          <p14:tracePt t="48329" x="4192588" y="3228975"/>
          <p14:tracePt t="48339" x="4130675" y="3216275"/>
          <p14:tracePt t="48349" x="4056063" y="3178175"/>
          <p14:tracePt t="48359" x="3979863" y="3141663"/>
          <p14:tracePt t="48371" x="3892550" y="3078163"/>
          <p14:tracePt t="48380" x="3792538" y="2978150"/>
          <p14:tracePt t="48391" x="3730625" y="2852738"/>
          <p14:tracePt t="48401" x="3667125" y="2740025"/>
          <p14:tracePt t="48410" x="3630613" y="2616200"/>
          <p14:tracePt t="48421" x="3617913" y="2527300"/>
          <p14:tracePt t="48430" x="3617913" y="2465388"/>
          <p14:tracePt t="48440" x="3617913" y="2414588"/>
          <p14:tracePt t="48454" x="3617913" y="2327275"/>
          <p14:tracePt t="48462" x="3643313" y="2214563"/>
          <p14:tracePt t="48472" x="3717925" y="2114550"/>
          <p14:tracePt t="48482" x="3830638" y="1989138"/>
          <p14:tracePt t="48492" x="3992563" y="1865313"/>
          <p14:tracePt t="48509" x="4130675" y="1776413"/>
          <p14:tracePt t="48512" x="4256088" y="1701800"/>
          <p14:tracePt t="48524" x="4343400" y="1663700"/>
          <p14:tracePt t="48533" x="4430713" y="1639888"/>
          <p14:tracePt t="48543" x="4518025" y="1614488"/>
          <p14:tracePt t="48555" x="4594225" y="1601788"/>
          <p14:tracePt t="48564" x="4694238" y="1601788"/>
          <p14:tracePt t="48573" x="4781550" y="1601788"/>
          <p14:tracePt t="48589" x="4906963" y="1627188"/>
          <p14:tracePt t="48594" x="5032375" y="1663700"/>
          <p14:tracePt t="48606" x="5145088" y="1727200"/>
          <p14:tracePt t="48614" x="5232400" y="1765300"/>
          <p14:tracePt t="48624" x="5319713" y="1814513"/>
          <p14:tracePt t="48639" x="5394325" y="1865313"/>
          <p14:tracePt t="48645" x="5445125" y="1901825"/>
          <p14:tracePt t="48657" x="5483225" y="1939925"/>
          <p14:tracePt t="48665" x="5519738" y="1978025"/>
          <p14:tracePt t="48675" x="5557838" y="2052638"/>
          <p14:tracePt t="48689" x="5570538" y="2127250"/>
          <p14:tracePt t="48695" x="5583238" y="2201863"/>
          <p14:tracePt t="48709" x="5583238" y="2314575"/>
          <p14:tracePt t="48716" x="5583238" y="2427288"/>
          <p14:tracePt t="48725" x="5557838" y="2565400"/>
          <p14:tracePt t="48739" x="5519738" y="2652713"/>
          <p14:tracePt t="48746" x="5470525" y="2765425"/>
          <p14:tracePt t="48757" x="5432425" y="2840038"/>
          <p14:tracePt t="48766" x="5370513" y="2916238"/>
          <p14:tracePt t="48776" x="5307013" y="2965450"/>
          <p14:tracePt t="48789" x="5245100" y="3003550"/>
          <p14:tracePt t="48796" x="5194300" y="3028950"/>
          <p14:tracePt t="48811" x="5119688" y="3065463"/>
          <p14:tracePt t="48817" x="5045075" y="3078163"/>
          <p14:tracePt t="48827" x="4994275" y="3103563"/>
          <p14:tracePt t="48838" x="4906963" y="3141663"/>
          <p14:tracePt t="48847" x="4819650" y="3165475"/>
          <p14:tracePt t="48858" x="4743450" y="3203575"/>
          <p14:tracePt t="48871" x="4681538" y="3228975"/>
          <p14:tracePt t="48878" x="4619625" y="3241675"/>
          <p14:tracePt t="48888" x="4568825" y="3254375"/>
          <p14:tracePt t="48898" x="4530725" y="3254375"/>
          <p14:tracePt t="48908" x="4506913" y="3267075"/>
          <p14:tracePt t="48923" x="4481513" y="3267075"/>
          <p14:tracePt t="48928" x="4468813" y="3278188"/>
          <p14:tracePt t="48940" x="4443413" y="3278188"/>
          <p14:tracePt t="48948" x="4430713" y="3278188"/>
          <p14:tracePt t="48959" x="4418013" y="3278188"/>
          <p14:tracePt t="48979" x="4406900" y="3278188"/>
          <p14:tracePt t="49009" x="4394200" y="3278188"/>
          <p14:tracePt t="55619" x="4394200" y="3190875"/>
          <p14:tracePt t="55628" x="4394200" y="3065463"/>
          <p14:tracePt t="55641" x="4430713" y="2865438"/>
          <p14:tracePt t="55648" x="4468813" y="2728913"/>
          <p14:tracePt t="55661" x="4481513" y="2616200"/>
          <p14:tracePt t="55669" x="4481513" y="2527300"/>
          <p14:tracePt t="55680" x="4481513" y="2478088"/>
          <p14:tracePt t="55689" x="4468813" y="2427288"/>
          <p14:tracePt t="55699" x="4456113" y="2390775"/>
          <p14:tracePt t="55713" x="4443413" y="2339975"/>
          <p14:tracePt t="55720" x="4406900" y="2314575"/>
          <p14:tracePt t="55731" x="4381500" y="2290763"/>
          <p14:tracePt t="55741" x="4356100" y="2252663"/>
          <p14:tracePt t="55750" x="4305300" y="2227263"/>
          <p14:tracePt t="55763" x="4256088" y="2190750"/>
          <p14:tracePt t="55771" x="4192588" y="2152650"/>
          <p14:tracePt t="55781" x="4117975" y="2127250"/>
          <p14:tracePt t="55791" x="4043363" y="2101850"/>
          <p14:tracePt t="55801" x="3956050" y="2065338"/>
          <p14:tracePt t="55812" x="3905250" y="2039938"/>
          <p14:tracePt t="55821" x="3830638" y="2027238"/>
          <p14:tracePt t="55831" x="3792538" y="2027238"/>
          <p14:tracePt t="55842" x="3743325" y="2027238"/>
          <p14:tracePt t="55852" x="3705225" y="2027238"/>
          <p14:tracePt t="55863" x="3643313" y="2027238"/>
          <p14:tracePt t="55872" x="3592513" y="2039938"/>
          <p14:tracePt t="55882" x="3554413" y="2052638"/>
          <p14:tracePt t="55898" x="3530600" y="2052638"/>
          <p14:tracePt t="55902" x="3517900" y="2065338"/>
          <p14:tracePt t="55913" x="3505200" y="2065338"/>
          <p14:tracePt t="55932" x="3479800" y="2065338"/>
          <p14:tracePt t="55946" x="3479800" y="2078038"/>
          <p14:tracePt t="55952" x="3467100" y="2078038"/>
          <p14:tracePt t="56024" x="3467100" y="2065338"/>
          <p14:tracePt t="56034" x="3492500" y="2039938"/>
          <p14:tracePt t="56045" x="3541713" y="2014538"/>
          <p14:tracePt t="56054" x="3592513" y="1978025"/>
          <p14:tracePt t="56064" x="3643313" y="1965325"/>
          <p14:tracePt t="56079" x="3705225" y="1952625"/>
          <p14:tracePt t="56085" x="3756025" y="1952625"/>
          <p14:tracePt t="56095" x="3805238" y="1939925"/>
          <p14:tracePt t="56111" x="3843338" y="1939925"/>
          <p14:tracePt t="56115" x="3892550" y="1939925"/>
          <p14:tracePt t="56129" x="3917950" y="1939925"/>
          <p14:tracePt t="56135" x="3956050" y="1939925"/>
          <p14:tracePt t="56146" x="3968750" y="1939925"/>
          <p14:tracePt t="56156" x="3992563" y="1939925"/>
          <p14:tracePt t="56177" x="4005263" y="1939925"/>
          <p14:tracePt t="56196" x="4030663" y="1939925"/>
          <p14:tracePt t="56207" x="4030663" y="1952625"/>
          <p14:tracePt t="56216" x="4017963" y="1989138"/>
          <p14:tracePt t="56229" x="3943350" y="2065338"/>
          <p14:tracePt t="56237" x="3817938" y="2139950"/>
          <p14:tracePt t="56247" x="3679825" y="2201863"/>
          <p14:tracePt t="56258" x="3541713" y="2239963"/>
          <p14:tracePt t="56267" x="3441700" y="2252663"/>
          <p14:tracePt t="56278" x="3367088" y="2278063"/>
          <p14:tracePt t="56287" x="3328988" y="2278063"/>
          <p14:tracePt t="56298" x="3292475" y="2278063"/>
          <p14:tracePt t="56318" x="3279775" y="2278063"/>
          <p14:tracePt t="56329" x="3279775" y="2265363"/>
          <p14:tracePt t="56338" x="3279775" y="2227263"/>
          <p14:tracePt t="56348" x="3317875" y="2178050"/>
          <p14:tracePt t="56361" x="3405188" y="2089150"/>
          <p14:tracePt t="56369" x="3517900" y="2039938"/>
          <p14:tracePt t="56380" x="3605213" y="1989138"/>
          <p14:tracePt t="56389" x="3705225" y="1952625"/>
          <p14:tracePt t="56400" x="3817938" y="1927225"/>
          <p14:tracePt t="56414" x="3892550" y="1914525"/>
          <p14:tracePt t="56419" x="3979863" y="1914525"/>
          <p14:tracePt t="56430" x="4017963" y="1914525"/>
          <p14:tracePt t="56440" x="4056063" y="1914525"/>
          <p14:tracePt t="56450" x="4068763" y="1914525"/>
          <p14:tracePt t="56462" x="4092575" y="1914525"/>
          <p14:tracePt t="56581" x="4105275" y="1914525"/>
          <p14:tracePt t="56594" x="4117975" y="1914525"/>
          <p14:tracePt t="56601" x="4181475" y="1927225"/>
          <p14:tracePt t="56612" x="4256088" y="1939925"/>
          <p14:tracePt t="56622" x="4368800" y="1939925"/>
          <p14:tracePt t="56632" x="4494213" y="1952625"/>
          <p14:tracePt t="56646" x="4606925" y="1965325"/>
          <p14:tracePt t="56652" x="4743450" y="1978025"/>
          <p14:tracePt t="56662" x="4894263" y="1989138"/>
          <p14:tracePt t="56674" x="4981575" y="1989138"/>
          <p14:tracePt t="56685" x="5081588" y="2001838"/>
          <p14:tracePt t="56695" x="5145088" y="2001838"/>
          <p14:tracePt t="56703" x="5194300" y="2001838"/>
          <p14:tracePt t="56713" x="5245100" y="2001838"/>
          <p14:tracePt t="56724" x="5319713" y="2001838"/>
          <p14:tracePt t="56733" x="5383213" y="2001838"/>
          <p14:tracePt t="56745" x="5519738" y="2001838"/>
          <p14:tracePt t="56754" x="5632450" y="2001838"/>
          <p14:tracePt t="56764" x="5757863" y="2001838"/>
          <p14:tracePt t="56777" x="5857875" y="2001838"/>
          <p14:tracePt t="56784" x="5932488" y="2001838"/>
          <p14:tracePt t="56794" x="5995988" y="2001838"/>
          <p14:tracePt t="56804" x="6057900" y="2001838"/>
          <p14:tracePt t="56814" x="6108700" y="2001838"/>
          <p14:tracePt t="56828" x="6134100" y="2001838"/>
          <p14:tracePt t="56835" x="6157913" y="2001838"/>
          <p14:tracePt t="56844" x="6183313" y="2001838"/>
          <p14:tracePt t="56865" x="6196013" y="2001838"/>
          <p14:tracePt t="56878" x="6208713" y="2001838"/>
          <p14:tracePt t="56906" x="6208713" y="2027238"/>
          <p14:tracePt t="56916" x="6170613" y="2039938"/>
          <p14:tracePt t="56928" x="6070600" y="2078038"/>
          <p14:tracePt t="56936" x="5908675" y="2114550"/>
          <p14:tracePt t="56947" x="5657850" y="2152650"/>
          <p14:tracePt t="56957" x="5232400" y="2227263"/>
          <p14:tracePt t="56978" x="4318000" y="2327275"/>
          <p14:tracePt t="56987" x="3743325" y="2352675"/>
          <p14:tracePt t="56997" x="3254375" y="2403475"/>
          <p14:tracePt t="57010" x="2803525" y="2414588"/>
          <p14:tracePt t="57017" x="2252663" y="2465388"/>
          <p14:tracePt t="57028" x="1903413" y="2503488"/>
          <p14:tracePt t="57037" x="1601788" y="2565400"/>
          <p14:tracePt t="57047" x="1339850" y="2590800"/>
          <p14:tracePt t="57061" x="1114425" y="2640013"/>
          <p14:tracePt t="57068" x="914400" y="2678113"/>
          <p14:tracePt t="57081" x="763588" y="2716213"/>
          <p14:tracePt t="57088" x="650875" y="2740025"/>
          <p14:tracePt t="57098" x="550863" y="2752725"/>
          <p14:tracePt t="57112" x="500063" y="2765425"/>
          <p14:tracePt t="57118" x="463550" y="2765425"/>
          <p14:tracePt t="57139" x="450850" y="2778125"/>
          <p14:tracePt t="57281" x="476250" y="2778125"/>
          <p14:tracePt t="57301" x="488950" y="2778125"/>
          <p14:tracePt t="57311" x="512763" y="2778125"/>
          <p14:tracePt t="57322" x="538163" y="2778125"/>
          <p14:tracePt t="57331" x="576263" y="2778125"/>
          <p14:tracePt t="57344" x="625475" y="2778125"/>
          <p14:tracePt t="57352" x="663575" y="2778125"/>
          <p14:tracePt t="57362" x="738188" y="2778125"/>
          <p14:tracePt t="57373" x="825500" y="2778125"/>
          <p14:tracePt t="57382" x="889000" y="2778125"/>
          <p14:tracePt t="57394" x="963613" y="2778125"/>
          <p14:tracePt t="57402" x="1027113" y="2778125"/>
          <p14:tracePt t="57413" x="1063625" y="2778125"/>
          <p14:tracePt t="57423" x="1139825" y="2778125"/>
          <p14:tracePt t="57433" x="1189038" y="2778125"/>
          <p14:tracePt t="57443" x="1263650" y="2778125"/>
          <p14:tracePt t="57453" x="1327150" y="2778125"/>
          <p14:tracePt t="57463" x="1401763" y="2778125"/>
          <p14:tracePt t="57477" x="1489075" y="2778125"/>
          <p14:tracePt t="57483" x="1552575" y="2790825"/>
          <p14:tracePt t="57494" x="1639888" y="2803525"/>
          <p14:tracePt t="57503" x="1727200" y="2816225"/>
          <p14:tracePt t="57514" x="1839913" y="2816225"/>
          <p14:tracePt t="57527" x="1939925" y="2828925"/>
          <p14:tracePt t="57534" x="2052638" y="2840038"/>
          <p14:tracePt t="57545" x="2103438" y="2840038"/>
          <p14:tracePt t="57554" x="2165350" y="2852738"/>
          <p14:tracePt t="57564" x="2203450" y="2852738"/>
          <p14:tracePt t="57577" x="2252663" y="2852738"/>
          <p14:tracePt t="57585" x="2303463" y="2852738"/>
          <p14:tracePt t="57597" x="2378075" y="2865438"/>
          <p14:tracePt t="57605" x="2490788" y="2865438"/>
          <p14:tracePt t="57616" x="2678113" y="2865438"/>
          <p14:tracePt t="57627" x="2903538" y="2865438"/>
          <p14:tracePt t="57636" x="3092450" y="2865438"/>
          <p14:tracePt t="57646" x="3228975" y="2865438"/>
          <p14:tracePt t="57656" x="3405188" y="2865438"/>
          <p14:tracePt t="57666" x="3517900" y="2865438"/>
          <p14:tracePt t="57677" x="3617913" y="2865438"/>
          <p14:tracePt t="57686" x="3667125" y="2865438"/>
          <p14:tracePt t="57696" x="3717925" y="2865438"/>
          <p14:tracePt t="57709" x="3743325" y="2865438"/>
          <p14:tracePt t="57717" x="3779838" y="2865438"/>
          <p14:tracePt t="57737" x="3792538" y="2865438"/>
          <p14:tracePt t="57759" x="3805238" y="2865438"/>
          <p14:tracePt t="59288" x="3817938" y="2865438"/>
          <p14:tracePt t="59298" x="3830638" y="2865438"/>
          <p14:tracePt t="59310" x="3843338" y="2865438"/>
          <p14:tracePt t="59328" x="3879850" y="2865438"/>
          <p14:tracePt t="59341" x="3930650" y="2865438"/>
          <p14:tracePt t="59348" x="4005263" y="2865438"/>
          <p14:tracePt t="59359" x="4081463" y="2852738"/>
          <p14:tracePt t="59370" x="4156075" y="2840038"/>
          <p14:tracePt t="59379" x="4256088" y="2840038"/>
          <p14:tracePt t="59392" x="4368800" y="2840038"/>
          <p14:tracePt t="59399" x="4468813" y="2840038"/>
          <p14:tracePt t="59410" x="4594225" y="2840038"/>
          <p14:tracePt t="59420" x="4719638" y="2840038"/>
          <p14:tracePt t="59430" x="4856163" y="2816225"/>
          <p14:tracePt t="59442" x="5006975" y="2803525"/>
          <p14:tracePt t="59450" x="5157788" y="2790825"/>
          <p14:tracePt t="59461" x="5294313" y="2790825"/>
          <p14:tracePt t="59475" x="5407025" y="2765425"/>
          <p14:tracePt t="59480" x="5532438" y="2765425"/>
          <p14:tracePt t="59491" x="5645150" y="2765425"/>
          <p14:tracePt t="59501" x="5732463" y="2765425"/>
          <p14:tracePt t="59511" x="5821363" y="2765425"/>
          <p14:tracePt t="59524" x="5921375" y="2765425"/>
          <p14:tracePt t="59531" x="5995988" y="2765425"/>
          <p14:tracePt t="59542" x="6070600" y="2765425"/>
          <p14:tracePt t="59551" x="6157913" y="2765425"/>
          <p14:tracePt t="59561" x="6259513" y="2765425"/>
          <p14:tracePt t="59575" x="6334125" y="2765425"/>
          <p14:tracePt t="59581" x="6408738" y="2765425"/>
          <p14:tracePt t="59592" x="6496050" y="2765425"/>
          <p14:tracePt t="59602" x="6572250" y="2765425"/>
          <p14:tracePt t="59612" x="6608763" y="2765425"/>
          <p14:tracePt t="59625" x="6659563" y="2765425"/>
          <p14:tracePt t="59632" x="6696075" y="2765425"/>
          <p14:tracePt t="59642" x="6746875" y="2765425"/>
          <p14:tracePt t="59653" x="6784975" y="2765425"/>
          <p14:tracePt t="59663" x="6846888" y="2765425"/>
          <p14:tracePt t="59674" x="6934200" y="2765425"/>
          <p14:tracePt t="59683" x="6985000" y="2765425"/>
          <p14:tracePt t="59693" x="7072313" y="2765425"/>
          <p14:tracePt t="59706" x="7110413" y="2765425"/>
          <p14:tracePt t="59713" x="7159625" y="2765425"/>
          <p14:tracePt t="59724" x="7185025" y="2765425"/>
          <p14:tracePt t="59734" x="7223125" y="2765425"/>
          <p14:tracePt t="59744" x="7235825" y="2765425"/>
          <p14:tracePt t="59758" x="7272338" y="2765425"/>
          <p14:tracePt t="59765" x="7297738" y="2765425"/>
          <p14:tracePt t="59774" x="7359650" y="2765425"/>
          <p14:tracePt t="59785" x="7397750" y="2765425"/>
          <p14:tracePt t="59795" x="7448550" y="2765425"/>
          <p14:tracePt t="59807" x="7472363" y="2765425"/>
          <p14:tracePt t="59815" x="7497763" y="2765425"/>
          <p14:tracePt t="59825" x="7510463" y="2765425"/>
          <p14:tracePt t="59835" x="7523163" y="2765425"/>
          <p14:tracePt t="59845" x="7535863" y="2765425"/>
          <p14:tracePt t="59858" x="7548563" y="2765425"/>
          <p14:tracePt t="59867" x="7561263" y="2765425"/>
          <p14:tracePt t="59896" x="7572375" y="2765425"/>
          <p14:tracePt t="61072" x="7585075" y="2765425"/>
          <p14:tracePt t="61102" x="7597775" y="2765425"/>
          <p14:tracePt t="61112" x="7635875" y="2740025"/>
          <p14:tracePt t="61123" x="7710488" y="2716213"/>
          <p14:tracePt t="61133" x="7823200" y="2690813"/>
          <p14:tracePt t="61143" x="7923213" y="2665413"/>
          <p14:tracePt t="61156" x="8023225" y="2652713"/>
          <p14:tracePt t="61163" x="8148638" y="2627313"/>
          <p14:tracePt t="61174" x="8274050" y="2616200"/>
          <p14:tracePt t="61184" x="8412163" y="2603500"/>
          <p14:tracePt t="61195" x="8548688" y="2603500"/>
          <p14:tracePt t="61206" x="8674100" y="2578100"/>
          <p14:tracePt t="61214" x="8812213" y="2578100"/>
          <p14:tracePt t="61224" x="8950325" y="2565400"/>
          <p14:tracePt t="61235" x="9112250" y="2552700"/>
          <p14:tracePt t="61244" x="9263063" y="2552700"/>
          <p14:tracePt t="61256" x="9401175" y="2552700"/>
          <p14:tracePt t="61265" x="9501188" y="2552700"/>
          <p14:tracePt t="61275" x="9601200" y="2552700"/>
          <p14:tracePt t="61288" x="9663113" y="2552700"/>
          <p14:tracePt t="61295" x="9750425" y="2565400"/>
          <p14:tracePt t="61306" x="9839325" y="2590800"/>
          <p14:tracePt t="61315" x="9926638" y="2603500"/>
          <p14:tracePt t="61325" x="9975850" y="2603500"/>
          <p14:tracePt t="61339" x="10039350" y="2627313"/>
          <p14:tracePt t="61346" x="10064750" y="2640013"/>
          <p14:tracePt t="61356" x="10101263" y="2652713"/>
          <p14:tracePt t="61366" x="10126663" y="2652713"/>
          <p14:tracePt t="61376" x="10164763" y="2652713"/>
          <p14:tracePt t="61389" x="10201275" y="2652713"/>
          <p14:tracePt t="61397" x="10239375" y="2665413"/>
          <p14:tracePt t="61406" x="10277475" y="2678113"/>
          <p14:tracePt t="61417" x="10326688" y="2690813"/>
          <p14:tracePt t="61426" x="10364788" y="2690813"/>
          <p14:tracePt t="61440" x="10414000" y="2703513"/>
          <p14:tracePt t="61447" x="10439400" y="2703513"/>
          <p14:tracePt t="61457" x="10477500" y="2703513"/>
          <p14:tracePt t="61468" x="10502900" y="2716213"/>
          <p14:tracePt t="61477" x="10526713" y="2716213"/>
          <p14:tracePt t="61500" x="10552113" y="2716213"/>
          <p14:tracePt t="61521" x="10564813" y="2716213"/>
          <p14:tracePt t="61528" x="10577513" y="2716213"/>
          <p14:tracePt t="61539" x="10590213" y="2728913"/>
          <p14:tracePt t="61549" x="10602913" y="2728913"/>
          <p14:tracePt t="61558" x="10614025" y="2728913"/>
          <p14:tracePt t="61572" x="10626725" y="2728913"/>
          <p14:tracePt t="61578" x="10639425" y="2728913"/>
          <p14:tracePt t="61609" x="10652125" y="2728913"/>
          <p14:tracePt t="61629" x="10664825" y="2728913"/>
          <p14:tracePt t="61660" x="10677525" y="2728913"/>
          <p14:tracePt t="61985" x="10664825" y="2728913"/>
          <p14:tracePt t="61994" x="10639425" y="2740025"/>
          <p14:tracePt t="62004" x="10552113" y="2765425"/>
          <p14:tracePt t="62015" x="10390188" y="2790825"/>
          <p14:tracePt t="62025" x="10152063" y="2828925"/>
          <p14:tracePt t="62038" x="9813925" y="2878138"/>
          <p14:tracePt t="62045" x="9350375" y="2965450"/>
          <p14:tracePt t="62056" x="8924925" y="3041650"/>
          <p14:tracePt t="62066" x="8599488" y="3090863"/>
          <p14:tracePt t="62075" x="8261350" y="3165475"/>
          <p14:tracePt t="62089" x="7935913" y="3228975"/>
          <p14:tracePt t="62096" x="7597775" y="3328988"/>
          <p14:tracePt t="62106" x="7185025" y="3441700"/>
          <p14:tracePt t="62116" x="6784975" y="3541713"/>
          <p14:tracePt t="62126" x="6346825" y="3654425"/>
          <p14:tracePt t="62138" x="5883275" y="3741738"/>
          <p14:tracePt t="62146" x="5307013" y="3854450"/>
          <p14:tracePt t="62157" x="4843463" y="3954463"/>
          <p14:tracePt t="62171" x="4394200" y="3992563"/>
          <p14:tracePt t="62177" x="4081463" y="4005263"/>
          <p14:tracePt t="62188" x="3730625" y="4029075"/>
          <p14:tracePt t="62197" x="3492500" y="4029075"/>
          <p14:tracePt t="62207" x="3317875" y="4029075"/>
          <p14:tracePt t="62221" x="3167063" y="4029075"/>
          <p14:tracePt t="62227" x="3003550" y="4005263"/>
          <p14:tracePt t="62238" x="2879725" y="3979863"/>
          <p14:tracePt t="62248" x="2767013" y="3941763"/>
          <p14:tracePt t="62258" x="2690813" y="3916363"/>
          <p14:tracePt t="62271" x="2616200" y="3905250"/>
          <p14:tracePt t="62278" x="2565400" y="3892550"/>
          <p14:tracePt t="62289" x="2528888" y="3867150"/>
          <p14:tracePt t="62299" x="2503488" y="3854450"/>
          <p14:tracePt t="62308" x="2478088" y="3854450"/>
          <p14:tracePt t="62322" x="2452688" y="3829050"/>
          <p14:tracePt t="62329" x="2441575" y="3816350"/>
          <p14:tracePt t="62339" x="2428875" y="3792538"/>
          <p14:tracePt t="62350" x="2416175" y="3767138"/>
          <p14:tracePt t="62359" x="2416175" y="3754438"/>
          <p14:tracePt t="62372" x="2416175" y="3729038"/>
          <p14:tracePt t="62380" x="2416175" y="3716338"/>
          <p14:tracePt t="62403" x="2416175" y="3703638"/>
          <p14:tracePt t="62410" x="2416175" y="3692525"/>
          <p14:tracePt t="62440" x="2416175" y="3679825"/>
          <p14:tracePt t="62454" x="2416175" y="3667125"/>
          <p14:tracePt t="62471" x="2416175" y="3641725"/>
          <p14:tracePt t="62481" x="2403475" y="3629025"/>
          <p14:tracePt t="62491" x="2403475" y="3616325"/>
          <p14:tracePt t="62504" x="2403475" y="3603625"/>
          <p14:tracePt t="62511" x="2403475" y="3590925"/>
          <p14:tracePt t="62521" x="2390775" y="3579813"/>
          <p14:tracePt t="62532" x="2390775" y="3567113"/>
          <p14:tracePt t="62542" x="2378075" y="3554413"/>
          <p14:tracePt t="62563" x="2378075" y="3541713"/>
          <p14:tracePt t="62574" x="2365375" y="3541713"/>
          <p14:tracePt t="62592" x="2365375" y="3529013"/>
          <p14:tracePt t="62613" x="2352675" y="3516313"/>
          <p14:tracePt t="62643" x="2352675" y="3503613"/>
          <p14:tracePt t="62704" x="2352675" y="3490913"/>
          <p14:tracePt t="62724" x="2352675" y="3479800"/>
          <p14:tracePt t="62736" x="2352675" y="3467100"/>
          <p14:tracePt t="62745" x="2365375" y="3454400"/>
          <p14:tracePt t="62757" x="2403475" y="3441700"/>
          <p14:tracePt t="62765" x="2416175" y="3429000"/>
          <p14:tracePt t="62775" x="2428875" y="3416300"/>
          <p14:tracePt t="62787" x="2441575" y="3416300"/>
          <p14:tracePt t="62795" x="2452688" y="3416300"/>
          <p14:tracePt t="62806" x="2465388" y="3403600"/>
          <p14:tracePt t="62816" x="2478088" y="3403600"/>
          <p14:tracePt t="62825" x="2490788" y="3390900"/>
          <p14:tracePt t="62837" x="2503488" y="3390900"/>
          <p14:tracePt t="62846" x="2528888" y="3390900"/>
          <p14:tracePt t="62857" x="2541588" y="3390900"/>
          <p14:tracePt t="62869" x="2554288" y="3390900"/>
          <p14:tracePt t="62876" x="2590800" y="3390900"/>
          <p14:tracePt t="62901" x="2628900" y="3390900"/>
          <p14:tracePt t="62907" x="2641600" y="3390900"/>
          <p14:tracePt t="62921" x="2667000" y="3390900"/>
          <p14:tracePt t="62927" x="2690813" y="3390900"/>
          <p14:tracePt t="62937" x="2716213" y="3390900"/>
          <p14:tracePt t="62947" x="2728913" y="3390900"/>
          <p14:tracePt t="62957" x="2754313" y="3390900"/>
          <p14:tracePt t="62970" x="2767013" y="3390900"/>
          <p14:tracePt t="62978" x="2803525" y="3390900"/>
          <p14:tracePt t="62987" x="2816225" y="3390900"/>
          <p14:tracePt t="62999" x="2828925" y="3390900"/>
          <p14:tracePt t="63008" x="2854325" y="3390900"/>
          <p14:tracePt t="63019" x="2879725" y="3390900"/>
          <p14:tracePt t="63029" x="2903538" y="3390900"/>
          <p14:tracePt t="63039" x="2916238" y="3390900"/>
          <p14:tracePt t="63054" x="2954338" y="3390900"/>
          <p14:tracePt t="63059" x="2979738" y="3390900"/>
          <p14:tracePt t="63070" x="3016250" y="3403600"/>
          <p14:tracePt t="63079" x="3041650" y="3403600"/>
          <p14:tracePt t="63089" x="3079750" y="3416300"/>
          <p14:tracePt t="63104" x="3116263" y="3416300"/>
          <p14:tracePt t="63109" x="3154363" y="3416300"/>
          <p14:tracePt t="63120" x="3179763" y="3416300"/>
          <p14:tracePt t="63130" x="3216275" y="3416300"/>
          <p14:tracePt t="63140" x="3279775" y="3416300"/>
          <p14:tracePt t="63153" x="3379788" y="3429000"/>
          <p14:tracePt t="63160" x="3479800" y="3429000"/>
          <p14:tracePt t="63171" x="3605213" y="3454400"/>
          <p14:tracePt t="63181" x="3705225" y="3454400"/>
          <p14:tracePt t="63190" x="3756025" y="3454400"/>
          <p14:tracePt t="63204" x="3830638" y="3467100"/>
          <p14:tracePt t="63211" x="3879850" y="3467100"/>
          <p14:tracePt t="63221" x="3917950" y="3479800"/>
          <p14:tracePt t="63231" x="3956050" y="3479800"/>
          <p14:tracePt t="63242" x="3992563" y="3490913"/>
          <p14:tracePt t="63254" x="4030663" y="3490913"/>
          <p14:tracePt t="63262" x="4081463" y="3503613"/>
          <p14:tracePt t="63272" x="4130675" y="3503613"/>
          <p14:tracePt t="63282" x="4168775" y="3503613"/>
          <p14:tracePt t="63292" x="4192588" y="3503613"/>
          <p14:tracePt t="63303" x="4217988" y="3503613"/>
          <p14:tracePt t="63312" x="4243388" y="3503613"/>
          <p14:tracePt t="63323" x="4256088" y="3516313"/>
          <p14:tracePt t="63336" x="4281488" y="3516313"/>
          <p14:tracePt t="63346" x="4294188" y="3516313"/>
          <p14:tracePt t="63354" x="4318000" y="3516313"/>
          <p14:tracePt t="63373" x="4343400" y="3529013"/>
          <p14:tracePt t="63393" x="4356100" y="3529013"/>
          <p14:tracePt t="63404" x="4368800" y="3529013"/>
          <p14:tracePt t="63414" x="4381500" y="3529013"/>
          <p14:tracePt t="63435" x="4394200" y="3529013"/>
          <p14:tracePt t="63464" x="4406900" y="3529013"/>
          <p14:tracePt t="63505" x="4418013" y="3529013"/>
          <p14:tracePt t="63515" x="4430713" y="3529013"/>
          <p14:tracePt t="63526" x="4443413" y="3529013"/>
          <p14:tracePt t="63536" x="4456113" y="3529013"/>
          <p14:tracePt t="63556" x="4481513" y="3529013"/>
          <p14:tracePt t="63569" x="4494213" y="3529013"/>
          <p14:tracePt t="63576" x="4518025" y="3529013"/>
          <p14:tracePt t="63587" x="4530725" y="3529013"/>
          <p14:tracePt t="63596" x="4556125" y="3529013"/>
          <p14:tracePt t="63606" x="4581525" y="3529013"/>
          <p14:tracePt t="63619" x="4594225" y="3529013"/>
          <p14:tracePt t="63626" x="4619625" y="3529013"/>
          <p14:tracePt t="63637" x="4630738" y="3529013"/>
          <p14:tracePt t="63647" x="4668838" y="3529013"/>
          <p14:tracePt t="63657" x="4706938" y="3529013"/>
          <p14:tracePt t="63669" x="4756150" y="3529013"/>
          <p14:tracePt t="63677" x="4794250" y="3529013"/>
          <p14:tracePt t="63687" x="4856163" y="3529013"/>
          <p14:tracePt t="63698" x="4906963" y="3529013"/>
          <p14:tracePt t="63707" x="4956175" y="3529013"/>
          <p14:tracePt t="63719" x="4981575" y="3529013"/>
          <p14:tracePt t="63728" x="5006975" y="3529013"/>
          <p14:tracePt t="63738" x="5019675" y="3529013"/>
          <p14:tracePt t="63751" x="5057775" y="3529013"/>
          <p14:tracePt t="63769" x="5068888" y="3529013"/>
          <p14:tracePt t="63779" x="5081588" y="3529013"/>
          <p14:tracePt t="63788" x="5094288" y="3529013"/>
          <p14:tracePt t="63802" x="5106988" y="3529013"/>
          <p14:tracePt t="63809" x="5119688" y="3529013"/>
          <p14:tracePt t="63830" x="5145088" y="3529013"/>
          <p14:tracePt t="63851" x="5157788" y="3529013"/>
          <p14:tracePt t="63860" x="5181600" y="3529013"/>
          <p14:tracePt t="63880" x="5207000" y="3529013"/>
          <p14:tracePt t="63901" x="5219700" y="3529013"/>
          <p14:tracePt t="63910" x="5232400" y="3529013"/>
          <p14:tracePt t="63920" x="5257800" y="3529013"/>
          <p14:tracePt t="63931" x="5270500" y="3529013"/>
          <p14:tracePt t="63941" x="5281613" y="3529013"/>
          <p14:tracePt t="63953" x="5319713" y="3529013"/>
          <p14:tracePt t="63961" x="5345113" y="3529013"/>
          <p14:tracePt t="63971" x="5383213" y="3529013"/>
          <p14:tracePt t="63985" x="5394325" y="3529013"/>
          <p14:tracePt t="63991" x="5419725" y="3529013"/>
          <p14:tracePt t="64002" x="5432425" y="3529013"/>
          <p14:tracePt t="64012" x="5457825" y="3529013"/>
          <p14:tracePt t="64021" x="5470525" y="3529013"/>
          <p14:tracePt t="64035" x="5483225" y="3529013"/>
          <p14:tracePt t="64042" x="5495925" y="3529013"/>
          <p14:tracePt t="64052" x="5507038" y="3529013"/>
          <p14:tracePt t="64073" x="5519738" y="3529013"/>
          <p14:tracePt t="64103" x="5532438" y="3529013"/>
          <p14:tracePt t="64133" x="5545138" y="3529013"/>
          <p14:tracePt t="64376" x="5545138" y="3516313"/>
          <p14:tracePt t="64407" x="5545138" y="3503613"/>
          <p14:tracePt t="65208" x="5557838" y="3503613"/>
          <p14:tracePt t="65228" x="5570538" y="3503613"/>
          <p14:tracePt t="65279" x="5583238" y="3503613"/>
          <p14:tracePt t="65309" x="5595938" y="3503613"/>
          <p14:tracePt t="65350" x="5607050" y="3503613"/>
          <p14:tracePt t="65360" x="5619750" y="3490913"/>
          <p14:tracePt t="65382" x="5632450" y="3490913"/>
          <p14:tracePt t="65391" x="5657850" y="3490913"/>
          <p14:tracePt t="65399" x="5708650" y="3490913"/>
          <p14:tracePt t="65411" x="5745163" y="3467100"/>
          <p14:tracePt t="65420" x="5783263" y="3467100"/>
          <p14:tracePt t="65434" x="5808663" y="3454400"/>
          <p14:tracePt t="65441" x="5845175" y="3454400"/>
          <p14:tracePt t="65451" x="5870575" y="3454400"/>
          <p14:tracePt t="65462" x="5895975" y="3454400"/>
          <p14:tracePt t="65471" x="5921375" y="3441700"/>
          <p14:tracePt t="65484" x="5932488" y="3441700"/>
          <p14:tracePt t="65492" x="5983288" y="3429000"/>
          <p14:tracePt t="65501" x="6070600" y="3416300"/>
          <p14:tracePt t="65512" x="6146800" y="3416300"/>
          <p14:tracePt t="65522" x="6208713" y="3403600"/>
          <p14:tracePt t="65533" x="6334125" y="3403600"/>
          <p14:tracePt t="65542" x="6434138" y="3403600"/>
          <p14:tracePt t="65552" x="6496050" y="3403600"/>
          <p14:tracePt t="65568" x="6559550" y="3403600"/>
          <p14:tracePt t="65572" x="6634163" y="3403600"/>
          <p14:tracePt t="65583" x="6672263" y="3403600"/>
          <p14:tracePt t="65593" x="6721475" y="3403600"/>
          <p14:tracePt t="65603" x="6772275" y="3403600"/>
          <p14:tracePt t="65616" x="6834188" y="3403600"/>
          <p14:tracePt t="65623" x="6872288" y="3403600"/>
          <p14:tracePt t="65633" x="6921500" y="3403600"/>
          <p14:tracePt t="65643" x="6946900" y="3403600"/>
          <p14:tracePt t="65653" x="6985000" y="3403600"/>
          <p14:tracePt t="65667" x="7021513" y="3403600"/>
          <p14:tracePt t="65674" x="7059613" y="3403600"/>
          <p14:tracePt t="65684" x="7085013" y="3403600"/>
          <p14:tracePt t="65695" x="7123113" y="3403600"/>
          <p14:tracePt t="65704" x="7134225" y="3403600"/>
          <p14:tracePt t="65716" x="7159625" y="3403600"/>
          <p14:tracePt t="65725" x="7172325" y="3403600"/>
          <p14:tracePt t="65734" x="7197725" y="3403600"/>
          <p14:tracePt t="65755" x="7210425" y="3403600"/>
          <p14:tracePt t="65775" x="7223125" y="3403600"/>
          <p14:tracePt t="65786" x="7235825" y="3403600"/>
          <p14:tracePt t="67478" x="7197725" y="3390900"/>
          <p14:tracePt t="67488" x="7010400" y="3341688"/>
          <p14:tracePt t="67498" x="6684963" y="3303588"/>
          <p14:tracePt t="67508" x="6283325" y="3241675"/>
          <p14:tracePt t="67518" x="5857875" y="3165475"/>
          <p14:tracePt t="67531" x="5345113" y="3128963"/>
          <p14:tracePt t="67539" x="4756150" y="3078163"/>
          <p14:tracePt t="67548" x="4143375" y="3078163"/>
          <p14:tracePt t="67559" x="3705225" y="3078163"/>
          <p14:tracePt t="67570" x="3292475" y="3090863"/>
          <p14:tracePt t="67581" x="2954338" y="3141663"/>
          <p14:tracePt t="67589" x="2641600" y="3178175"/>
          <p14:tracePt t="67600" x="2403475" y="3228975"/>
          <p14:tracePt t="67613" x="2178050" y="3278188"/>
          <p14:tracePt t="67620" x="2003425" y="3328988"/>
          <p14:tracePt t="67630" x="1839913" y="3354388"/>
          <p14:tracePt t="67640" x="1714500" y="3390900"/>
          <p14:tracePt t="67651" x="1589088" y="3416300"/>
          <p14:tracePt t="67664" x="1539875" y="3441700"/>
          <p14:tracePt t="67671" x="1501775" y="3454400"/>
          <p14:tracePt t="67681" x="1489075" y="3454400"/>
          <p14:tracePt t="67700" x="1476375" y="3454400"/>
          <p14:tracePt t="67713" x="1439863" y="3479800"/>
          <p14:tracePt t="67721" x="1414463" y="3490913"/>
          <p14:tracePt t="67732" x="1401763" y="3503613"/>
          <p14:tracePt t="67742" x="1376363" y="3503613"/>
          <p14:tracePt t="67752" x="1376363" y="3516313"/>
          <p14:tracePt t="67896" x="1376363" y="3529013"/>
          <p14:tracePt t="67903" x="1376363" y="3554413"/>
          <p14:tracePt t="67913" x="1376363" y="3603625"/>
          <p14:tracePt t="67924" x="1389063" y="3692525"/>
          <p14:tracePt t="67934" x="1414463" y="3792538"/>
          <p14:tracePt t="67948" x="1439863" y="3854450"/>
          <p14:tracePt t="67954" x="1465263" y="3916363"/>
          <p14:tracePt t="67964" x="1476375" y="3967163"/>
          <p14:tracePt t="67975" x="1501775" y="4017963"/>
          <p14:tracePt t="67985" x="1514475" y="4041775"/>
          <p14:tracePt t="68005" x="1527175" y="4054475"/>
          <p14:tracePt t="68015" x="1527175" y="4067175"/>
          <p14:tracePt t="68035" x="1539875" y="4067175"/>
          <p14:tracePt t="68218" x="1539875" y="4054475"/>
          <p14:tracePt t="68278" x="1539875" y="4041775"/>
          <p14:tracePt t="68421" x="1539875" y="4029075"/>
          <p14:tracePt t="69222" x="1527175" y="4041775"/>
          <p14:tracePt t="69231" x="1514475" y="4054475"/>
          <p14:tracePt t="69244" x="1501775" y="4054475"/>
          <p14:tracePt t="69251" x="1501775" y="4067175"/>
          <p14:tracePt t="69272" x="1489075" y="4067175"/>
          <p14:tracePt t="69424" x="1489075" y="4054475"/>
          <p14:tracePt t="69434" x="1527175" y="4029075"/>
          <p14:tracePt t="69444" x="1601788" y="3941763"/>
          <p14:tracePt t="69454" x="1677988" y="3867150"/>
          <p14:tracePt t="69464" x="1765300" y="3792538"/>
          <p14:tracePt t="69479" x="1839913" y="3729038"/>
          <p14:tracePt t="69485" x="1914525" y="3692525"/>
          <p14:tracePt t="69496" x="1990725" y="3641725"/>
          <p14:tracePt t="69506" x="2065338" y="3603625"/>
          <p14:tracePt t="69515" x="2127250" y="3567113"/>
          <p14:tracePt t="69528" x="2203450" y="3541713"/>
          <p14:tracePt t="69535" x="2303463" y="3516313"/>
          <p14:tracePt t="69547" x="2428875" y="3490913"/>
          <p14:tracePt t="69555" x="2565400" y="3467100"/>
          <p14:tracePt t="69565" x="2703513" y="3467100"/>
          <p14:tracePt t="69580" x="2867025" y="3467100"/>
          <p14:tracePt t="69586" x="3054350" y="3490913"/>
          <p14:tracePt t="69595" x="3216275" y="3516313"/>
          <p14:tracePt t="69608" x="3354388" y="3554413"/>
          <p14:tracePt t="69616" x="3454400" y="3567113"/>
          <p14:tracePt t="69629" x="3554413" y="3579813"/>
          <p14:tracePt t="69636" x="3630613" y="3579813"/>
          <p14:tracePt t="69646" x="3730625" y="3579813"/>
          <p14:tracePt t="69657" x="3830638" y="3579813"/>
          <p14:tracePt t="69667" x="3930650" y="3579813"/>
          <p14:tracePt t="69678" x="4030663" y="3579813"/>
          <p14:tracePt t="69687" x="4117975" y="3579813"/>
          <p14:tracePt t="69697" x="4205288" y="3579813"/>
          <p14:tracePt t="69710" x="4294188" y="3567113"/>
          <p14:tracePt t="69717" x="4368800" y="3567113"/>
          <p14:tracePt t="69729" x="4443413" y="3554413"/>
          <p14:tracePt t="69737" x="4518025" y="3541713"/>
          <p14:tracePt t="69747" x="4556125" y="3541713"/>
          <p14:tracePt t="69762" x="4594225" y="3541713"/>
          <p14:tracePt t="69768" x="4606925" y="3541713"/>
          <p14:tracePt t="69779" x="4619625" y="3541713"/>
          <p14:tracePt t="69788" x="4630738" y="3541713"/>
          <p14:tracePt t="69810" x="4643438" y="3541713"/>
          <p14:tracePt t="69828" x="4656138" y="3541713"/>
          <p14:tracePt t="70681" x="4643438" y="3541713"/>
          <p14:tracePt t="70693" x="4643438" y="3529013"/>
          <p14:tracePt t="70701" x="4630738" y="3529013"/>
          <p14:tracePt t="70721" x="4630738" y="3516313"/>
          <p14:tracePt t="70731" x="4619625" y="3516313"/>
          <p14:tracePt t="70751" x="4606925" y="3503613"/>
          <p14:tracePt t="70761" x="4543425" y="3503613"/>
          <p14:tracePt t="70771" x="4481513" y="3490913"/>
          <p14:tracePt t="70782" x="4406900" y="3479800"/>
          <p14:tracePt t="70793" x="4318000" y="3467100"/>
          <p14:tracePt t="70802" x="4230688" y="3441700"/>
          <p14:tracePt t="70812" x="4105275" y="3429000"/>
          <p14:tracePt t="70826" x="4005263" y="3416300"/>
          <p14:tracePt t="70833" x="3905250" y="3416300"/>
          <p14:tracePt t="70843" x="3817938" y="3416300"/>
          <p14:tracePt t="70852" x="3767138" y="3416300"/>
          <p14:tracePt t="70862" x="3730625" y="3416300"/>
          <p14:tracePt t="70876" x="3717925" y="3403600"/>
          <p14:tracePt t="70883" x="3705225" y="3403600"/>
          <p14:tracePt t="70894" x="3692525" y="3390900"/>
          <p14:tracePt t="70974" x="3705225" y="3378200"/>
          <p14:tracePt t="70984" x="3743325" y="3378200"/>
          <p14:tracePt t="70994" x="3779838" y="3367088"/>
          <p14:tracePt t="71005" x="3856038" y="3341688"/>
          <p14:tracePt t="71014" x="3956050" y="3328988"/>
          <p14:tracePt t="71027" x="4043363" y="3303588"/>
          <p14:tracePt t="71035" x="4168775" y="3278188"/>
          <p14:tracePt t="71045" x="4330700" y="3254375"/>
          <p14:tracePt t="71058" x="4506913" y="3241675"/>
          <p14:tracePt t="71065" x="4668838" y="3228975"/>
          <p14:tracePt t="71076" x="4832350" y="3228975"/>
          <p14:tracePt t="71085" x="5019675" y="3228975"/>
          <p14:tracePt t="71096" x="5145088" y="3228975"/>
          <p14:tracePt t="71109" x="5281613" y="3228975"/>
          <p14:tracePt t="71116" x="5394325" y="3228975"/>
          <p14:tracePt t="71127" x="5495925" y="3228975"/>
          <p14:tracePt t="71136" x="5570538" y="3228975"/>
          <p14:tracePt t="71146" x="5657850" y="3228975"/>
          <p14:tracePt t="71159" x="5719763" y="3241675"/>
          <p14:tracePt t="71167" x="5770563" y="3254375"/>
          <p14:tracePt t="71177" x="5832475" y="3254375"/>
          <p14:tracePt t="71187" x="5870575" y="3254375"/>
          <p14:tracePt t="71197" x="5932488" y="3267075"/>
          <p14:tracePt t="71209" x="6008688" y="3278188"/>
          <p14:tracePt t="71217" x="6045200" y="3290888"/>
          <p14:tracePt t="71227" x="6083300" y="3290888"/>
          <p14:tracePt t="71238" x="6096000" y="3303588"/>
          <p14:tracePt t="71248" x="6108700" y="3303588"/>
          <p14:tracePt t="71259" x="6134100" y="3303588"/>
          <p14:tracePt t="71270" x="6146800" y="3303588"/>
          <p14:tracePt t="71278" x="6157913" y="3303588"/>
          <p14:tracePt t="71292" x="6170613" y="3303588"/>
          <p14:tracePt t="71329" x="6183313" y="3303588"/>
          <p14:tracePt t="71349" x="6183313" y="3316288"/>
          <p14:tracePt t="84291" x="6146800" y="3316288"/>
          <p14:tracePt t="84302" x="6070600" y="3316288"/>
          <p14:tracePt t="84312" x="6021388" y="3303588"/>
          <p14:tracePt t="84325" x="5883275" y="3254375"/>
          <p14:tracePt t="84331" x="5708650" y="3216275"/>
          <p14:tracePt t="84343" x="5445125" y="3165475"/>
          <p14:tracePt t="84352" x="5057775" y="3128963"/>
          <p14:tracePt t="84362" x="4643438" y="3103563"/>
          <p14:tracePt t="84376" x="4294188" y="3116263"/>
          <p14:tracePt t="84383" x="3792538" y="3228975"/>
          <p14:tracePt t="84393" x="3405188" y="3267075"/>
          <p14:tracePt t="84403" x="3092450" y="3367088"/>
          <p14:tracePt t="84413" x="2867025" y="3416300"/>
          <p14:tracePt t="84426" x="2690813" y="3479800"/>
          <p14:tracePt t="84433" x="2528888" y="3516313"/>
          <p14:tracePt t="84443" x="2416175" y="3554413"/>
          <p14:tracePt t="84454" x="2303463" y="3590925"/>
          <p14:tracePt t="84463" x="2252663" y="3629025"/>
          <p14:tracePt t="84475" x="2190750" y="3679825"/>
          <p14:tracePt t="84484" x="2139950" y="3729038"/>
          <p14:tracePt t="84495" x="2116138" y="3779838"/>
          <p14:tracePt t="84505" x="2065338" y="3867150"/>
          <p14:tracePt t="84514" x="2027238" y="3941763"/>
          <p14:tracePt t="84525" x="2003425" y="4005263"/>
          <p14:tracePt t="84535" x="1965325" y="4079875"/>
          <p14:tracePt t="84544" x="1939925" y="4129088"/>
          <p14:tracePt t="84559" x="1927225" y="4167188"/>
          <p14:tracePt t="84565" x="1914525" y="4205288"/>
          <p14:tracePt t="84577" x="1914525" y="4230688"/>
          <p14:tracePt t="84585" x="1914525" y="4254500"/>
          <p14:tracePt t="84598" x="1914525" y="4279900"/>
          <p14:tracePt t="84608" x="1914525" y="4305300"/>
          <p14:tracePt t="84616" x="1914525" y="4318000"/>
          <p14:tracePt t="84626" x="1914525" y="4330700"/>
          <p14:tracePt t="84636" x="1914525" y="4341813"/>
          <p14:tracePt t="84727" x="1914525" y="4354513"/>
          <p14:tracePt t="84758" x="1914525" y="4367213"/>
          <p14:tracePt t="84767" x="1914525" y="4379913"/>
          <p14:tracePt t="84778" x="1914525" y="4392613"/>
          <p14:tracePt t="84798" x="1914525" y="4405313"/>
          <p14:tracePt t="84818" x="1914525" y="4418013"/>
          <p14:tracePt t="84840" x="1914525" y="4430713"/>
          <p14:tracePt t="84849" x="1914525" y="4443413"/>
          <p14:tracePt t="84890" x="1914525" y="4454525"/>
          <p14:tracePt t="84909" x="1939925" y="4454525"/>
          <p14:tracePt t="84920" x="1978025" y="4454525"/>
          <p14:tracePt t="84932" x="2014538" y="4454525"/>
          <p14:tracePt t="84943" x="2078038" y="4454525"/>
          <p14:tracePt t="84950" x="2139950" y="4454525"/>
          <p14:tracePt t="84960" x="2228850" y="4454525"/>
          <p14:tracePt t="84971" x="2265363" y="4454525"/>
          <p14:tracePt t="84981" x="2328863" y="4454525"/>
          <p14:tracePt t="84992" x="2390775" y="4454525"/>
          <p14:tracePt t="85001" x="2516188" y="4454525"/>
          <p14:tracePt t="85011" x="2590800" y="4454525"/>
          <p14:tracePt t="85024" x="2728913" y="4454525"/>
          <p14:tracePt t="85031" x="2828925" y="4454525"/>
          <p14:tracePt t="85041" x="2979738" y="4454525"/>
          <p14:tracePt t="85052" x="3116263" y="4454525"/>
          <p14:tracePt t="85061" x="3279775" y="4454525"/>
          <p14:tracePt t="85074" x="3405188" y="4454525"/>
          <p14:tracePt t="85082" x="3530600" y="4467225"/>
          <p14:tracePt t="85092" x="3643313" y="4479925"/>
          <p14:tracePt t="85102" x="3730625" y="4479925"/>
          <p14:tracePt t="85113" x="3805238" y="4492625"/>
          <p14:tracePt t="85125" x="3867150" y="4492625"/>
          <p14:tracePt t="85133" x="3905250" y="4505325"/>
          <p14:tracePt t="85143" x="3943350" y="4505325"/>
          <p14:tracePt t="85153" x="3968750" y="4505325"/>
          <p14:tracePt t="85163" x="3992563" y="4505325"/>
          <p14:tracePt t="85174" x="4017963" y="4505325"/>
          <p14:tracePt t="85183" x="4030663" y="4505325"/>
          <p14:tracePt t="85193" x="4043363" y="4518025"/>
          <p14:tracePt t="85207" x="4056063" y="4518025"/>
          <p14:tracePt t="85225" x="4068763" y="4518025"/>
          <p14:tracePt t="85741" x="4081463" y="4518025"/>
          <p14:tracePt t="85751" x="4092575" y="4518025"/>
          <p14:tracePt t="85761" x="4130675" y="4518025"/>
          <p14:tracePt t="85773" x="4156075" y="4518025"/>
          <p14:tracePt t="85781" x="4192588" y="4518025"/>
          <p14:tracePt t="85792" x="4217988" y="4518025"/>
          <p14:tracePt t="85802" x="4268788" y="4518025"/>
          <p14:tracePt t="85812" x="4318000" y="4518025"/>
          <p14:tracePt t="85824" x="4381500" y="4518025"/>
          <p14:tracePt t="85832" x="4456113" y="4518025"/>
          <p14:tracePt t="85842" x="4506913" y="4518025"/>
          <p14:tracePt t="85853" x="4581525" y="4518025"/>
          <p14:tracePt t="85864" x="4630738" y="4530725"/>
          <p14:tracePt t="85874" x="4694238" y="4530725"/>
          <p14:tracePt t="85883" x="4743450" y="4530725"/>
          <p14:tracePt t="85893" x="4806950" y="4530725"/>
          <p14:tracePt t="85907" x="4868863" y="4530725"/>
          <p14:tracePt t="85917" x="4919663" y="4530725"/>
          <p14:tracePt t="85924" x="4994275" y="4530725"/>
          <p14:tracePt t="85933" x="5057775" y="4543425"/>
          <p14:tracePt t="85943" x="5106988" y="4543425"/>
          <p14:tracePt t="85957" x="5181600" y="4554538"/>
          <p14:tracePt t="85964" x="5257800" y="4554538"/>
          <p14:tracePt t="85974" x="5319713" y="4554538"/>
          <p14:tracePt t="85984" x="5407025" y="4554538"/>
          <p14:tracePt t="85994" x="5470525" y="4554538"/>
          <p14:tracePt t="86007" x="5570538" y="4554538"/>
          <p14:tracePt t="86015" x="5657850" y="4554538"/>
          <p14:tracePt t="86024" x="5745163" y="4554538"/>
          <p14:tracePt t="86035" x="5808663" y="4554538"/>
          <p14:tracePt t="86045" x="5895975" y="4554538"/>
          <p14:tracePt t="86056" x="5995988" y="4554538"/>
          <p14:tracePt t="86065" x="6108700" y="4554538"/>
          <p14:tracePt t="86075" x="6259513" y="4554538"/>
          <p14:tracePt t="86086" x="6446838" y="4554538"/>
          <p14:tracePt t="86095" x="6608763" y="4554538"/>
          <p14:tracePt t="86107" x="6721475" y="4554538"/>
          <p14:tracePt t="86116" x="6834188" y="4554538"/>
          <p14:tracePt t="86126" x="6921500" y="4554538"/>
          <p14:tracePt t="86139" x="6972300" y="4554538"/>
          <p14:tracePt t="86146" x="7021513" y="4554538"/>
          <p14:tracePt t="86157" x="7059613" y="4554538"/>
          <p14:tracePt t="86166" x="7085013" y="4554538"/>
          <p14:tracePt t="86176" x="7097713" y="4567238"/>
          <p14:tracePt t="86190" x="7123113" y="4567238"/>
          <p14:tracePt t="86197" x="7134225" y="4567238"/>
          <p14:tracePt t="86207" x="7146925" y="4567238"/>
          <p14:tracePt t="86227" x="7159625" y="4567238"/>
          <p14:tracePt t="86997" x="7146925" y="4567238"/>
          <p14:tracePt t="87140" x="7146925" y="4554538"/>
          <p14:tracePt t="87150" x="7172325" y="4554538"/>
          <p14:tracePt t="87160" x="7185025" y="4543425"/>
          <p14:tracePt t="87172" x="7235825" y="4543425"/>
          <p14:tracePt t="87180" x="7272338" y="4530725"/>
          <p14:tracePt t="87190" x="7348538" y="4505325"/>
          <p14:tracePt t="87201" x="7423150" y="4505325"/>
          <p14:tracePt t="87210" x="7472363" y="4492625"/>
          <p14:tracePt t="87222" x="7535863" y="4492625"/>
          <p14:tracePt t="87231" x="7572375" y="4492625"/>
          <p14:tracePt t="87241" x="7623175" y="4492625"/>
          <p14:tracePt t="87255" x="7661275" y="4492625"/>
          <p14:tracePt t="87261" x="7697788" y="4492625"/>
          <p14:tracePt t="87272" x="7723188" y="4492625"/>
          <p14:tracePt t="87281" x="7761288" y="4492625"/>
          <p14:tracePt t="87291" x="7785100" y="4492625"/>
          <p14:tracePt t="87305" x="7823200" y="4492625"/>
          <p14:tracePt t="87312" x="7848600" y="4492625"/>
          <p14:tracePt t="87321" x="7874000" y="4492625"/>
          <p14:tracePt t="87332" x="7886700" y="4492625"/>
          <p14:tracePt t="87342" x="7923213" y="4492625"/>
          <p14:tracePt t="87356" x="7935913" y="4492625"/>
          <p14:tracePt t="87362" x="7948613" y="4492625"/>
          <p14:tracePt t="87374" x="7974013" y="4492625"/>
          <p14:tracePt t="87384" x="7999413" y="4492625"/>
          <p14:tracePt t="87393" x="8023225" y="4492625"/>
          <p14:tracePt t="87413" x="8048625" y="4492625"/>
          <p14:tracePt t="87424" x="8061325" y="4492625"/>
          <p14:tracePt t="87434" x="8074025" y="4492625"/>
          <p14:tracePt t="87455" x="8099425" y="4492625"/>
          <p14:tracePt t="87475" x="8110538" y="4492625"/>
          <p14:tracePt t="87488" x="8135938" y="4492625"/>
          <p14:tracePt t="87494" x="8161338" y="4492625"/>
          <p14:tracePt t="87505" x="8199438" y="4492625"/>
          <p14:tracePt t="87515" x="8235950" y="4492625"/>
          <p14:tracePt t="87525" x="8261350" y="4492625"/>
          <p14:tracePt t="87538" x="8286750" y="4492625"/>
          <p14:tracePt t="87545" x="8312150" y="4492625"/>
          <p14:tracePt t="87555" x="8335963" y="4492625"/>
          <p14:tracePt t="87565" x="8361363" y="4492625"/>
          <p14:tracePt t="87577" x="8399463" y="4492625"/>
          <p14:tracePt t="87588" x="8424863" y="4492625"/>
          <p14:tracePt t="87595" x="8499475" y="4505325"/>
          <p14:tracePt t="87606" x="8599488" y="4518025"/>
          <p14:tracePt t="87617" x="8686800" y="4518025"/>
          <p14:tracePt t="87626" x="8812213" y="4530725"/>
          <p14:tracePt t="87640" x="8912225" y="4543425"/>
          <p14:tracePt t="87646" x="8986838" y="4543425"/>
          <p14:tracePt t="87657" x="9063038" y="4543425"/>
          <p14:tracePt t="87671" x="9099550" y="4543425"/>
          <p14:tracePt t="87677" x="9150350" y="4543425"/>
          <p14:tracePt t="87688" x="9175750" y="4543425"/>
          <p14:tracePt t="87697" x="9224963" y="4543425"/>
          <p14:tracePt t="87707" x="9250363" y="4543425"/>
          <p14:tracePt t="87721" x="9288463" y="4543425"/>
          <p14:tracePt t="87728" x="9312275" y="4543425"/>
          <p14:tracePt t="87738" x="9350375" y="4543425"/>
          <p14:tracePt t="87748" x="9375775" y="4543425"/>
          <p14:tracePt t="87758" x="9401175" y="4543425"/>
          <p14:tracePt t="87772" x="9437688" y="4543425"/>
          <p14:tracePt t="87778" x="9475788" y="4543425"/>
          <p14:tracePt t="87789" x="9513888" y="4543425"/>
          <p14:tracePt t="87798" x="9550400" y="4543425"/>
          <p14:tracePt t="87808" x="9588500" y="4543425"/>
          <p14:tracePt t="87821" x="9663113" y="4543425"/>
          <p14:tracePt t="87829" x="9701213" y="4543425"/>
          <p14:tracePt t="87839" x="9750425" y="4543425"/>
          <p14:tracePt t="87850" x="9775825" y="4543425"/>
          <p14:tracePt t="87859" x="9813925" y="4543425"/>
          <p14:tracePt t="87871" x="9839325" y="4543425"/>
          <p14:tracePt t="87879" x="9875838" y="4543425"/>
          <p14:tracePt t="87902" x="9913938" y="4554538"/>
          <p14:tracePt t="87910" x="9939338" y="4554538"/>
          <p14:tracePt t="87923" x="9952038" y="4554538"/>
          <p14:tracePt t="87930" x="9975850" y="4554538"/>
          <p14:tracePt t="87940" x="9988550" y="4554538"/>
          <p14:tracePt t="87954" x="10001250" y="4554538"/>
          <p14:tracePt t="87962" x="10013950" y="4554538"/>
          <p14:tracePt t="87971" x="10026650" y="4554538"/>
          <p14:tracePt t="87991" x="10052050" y="4554538"/>
          <p14:tracePt t="88011" x="10064750" y="4567238"/>
          <p14:tracePt t="88021" x="10088563" y="4567238"/>
          <p14:tracePt t="88042" x="10101263" y="4567238"/>
          <p14:tracePt t="88062" x="10113963" y="4567238"/>
          <p14:tracePt t="88082" x="10126663" y="4567238"/>
          <p14:tracePt t="88113" x="10139363" y="4567238"/>
          <p14:tracePt t="88194" x="10113963" y="4567238"/>
          <p14:tracePt t="88204" x="10052050" y="4567238"/>
          <p14:tracePt t="88214" x="9913938" y="4567238"/>
          <p14:tracePt t="88224" x="9701213" y="4543425"/>
          <p14:tracePt t="88237" x="9375775" y="4454525"/>
          <p14:tracePt t="88244" x="8937625" y="4367213"/>
          <p14:tracePt t="88255" x="8335963" y="4254500"/>
          <p14:tracePt t="88265" x="7748588" y="4179888"/>
          <p14:tracePt t="88275" x="7010400" y="4054475"/>
          <p14:tracePt t="88287" x="6321425" y="4005263"/>
          <p14:tracePt t="88295" x="5708650" y="3979863"/>
          <p14:tracePt t="88305" x="5170488" y="3979863"/>
          <p14:tracePt t="88316" x="4694238" y="3979863"/>
          <p14:tracePt t="88326" x="4281488" y="3979863"/>
          <p14:tracePt t="88337" x="3943350" y="3992563"/>
          <p14:tracePt t="88346" x="3679825" y="4017963"/>
          <p14:tracePt t="88356" x="3417888" y="4054475"/>
          <p14:tracePt t="88369" x="3228975" y="4092575"/>
          <p14:tracePt t="88376" x="3067050" y="4117975"/>
          <p14:tracePt t="88387" x="2890838" y="4154488"/>
          <p14:tracePt t="88396" x="2741613" y="4179888"/>
          <p14:tracePt t="88407" x="2603500" y="4217988"/>
          <p14:tracePt t="88421" x="2465388" y="4241800"/>
          <p14:tracePt t="88428" x="2339975" y="4254500"/>
          <p14:tracePt t="88439" x="2203450" y="4267200"/>
          <p14:tracePt t="88448" x="2052638" y="4292600"/>
          <p14:tracePt t="88457" x="1927225" y="4318000"/>
          <p14:tracePt t="88471" x="1839913" y="4341813"/>
          <p14:tracePt t="88478" x="1752600" y="4367213"/>
          <p14:tracePt t="88488" x="1677988" y="4392613"/>
          <p14:tracePt t="88498" x="1614488" y="4418013"/>
          <p14:tracePt t="88508" x="1577975" y="4430713"/>
          <p14:tracePt t="88521" x="1514475" y="4443413"/>
          <p14:tracePt t="88529" x="1489075" y="4443413"/>
          <p14:tracePt t="88538" x="1465263" y="4443413"/>
          <p14:tracePt t="88553" x="1452563" y="4443413"/>
          <p14:tracePt t="88559" x="1439863" y="4443413"/>
          <p14:tracePt t="88570" x="1439863" y="4454525"/>
          <p14:tracePt t="88590" x="1427163" y="4467225"/>
          <p14:tracePt t="88603" x="1376363" y="4505325"/>
          <p14:tracePt t="88609" x="1314450" y="4554538"/>
          <p14:tracePt t="88621" x="1252538" y="4592638"/>
          <p14:tracePt t="88630" x="1227138" y="4630738"/>
          <p14:tracePt t="88639" x="1163638" y="4692650"/>
          <p14:tracePt t="88654" x="1114425" y="4756150"/>
          <p14:tracePt t="88660" x="1076325" y="4792663"/>
          <p14:tracePt t="88671" x="1076325" y="4818063"/>
          <p14:tracePt t="88680" x="1050925" y="4843463"/>
          <p14:tracePt t="88691" x="1050925" y="4856163"/>
          <p14:tracePt t="88703" x="1050925" y="4868863"/>
          <p14:tracePt t="88711" x="1050925" y="4879975"/>
          <p14:tracePt t="88731" x="1050925" y="4892675"/>
          <p14:tracePt t="88753" x="1076325" y="4905375"/>
          <p14:tracePt t="88761" x="1101725" y="4918075"/>
          <p14:tracePt t="88771" x="1127125" y="4930775"/>
          <p14:tracePt t="88782" x="1150938" y="4943475"/>
          <p14:tracePt t="88792" x="1189038" y="4943475"/>
          <p14:tracePt t="88804" x="1227138" y="4956175"/>
          <p14:tracePt t="88812" x="1252538" y="4956175"/>
          <p14:tracePt t="88822" x="1263650" y="4968875"/>
          <p14:tracePt t="88833" x="1301750" y="4968875"/>
          <p14:tracePt t="88846" x="1327150" y="4968875"/>
          <p14:tracePt t="88854" x="1363663" y="4981575"/>
          <p14:tracePt t="88863" x="1389063" y="4981575"/>
          <p14:tracePt t="88873" x="1476375" y="4992688"/>
          <p14:tracePt t="88886" x="1577975" y="4992688"/>
          <p14:tracePt t="88904" x="1839913" y="5018088"/>
          <p14:tracePt t="88914" x="1965325" y="5030788"/>
          <p14:tracePt t="88923" x="2090738" y="5043488"/>
          <p14:tracePt t="88937" x="2216150" y="5043488"/>
          <p14:tracePt t="88944" x="2303463" y="5056188"/>
          <p14:tracePt t="88954" x="2352675" y="5056188"/>
          <p14:tracePt t="88965" x="2403475" y="5056188"/>
          <p14:tracePt t="88974" x="2441575" y="5056188"/>
          <p14:tracePt t="88986" x="2478088" y="5056188"/>
          <p14:tracePt t="88995" x="2503488" y="5056188"/>
          <p14:tracePt t="89005" x="2541588" y="5056188"/>
          <p14:tracePt t="89015" x="2565400" y="5056188"/>
          <p14:tracePt t="89025" x="2590800" y="5056188"/>
          <p14:tracePt t="89036" x="2603500" y="5056188"/>
          <p14:tracePt t="89045" x="2616200" y="5056188"/>
          <p14:tracePt t="89068" x="2641600" y="5056188"/>
          <p14:tracePt t="89086" x="2654300" y="5056188"/>
          <p14:tracePt t="89118" x="2667000" y="5056188"/>
          <p14:tracePt t="89137" x="2678113" y="5056188"/>
          <p14:tracePt t="90373" x="2690813" y="5056188"/>
          <p14:tracePt t="90384" x="2703513" y="5056188"/>
          <p14:tracePt t="90393" x="2741613" y="5056188"/>
          <p14:tracePt t="90404" x="2767013" y="5056188"/>
          <p14:tracePt t="90418" x="2816225" y="5056188"/>
          <p14:tracePt t="90424" x="2841625" y="5056188"/>
          <p14:tracePt t="90434" x="2890838" y="5056188"/>
          <p14:tracePt t="90444" x="2928938" y="5056188"/>
          <p14:tracePt t="90454" x="2979738" y="5056188"/>
          <p14:tracePt t="90468" x="3003550" y="5056188"/>
          <p14:tracePt t="90474" x="3054350" y="5068888"/>
          <p14:tracePt t="90484" x="3116263" y="5068888"/>
          <p14:tracePt t="90495" x="3192463" y="5068888"/>
          <p14:tracePt t="90505" x="3279775" y="5068888"/>
          <p14:tracePt t="90518" x="3367088" y="5081588"/>
          <p14:tracePt t="90525" x="3454400" y="5081588"/>
          <p14:tracePt t="90536" x="3554413" y="5092700"/>
          <p14:tracePt t="90546" x="3654425" y="5092700"/>
          <p14:tracePt t="90555" x="3756025" y="5105400"/>
          <p14:tracePt t="90567" x="3830638" y="5118100"/>
          <p14:tracePt t="90576" x="3930650" y="5118100"/>
          <p14:tracePt t="90587" x="4030663" y="5130800"/>
          <p14:tracePt t="90601" x="4143375" y="5143500"/>
          <p14:tracePt t="90606" x="4243388" y="5156200"/>
          <p14:tracePt t="90618" x="4330700" y="5156200"/>
          <p14:tracePt t="90627" x="4406900" y="5156200"/>
          <p14:tracePt t="90637" x="4481513" y="5156200"/>
          <p14:tracePt t="90650" x="4568825" y="5156200"/>
          <p14:tracePt t="90657" x="4656138" y="5156200"/>
          <p14:tracePt t="90667" x="4756150" y="5156200"/>
          <p14:tracePt t="90677" x="4868863" y="5156200"/>
          <p14:tracePt t="90688" x="4968875" y="5156200"/>
          <p14:tracePt t="90701" x="5081588" y="5156200"/>
          <p14:tracePt t="90707" x="5232400" y="5156200"/>
          <p14:tracePt t="90717" x="5407025" y="5130800"/>
          <p14:tracePt t="90728" x="5545138" y="5130800"/>
          <p14:tracePt t="90738" x="5695950" y="5118100"/>
          <p14:tracePt t="90751" x="5821363" y="5105400"/>
          <p14:tracePt t="90758" x="5945188" y="5105400"/>
          <p14:tracePt t="90769" x="6045200" y="5092700"/>
          <p14:tracePt t="90779" x="6146800" y="5092700"/>
          <p14:tracePt t="90788" x="6208713" y="5092700"/>
          <p14:tracePt t="90801" x="6334125" y="5068888"/>
          <p14:tracePt t="90809" x="6446838" y="5068888"/>
          <p14:tracePt t="90819" x="6559550" y="5068888"/>
          <p14:tracePt t="90830" x="6684963" y="5068888"/>
          <p14:tracePt t="90840" x="6759575" y="5068888"/>
          <p14:tracePt t="90850" x="6834188" y="5068888"/>
          <p14:tracePt t="90860" x="6872288" y="5068888"/>
          <p14:tracePt t="90870" x="6921500" y="5081588"/>
          <p14:tracePt t="90883" x="6934200" y="5081588"/>
          <p14:tracePt t="90891" x="6959600" y="5081588"/>
          <p14:tracePt t="90902" x="6985000" y="5081588"/>
          <p14:tracePt t="90915" x="7010400" y="5081588"/>
          <p14:tracePt t="90933" x="7034213" y="5081588"/>
          <p14:tracePt t="90942" x="7059613" y="5092700"/>
          <p14:tracePt t="90951" x="7072313" y="5092700"/>
          <p14:tracePt t="90961" x="7085013" y="5092700"/>
          <p14:tracePt t="90972" x="7097713" y="5092700"/>
          <p14:tracePt t="90984" x="7110413" y="5092700"/>
          <p14:tracePt t="90991" x="7123113" y="5092700"/>
          <p14:tracePt t="91874" x="7134225" y="5092700"/>
          <p14:tracePt t="91904" x="7146925" y="5092700"/>
          <p14:tracePt t="91916" x="7159625" y="5092700"/>
          <p14:tracePt t="91924" x="7210425" y="5092700"/>
          <p14:tracePt t="91934" x="7272338" y="5081588"/>
          <p14:tracePt t="91945" x="7348538" y="5068888"/>
          <p14:tracePt t="91954" x="7410450" y="5068888"/>
          <p14:tracePt t="91966" x="7497763" y="5056188"/>
          <p14:tracePt t="91975" x="7572375" y="5056188"/>
          <p14:tracePt t="91985" x="7661275" y="5056188"/>
          <p14:tracePt t="91998" x="7761288" y="5056188"/>
          <p14:tracePt t="92006" x="7861300" y="5043488"/>
          <p14:tracePt t="92016" x="7948613" y="5030788"/>
          <p14:tracePt t="92025" x="8099425" y="5018088"/>
          <p14:tracePt t="92035" x="8223250" y="5005388"/>
          <p14:tracePt t="92050" x="8374063" y="5005388"/>
          <p14:tracePt t="92056" x="8512175" y="4981575"/>
          <p14:tracePt t="92067" x="8661400" y="4981575"/>
          <p14:tracePt t="92076" x="8812213" y="4981575"/>
          <p14:tracePt t="92086" x="8937625" y="4981575"/>
          <p14:tracePt t="92099" x="9024938" y="4981575"/>
          <p14:tracePt t="92106" x="9112250" y="4981575"/>
          <p14:tracePt t="92116" x="9199563" y="4981575"/>
          <p14:tracePt t="92127" x="9250363" y="4981575"/>
          <p14:tracePt t="92137" x="9312275" y="4981575"/>
          <p14:tracePt t="92149" x="9388475" y="4981575"/>
          <p14:tracePt t="92157" x="9437688" y="4981575"/>
          <p14:tracePt t="92167" x="9501188" y="4981575"/>
          <p14:tracePt t="92178" x="9550400" y="4981575"/>
          <p14:tracePt t="92188" x="9637713" y="4981575"/>
          <p14:tracePt t="92199" x="9726613" y="4981575"/>
          <p14:tracePt t="92208" x="9801225" y="4981575"/>
          <p14:tracePt t="92217" x="9863138" y="4981575"/>
          <p14:tracePt t="92231" x="9926638" y="4981575"/>
          <p14:tracePt t="92238" x="9963150" y="4981575"/>
          <p14:tracePt t="92249" x="10013950" y="4992688"/>
          <p14:tracePt t="92260" x="10052050" y="5005388"/>
          <p14:tracePt t="92268" x="10088563" y="5005388"/>
          <p14:tracePt t="92282" x="10101263" y="5018088"/>
          <p14:tracePt t="92289" x="10139363" y="5018088"/>
          <p14:tracePt t="92299" x="10152063" y="5018088"/>
          <p14:tracePt t="92309" x="10177463" y="5018088"/>
          <p14:tracePt t="92319" x="10188575" y="5030788"/>
          <p14:tracePt t="92332" x="10201275" y="5030788"/>
          <p14:tracePt t="92339" x="10213975" y="5030788"/>
          <p14:tracePt t="92351" x="10226675" y="5030788"/>
          <p14:tracePt t="92360" x="10239375" y="5030788"/>
          <p14:tracePt t="92370" x="10252075" y="5030788"/>
          <p14:tracePt t="92382" x="10277475" y="5030788"/>
          <p14:tracePt t="92390" x="10301288" y="5043488"/>
          <p14:tracePt t="92400" x="10313988" y="5043488"/>
          <p14:tracePt t="92411" x="10352088" y="5056188"/>
          <p14:tracePt t="92421" x="10390188" y="5068888"/>
          <p14:tracePt t="92432" x="10414000" y="5068888"/>
          <p14:tracePt t="92441" x="10426700" y="5068888"/>
          <p14:tracePt t="92451" x="10452100" y="5081588"/>
          <p14:tracePt t="92465" x="10477500" y="5081588"/>
          <p14:tracePt t="92471" x="10526713" y="5092700"/>
          <p14:tracePt t="92483" x="10577513" y="5118100"/>
          <p14:tracePt t="92492" x="10652125" y="5130800"/>
          <p14:tracePt t="92502" x="10702925" y="5143500"/>
          <p14:tracePt t="92516" x="10752138" y="5143500"/>
          <p14:tracePt t="92522" x="10815638" y="5143500"/>
          <p14:tracePt t="92532" x="10852150" y="5143500"/>
          <p14:tracePt t="92543" x="10890250" y="5156200"/>
          <p14:tracePt t="92553" x="10939463" y="5156200"/>
          <p14:tracePt t="92565" x="11028363" y="5181600"/>
          <p14:tracePt t="92573" x="11115675" y="5194300"/>
          <p14:tracePt t="92583" x="11164888" y="5205413"/>
          <p14:tracePt t="92594" x="11228388" y="5205413"/>
          <p14:tracePt t="92603" x="11277600" y="5218113"/>
          <p14:tracePt t="92614" x="11315700" y="5218113"/>
          <p14:tracePt t="92623" x="11328400" y="5230813"/>
          <p14:tracePt t="92633" x="11353800" y="5230813"/>
          <p14:tracePt t="92644" x="11366500" y="5230813"/>
          <p14:tracePt t="92654" x="11390313" y="5230813"/>
          <p14:tracePt t="92674" x="11403013" y="5230813"/>
          <p14:tracePt t="92684" x="11415713" y="5230813"/>
          <p14:tracePt t="92699" x="11428413" y="5230813"/>
          <p14:tracePt t="92725" x="11441113" y="5230813"/>
          <p14:tracePt t="92786" x="11390313" y="5230813"/>
          <p14:tracePt t="92798" x="11303000" y="5230813"/>
          <p14:tracePt t="92806" x="11164888" y="5230813"/>
          <p14:tracePt t="92816" x="11002963" y="5205413"/>
          <p14:tracePt t="92827" x="10739438" y="5168900"/>
          <p14:tracePt t="92837" x="10414000" y="5118100"/>
          <p14:tracePt t="92849" x="9975850" y="5030788"/>
          <p14:tracePt t="92857" x="9513888" y="4943475"/>
          <p14:tracePt t="92867" x="8986838" y="4843463"/>
          <p14:tracePt t="92877" x="8399463" y="4805363"/>
          <p14:tracePt t="92887" x="7723188" y="4805363"/>
          <p14:tracePt t="92898" x="7034213" y="4843463"/>
          <p14:tracePt t="92908" x="6270625" y="4918075"/>
          <p14:tracePt t="92917" x="5683250" y="5005388"/>
          <p14:tracePt t="92931" x="5119688" y="5081588"/>
          <p14:tracePt t="92937" x="4656138" y="5143500"/>
          <p14:tracePt t="92948" x="4268788" y="5181600"/>
          <p14:tracePt t="92958" x="4017963" y="5218113"/>
          <p14:tracePt t="92968" x="3830638" y="5230813"/>
          <p14:tracePt t="92981" x="3679825" y="5230813"/>
          <p14:tracePt t="92988" x="3541713" y="5243513"/>
          <p14:tracePt t="92999" x="3429000" y="5256213"/>
          <p14:tracePt t="93009" x="3292475" y="5256213"/>
          <p14:tracePt t="93019" x="3167063" y="5256213"/>
          <p14:tracePt t="93032" x="2992438" y="5268913"/>
          <p14:tracePt t="93039" x="2867025" y="5281613"/>
          <p14:tracePt t="93049" x="2728913" y="5318125"/>
          <p14:tracePt t="93060" x="2554288" y="5343525"/>
          <p14:tracePt t="93069" x="2390775" y="5368925"/>
          <p14:tracePt t="93081" x="2252663" y="5394325"/>
          <p14:tracePt t="93090" x="2139950" y="5418138"/>
          <p14:tracePt t="93100" x="2052638" y="5418138"/>
          <p14:tracePt t="93114" x="2014538" y="5430838"/>
          <p14:tracePt t="93120" x="1978025" y="5430838"/>
          <p14:tracePt t="93131" x="1965325" y="5430838"/>
          <p14:tracePt t="93141" x="1952625" y="5430838"/>
          <p14:tracePt t="93201" x="1914525" y="5456238"/>
          <p14:tracePt t="93214" x="1852613" y="5468938"/>
          <p14:tracePt t="93221" x="1814513" y="5481638"/>
          <p14:tracePt t="93231" x="1801813" y="5494338"/>
          <p14:tracePt t="93242" x="1778000" y="5494338"/>
          <p14:tracePt t="93263" x="1765300" y="5494338"/>
          <p14:tracePt t="93302" x="1765300" y="5507038"/>
          <p14:tracePt t="93314" x="1739900" y="5518150"/>
          <p14:tracePt t="93333" x="1727200" y="5530850"/>
          <p14:tracePt t="93346" x="1714500" y="5543550"/>
          <p14:tracePt t="93353" x="1701800" y="5543550"/>
          <p14:tracePt t="93373" x="1701800" y="5556250"/>
          <p14:tracePt t="93383" x="1689100" y="5556250"/>
          <p14:tracePt t="93527" x="1689100" y="5568950"/>
          <p14:tracePt t="93535" x="1714500" y="5568950"/>
          <p14:tracePt t="93546" x="1739900" y="5581650"/>
          <p14:tracePt t="93556" x="1752600" y="5581650"/>
          <p14:tracePt t="93566" x="1790700" y="5581650"/>
          <p14:tracePt t="93580" x="1827213" y="5594350"/>
          <p14:tracePt t="93586" x="1927225" y="5607050"/>
          <p14:tracePt t="93598" x="2065338" y="5619750"/>
          <p14:tracePt t="93607" x="2252663" y="5630863"/>
          <p14:tracePt t="93617" x="2378075" y="5656263"/>
          <p14:tracePt t="93631" x="2516188" y="5668963"/>
          <p14:tracePt t="93637" x="2616200" y="5668963"/>
          <p14:tracePt t="93647" x="2703513" y="5681663"/>
          <p14:tracePt t="93657" x="2778125" y="5681663"/>
          <p14:tracePt t="93667" x="2841625" y="5694363"/>
          <p14:tracePt t="93681" x="2879725" y="5694363"/>
          <p14:tracePt t="93687" x="2928938" y="5707063"/>
          <p14:tracePt t="93699" x="2967038" y="5719763"/>
          <p14:tracePt t="93708" x="3003550" y="5719763"/>
          <p14:tracePt t="93718" x="3028950" y="5732463"/>
          <p14:tracePt t="93732" x="3092450" y="5732463"/>
          <p14:tracePt t="93738" x="3128963" y="5732463"/>
          <p14:tracePt t="93748" x="3179763" y="5732463"/>
          <p14:tracePt t="93759" x="3205163" y="5732463"/>
          <p14:tracePt t="93769" x="3241675" y="5743575"/>
          <p14:tracePt t="93780" x="3267075" y="5743575"/>
          <p14:tracePt t="93789" x="3292475" y="5743575"/>
          <p14:tracePt t="93799" x="3305175" y="5743575"/>
          <p14:tracePt t="93812" x="3328988" y="5743575"/>
          <p14:tracePt t="93819" x="3341688" y="5743575"/>
          <p14:tracePt t="93831" x="3379788" y="5743575"/>
          <p14:tracePt t="93840" x="3417888" y="5743575"/>
          <p14:tracePt t="93850" x="3479800" y="5743575"/>
          <p14:tracePt t="93863" x="3517900" y="5743575"/>
          <p14:tracePt t="93870" x="3567113" y="5743575"/>
          <p14:tracePt t="93880" x="3592513" y="5743575"/>
          <p14:tracePt t="93891" x="3630613" y="5743575"/>
          <p14:tracePt t="93911" x="3654425" y="5743575"/>
          <p14:tracePt t="93915" x="3692525" y="5743575"/>
          <p14:tracePt t="93922" x="3717925" y="5743575"/>
          <p14:tracePt t="93932" x="3756025" y="5743575"/>
          <p14:tracePt t="93942" x="3779838" y="5743575"/>
          <p14:tracePt t="93952" x="3856038" y="5743575"/>
          <p14:tracePt t="93963" x="3956050" y="5743575"/>
          <p14:tracePt t="93972" x="4043363" y="5732463"/>
          <p14:tracePt t="93982" x="4117975" y="5732463"/>
          <p14:tracePt t="93992" x="4181475" y="5719763"/>
          <p14:tracePt t="94002" x="4217988" y="5719763"/>
          <p14:tracePt t="94013" x="4256088" y="5719763"/>
          <p14:tracePt t="94022" x="4281488" y="5719763"/>
          <p14:tracePt t="94032" x="4305300" y="5719763"/>
          <p14:tracePt t="94046" x="4318000" y="5719763"/>
          <p14:tracePt t="94053" x="4343400" y="5719763"/>
          <p14:tracePt t="94063" x="4356100" y="5719763"/>
          <p14:tracePt t="94073" x="4381500" y="5719763"/>
          <p14:tracePt t="94083" x="4418013" y="5719763"/>
          <p14:tracePt t="94096" x="4443413" y="5719763"/>
          <p14:tracePt t="94103" x="4518025" y="5719763"/>
          <p14:tracePt t="94115" x="4568825" y="5719763"/>
          <p14:tracePt t="94124" x="4606925" y="5719763"/>
          <p14:tracePt t="94134" x="4643438" y="5719763"/>
          <p14:tracePt t="94146" x="4656138" y="5719763"/>
          <p14:tracePt t="94154" x="4681538" y="5719763"/>
          <p14:tracePt t="94164" x="4706938" y="5719763"/>
          <p14:tracePt t="94175" x="4719638" y="5719763"/>
          <p14:tracePt t="94185" x="4732338" y="5719763"/>
          <p14:tracePt t="94196" x="4743450" y="5719763"/>
          <p14:tracePt t="94205" x="4756150" y="5719763"/>
          <p14:tracePt t="94216" x="4768850" y="5719763"/>
          <p14:tracePt t="94235" x="4781550" y="5719763"/>
          <p14:tracePt t="94265" x="4794250" y="5719763"/>
          <p14:tracePt t="95188" x="4794250" y="5707063"/>
          <p14:tracePt t="99609" x="4894263" y="5694363"/>
          <p14:tracePt t="99618" x="5068888" y="5643563"/>
          <p14:tracePt t="99628" x="5281613" y="5607050"/>
          <p14:tracePt t="99639" x="5670550" y="5556250"/>
          <p14:tracePt t="99648" x="6034088" y="5494338"/>
          <p14:tracePt t="99658" x="6521450" y="5430838"/>
          <p14:tracePt t="99671" x="7072313" y="5381625"/>
          <p14:tracePt t="99679" x="7723188" y="5368925"/>
          <p14:tracePt t="99689" x="8335963" y="5343525"/>
          <p14:tracePt t="99699" x="8912225" y="5343525"/>
          <p14:tracePt t="99709" x="9388475" y="5343525"/>
          <p14:tracePt t="99722" x="9901238" y="5343525"/>
          <p14:tracePt t="99729" x="10252075" y="5343525"/>
          <p14:tracePt t="99740" x="10526713" y="5343525"/>
          <p14:tracePt t="99750" x="10690225" y="5343525"/>
          <p14:tracePt t="99759" x="10815638" y="5343525"/>
          <p14:tracePt t="99772" x="10915650" y="5343525"/>
          <p14:tracePt t="99780" x="10990263" y="5343525"/>
          <p14:tracePt t="99790" x="11077575" y="5343525"/>
          <p14:tracePt t="99801" x="11141075" y="5343525"/>
          <p14:tracePt t="99810" x="11190288" y="5343525"/>
          <p14:tracePt t="99822" x="11277600" y="5343525"/>
          <p14:tracePt t="99830" x="11366500" y="5343525"/>
          <p14:tracePt t="99840" x="11428413" y="5343525"/>
          <p14:tracePt t="99852" x="11490325" y="5330825"/>
          <p14:tracePt t="99861" x="11528425" y="5318125"/>
          <p14:tracePt t="99872" x="11566525" y="5318125"/>
          <p14:tracePt t="99881" x="11603038" y="5305425"/>
          <p14:tracePt t="99892" x="11641138" y="5305425"/>
          <p14:tracePt t="99905" x="11679238" y="5294313"/>
          <p14:tracePt t="99911" x="11715750" y="5294313"/>
          <p14:tracePt t="99923" x="11728450" y="5294313"/>
          <p14:tracePt t="99932" x="11753850" y="5294313"/>
          <p14:tracePt t="100023" x="11715750" y="5294313"/>
          <p14:tracePt t="100033" x="11603038" y="5281613"/>
          <p14:tracePt t="100043" x="11490325" y="5281613"/>
          <p14:tracePt t="100055" x="11403013" y="5268913"/>
          <p14:tracePt t="100064" x="11303000" y="5268913"/>
          <p14:tracePt t="100073" x="11190288" y="5268913"/>
          <p14:tracePt t="100084" x="11028363" y="5268913"/>
          <p14:tracePt t="100094" x="10890250" y="5268913"/>
          <p14:tracePt t="100105" x="10752138" y="5268913"/>
          <p14:tracePt t="100114" x="10639425" y="5268913"/>
          <p14:tracePt t="100126" x="10514013" y="5294313"/>
          <p14:tracePt t="100138" x="10414000" y="5294313"/>
          <p14:tracePt t="100145" x="10352088" y="5305425"/>
          <p14:tracePt t="100156" x="10277475" y="5305425"/>
          <p14:tracePt t="100165" x="10252075" y="5318125"/>
          <p14:tracePt t="100175" x="10213975" y="5318125"/>
          <p14:tracePt t="100195" x="10188575" y="5318125"/>
          <p14:tracePt t="100216" x="10177463" y="5318125"/>
          <p14:tracePt t="100246" x="10164763" y="5318125"/>
          <p14:tracePt t="100419" x="10164763" y="5305425"/>
          <p14:tracePt t="100550" x="10126663" y="5305425"/>
          <p14:tracePt t="100562" x="10052050" y="5305425"/>
          <p14:tracePt t="100571" x="9988550" y="5305425"/>
          <p14:tracePt t="100580" x="9852025" y="5305425"/>
          <p14:tracePt t="100591" x="9688513" y="5305425"/>
          <p14:tracePt t="100604" x="9525000" y="5305425"/>
          <p14:tracePt t="100612" x="9337675" y="5318125"/>
          <p14:tracePt t="100622" x="9199563" y="5318125"/>
          <p14:tracePt t="100631" x="9088438" y="5318125"/>
          <p14:tracePt t="100642" x="8999538" y="5318125"/>
          <p14:tracePt t="100654" x="8937625" y="5318125"/>
          <p14:tracePt t="100662" x="8874125" y="5318125"/>
          <p14:tracePt t="100671" x="8837613" y="5318125"/>
          <p14:tracePt t="100682" x="8799513" y="5318125"/>
          <p14:tracePt t="100692" x="8763000" y="5318125"/>
          <p14:tracePt t="100704" x="8712200" y="5318125"/>
          <p14:tracePt t="100712" x="8674100" y="5318125"/>
          <p14:tracePt t="100722" x="8637588" y="5318125"/>
          <p14:tracePt t="100733" x="8624888" y="5318125"/>
          <p14:tracePt t="100743" x="8612188" y="5318125"/>
          <p14:tracePt t="100754" x="8599488" y="5318125"/>
          <p14:tracePt t="100784" x="8586788" y="5318125"/>
          <p14:tracePt t="100935" x="8599488" y="5318125"/>
          <p14:tracePt t="100946" x="8624888" y="5318125"/>
          <p14:tracePt t="100955" x="8661400" y="5318125"/>
          <p14:tracePt t="100966" x="8750300" y="5318125"/>
          <p14:tracePt t="100976" x="8837613" y="5305425"/>
          <p14:tracePt t="100988" x="8975725" y="5281613"/>
          <p14:tracePt t="100996" x="9124950" y="5256213"/>
          <p14:tracePt t="101006" x="9275763" y="5230813"/>
          <p14:tracePt t="101020" x="9388475" y="5205413"/>
          <p14:tracePt t="101027" x="9513888" y="5194300"/>
          <p14:tracePt t="101037" x="9613900" y="5168900"/>
          <p14:tracePt t="101047" x="9713913" y="5168900"/>
          <p14:tracePt t="101057" x="9801225" y="5156200"/>
          <p14:tracePt t="101071" x="9863138" y="5156200"/>
          <p14:tracePt t="101077" x="9952038" y="5156200"/>
          <p14:tracePt t="101088" x="10039350" y="5156200"/>
          <p14:tracePt t="101098" x="10088563" y="5156200"/>
          <p14:tracePt t="101108" x="10188575" y="5156200"/>
          <p14:tracePt t="101120" x="10277475" y="5156200"/>
          <p14:tracePt t="101128" x="10352088" y="5156200"/>
          <p14:tracePt t="101138" x="10414000" y="5156200"/>
          <p14:tracePt t="101148" x="10477500" y="5156200"/>
          <p14:tracePt t="101158" x="10514013" y="5143500"/>
          <p14:tracePt t="101171" x="10552113" y="5130800"/>
          <p14:tracePt t="101178" x="10564813" y="5130800"/>
          <p14:tracePt t="101189" x="10602913" y="5130800"/>
          <p14:tracePt t="101204" x="10614025" y="5130800"/>
          <p14:tracePt t="101209" x="10639425" y="5118100"/>
          <p14:tracePt t="101221" x="10652125" y="5118100"/>
          <p14:tracePt t="101229" x="10690225" y="5118100"/>
          <p14:tracePt t="101239" x="10702925" y="5118100"/>
          <p14:tracePt t="101253" x="10726738" y="5118100"/>
          <p14:tracePt t="101260" x="10739438" y="5118100"/>
          <p14:tracePt t="101270" x="10764838" y="5118100"/>
          <p14:tracePt t="101280" x="10777538" y="5118100"/>
          <p14:tracePt t="101290" x="10790238" y="5118100"/>
          <p14:tracePt t="101303" x="10802938" y="5118100"/>
          <p14:tracePt t="101310" x="10815638" y="5118100"/>
          <p14:tracePt t="101320" x="10828338" y="5118100"/>
          <p14:tracePt t="101331" x="10828338" y="5105400"/>
          <p14:tracePt t="101341" x="10839450" y="5105400"/>
          <p14:tracePt t="101353" x="10877550" y="5105400"/>
          <p14:tracePt t="101361" x="10952163" y="5105400"/>
          <p14:tracePt t="101372" x="11041063" y="5092700"/>
          <p14:tracePt t="101382" x="11128375" y="5081588"/>
          <p14:tracePt t="101391" x="11164888" y="5081588"/>
          <p14:tracePt t="101404" x="11228388" y="5068888"/>
          <p14:tracePt t="101412" x="11266488" y="5068888"/>
          <p14:tracePt t="101422" x="11303000" y="5056188"/>
          <p14:tracePt t="101432" x="11328400" y="5043488"/>
          <p14:tracePt t="101442" x="11366500" y="5043488"/>
          <p14:tracePt t="101454" x="11377613" y="5043488"/>
          <p14:tracePt t="101462" x="11403013" y="5043488"/>
          <p14:tracePt t="101472" x="11428413" y="5030788"/>
          <p14:tracePt t="101487" x="11441113" y="5030788"/>
          <p14:tracePt t="101493" x="11453813" y="5030788"/>
          <p14:tracePt t="101504" x="11466513" y="5030788"/>
          <p14:tracePt t="101536" x="11479213" y="5030788"/>
          <p14:tracePt t="101585" x="11466513" y="5030788"/>
          <p14:tracePt t="101594" x="11366500" y="5030788"/>
          <p14:tracePt t="101604" x="11241088" y="5030788"/>
          <p14:tracePt t="101615" x="11102975" y="5030788"/>
          <p14:tracePt t="101625" x="10990263" y="5030788"/>
          <p14:tracePt t="101636" x="10802938" y="5030788"/>
          <p14:tracePt t="101646" x="10577513" y="5030788"/>
          <p14:tracePt t="101655" x="10301288" y="5030788"/>
          <p14:tracePt t="101665" x="10113963" y="5043488"/>
          <p14:tracePt t="101675" x="9926638" y="5081588"/>
          <p14:tracePt t="101687" x="9775825" y="5105400"/>
          <p14:tracePt t="101695" x="9601200" y="5130800"/>
          <p14:tracePt t="101705" x="9437688" y="5156200"/>
          <p14:tracePt t="101720" x="9288463" y="5194300"/>
          <p14:tracePt t="101726" x="9112250" y="5218113"/>
          <p14:tracePt t="101737" x="8986838" y="5243513"/>
          <p14:tracePt t="101746" x="8874125" y="5268913"/>
          <p14:tracePt t="101756" x="8812213" y="5294313"/>
          <p14:tracePt t="101771" x="8737600" y="5305425"/>
          <p14:tracePt t="101776" x="8661400" y="5318125"/>
          <p14:tracePt t="101787" x="8637588" y="5330825"/>
          <p14:tracePt t="101797" x="8612188" y="5330825"/>
          <p14:tracePt t="101807" x="8599488" y="5330825"/>
          <p14:tracePt t="101820" x="8586788" y="5343525"/>
          <p14:tracePt t="101902" x="8637588" y="5330825"/>
          <p14:tracePt t="101908" x="8737600" y="5294313"/>
          <p14:tracePt t="101918" x="8812213" y="5268913"/>
          <p14:tracePt t="101928" x="8986838" y="5230813"/>
          <p14:tracePt t="101939" x="9150350" y="5205413"/>
          <p14:tracePt t="101953" x="9337675" y="5168900"/>
          <p14:tracePt t="101959" x="9501188" y="5143500"/>
          <p14:tracePt t="101969" x="9675813" y="5143500"/>
          <p14:tracePt t="101980" x="9826625" y="5143500"/>
          <p14:tracePt t="101989" x="9939338" y="5143500"/>
          <p14:tracePt t="102003" x="10039350" y="5143500"/>
          <p14:tracePt t="102009" x="10075863" y="5143500"/>
          <p14:tracePt t="102020" x="10113963" y="5143500"/>
          <p14:tracePt t="102030" x="10126663" y="5143500"/>
          <p14:tracePt t="102040" x="10139363" y="5143500"/>
          <p14:tracePt t="102060" x="10152063" y="5143500"/>
          <p14:tracePt t="102111" x="10088563" y="5143500"/>
          <p14:tracePt t="102121" x="9963150" y="5143500"/>
          <p14:tracePt t="102132" x="9863138" y="5130800"/>
          <p14:tracePt t="102142" x="9801225" y="5118100"/>
          <p14:tracePt t="102405" x="9763125" y="5118100"/>
          <p14:tracePt t="102418" x="9701213" y="5105400"/>
          <p14:tracePt t="102425" x="9550400" y="5030788"/>
          <p14:tracePt t="102436" x="9263063" y="4856163"/>
          <p14:tracePt t="102446" x="8712200" y="4454525"/>
          <p14:tracePt t="102456" x="8123238" y="3916363"/>
          <p14:tracePt t="102468" x="7535863" y="3454400"/>
          <p14:tracePt t="102476" x="7021513" y="3016250"/>
          <p14:tracePt t="102487" x="6496050" y="2540000"/>
          <p14:tracePt t="102496" x="6034088" y="2101850"/>
          <p14:tracePt t="102506" x="5683250" y="1814513"/>
          <p14:tracePt t="102519" x="5345113" y="1576388"/>
          <p14:tracePt t="102527" x="4994275" y="1327150"/>
          <p14:tracePt t="102537" x="4843463" y="1163638"/>
          <p14:tracePt t="102548" x="4656138" y="1038225"/>
          <p14:tracePt t="102557" x="4568825" y="938213"/>
          <p14:tracePt t="102570" x="4494213" y="850900"/>
          <p14:tracePt t="102577" x="4456113" y="788988"/>
          <p14:tracePt t="102588" x="4406900" y="725488"/>
          <p14:tracePt t="102598" x="4381500" y="700088"/>
          <p14:tracePt t="102608" x="4356100" y="663575"/>
          <p14:tracePt t="102618" x="4330700" y="600075"/>
          <p14:tracePt t="102628" x="4330700" y="588963"/>
          <p14:tracePt t="102638" x="4318000" y="563563"/>
          <p14:tracePt t="102653" x="4318000" y="550863"/>
          <p14:tracePt t="102658" x="4318000" y="538163"/>
          <p14:tracePt t="102669" x="4318000" y="525463"/>
          <p14:tracePt t="102689" x="4318000" y="512763"/>
          <p14:tracePt t="102760" x="4330700" y="512763"/>
          <p14:tracePt t="102770" x="4394200" y="576263"/>
          <p14:tracePt t="102780" x="4481513" y="650875"/>
          <p14:tracePt t="102790" x="4656138" y="788988"/>
          <p14:tracePt t="102802" x="4945063" y="1038225"/>
          <p14:tracePt t="102811" x="5345113" y="1339850"/>
          <p14:tracePt t="102820" x="5808663" y="1714500"/>
          <p14:tracePt t="102835" x="6359525" y="2139950"/>
          <p14:tracePt t="102841" x="6910388" y="2616200"/>
          <p14:tracePt t="102852" x="7523163" y="3141663"/>
          <p14:tracePt t="102862" x="8074025" y="3529013"/>
          <p14:tracePt t="102871" x="8524875" y="3892550"/>
          <p14:tracePt t="102885" x="8963025" y="4192588"/>
          <p14:tracePt t="102891" x="9312275" y="4430713"/>
          <p14:tracePt t="102901" x="9675813" y="4643438"/>
          <p14:tracePt t="102912" x="9813925" y="4730750"/>
          <p14:tracePt t="102922" x="9939338" y="4792663"/>
          <p14:tracePt t="102937" x="10026650" y="4830763"/>
          <p14:tracePt t="102942" x="10101263" y="4856163"/>
          <p14:tracePt t="102954" x="10139363" y="4879975"/>
          <p14:tracePt t="102963" x="10213975" y="4918075"/>
          <p14:tracePt t="102972" x="10277475" y="4943475"/>
          <p14:tracePt t="102986" x="10301288" y="4956175"/>
          <p14:tracePt t="102993" x="10339388" y="4981575"/>
          <p14:tracePt t="103003" x="10352088" y="4992688"/>
          <p14:tracePt t="103014" x="10377488" y="5005388"/>
          <p14:tracePt t="103054" x="10401300" y="5018088"/>
          <p14:tracePt t="103067" x="10452100" y="5068888"/>
          <p14:tracePt t="103074" x="10552113" y="5156200"/>
          <p14:tracePt t="103086" x="10626725" y="5243513"/>
          <p14:tracePt t="103094" x="10690225" y="5305425"/>
          <p14:tracePt t="103104" x="10752138" y="5343525"/>
          <p14:tracePt t="103118" x="10764838" y="5356225"/>
          <p14:tracePt t="103135" x="10777538" y="5368925"/>
          <p14:tracePt t="103145" x="10790238" y="5368925"/>
          <p14:tracePt t="103247" x="10790238" y="5356225"/>
          <p14:tracePt t="103256" x="10790238" y="5343525"/>
          <p14:tracePt t="103267" x="10790238" y="5318125"/>
          <p14:tracePt t="103277" x="10790238" y="5305425"/>
          <p14:tracePt t="103287" x="10790238" y="5294313"/>
          <p14:tracePt t="103307" x="10790238" y="5281613"/>
          <p14:tracePt t="103378" x="10777538" y="5281613"/>
          <p14:tracePt t="103389" x="10752138" y="5281613"/>
          <p14:tracePt t="103400" x="10690225" y="5281613"/>
          <p14:tracePt t="103409" x="10590213" y="5281613"/>
          <p14:tracePt t="103419" x="10464800" y="5294313"/>
          <p14:tracePt t="103430" x="10313988" y="5318125"/>
          <p14:tracePt t="103439" x="10177463" y="5330825"/>
          <p14:tracePt t="103451" x="10013950" y="5368925"/>
          <p14:tracePt t="103459" x="9839325" y="5407025"/>
          <p14:tracePt t="103469" x="9688513" y="5430838"/>
          <p14:tracePt t="103480" x="9525000" y="5430838"/>
          <p14:tracePt t="103492" x="9388475" y="5443538"/>
          <p14:tracePt t="103501" x="9263063" y="5443538"/>
          <p14:tracePt t="103510" x="9137650" y="5443538"/>
          <p14:tracePt t="103520" x="9024938" y="5443538"/>
          <p14:tracePt t="103533" x="8924925" y="5443538"/>
          <p14:tracePt t="103541" x="8799513" y="5443538"/>
          <p14:tracePt t="103551" x="8699500" y="5430838"/>
          <p14:tracePt t="103560" x="8637588" y="5430838"/>
          <p14:tracePt t="103570" x="8561388" y="5418138"/>
          <p14:tracePt t="103585" x="8512175" y="5407025"/>
          <p14:tracePt t="103591" x="8461375" y="5394325"/>
          <p14:tracePt t="103602" x="8399463" y="5381625"/>
          <p14:tracePt t="103611" x="8386763" y="5381625"/>
          <p14:tracePt t="103621" x="8374063" y="5381625"/>
          <p14:tracePt t="103635" x="8348663" y="5368925"/>
          <p14:tracePt t="103642" x="8335963" y="5368925"/>
          <p14:tracePt t="103651" x="8335963" y="5356225"/>
          <p14:tracePt t="103663" x="8324850" y="5356225"/>
          <p14:tracePt t="103692" x="8312150" y="5356225"/>
          <p14:tracePt t="103784" x="8312150" y="5343525"/>
          <p14:tracePt t="103804" x="8361363" y="5330825"/>
          <p14:tracePt t="103816" x="8399463" y="5318125"/>
          <p14:tracePt t="103824" x="8461375" y="5305425"/>
          <p14:tracePt t="103836" x="8524875" y="5294313"/>
          <p14:tracePt t="103844" x="8637588" y="5294313"/>
          <p14:tracePt t="103854" x="8737600" y="5281613"/>
          <p14:tracePt t="103868" x="8874125" y="5281613"/>
          <p14:tracePt t="103875" x="8986838" y="5281613"/>
          <p14:tracePt t="103885" x="9175750" y="5281613"/>
          <p14:tracePt t="103900" x="9301163" y="5281613"/>
          <p14:tracePt t="103905" x="9450388" y="5268913"/>
          <p14:tracePt t="103918" x="9613900" y="5268913"/>
          <p14:tracePt t="103925" x="9739313" y="5256213"/>
          <p14:tracePt t="103936" x="9901238" y="5243513"/>
          <p14:tracePt t="103946" x="10101263" y="5243513"/>
          <p14:tracePt t="103956" x="10277475" y="5218113"/>
          <p14:tracePt t="103967" x="10426700" y="5205413"/>
          <p14:tracePt t="103976" x="10590213" y="5194300"/>
          <p14:tracePt t="103986" x="10715625" y="5168900"/>
          <p14:tracePt t="104000" x="10828338" y="5143500"/>
          <p14:tracePt t="104006" x="10902950" y="5143500"/>
          <p14:tracePt t="104018" x="10952163" y="5130800"/>
          <p14:tracePt t="104027" x="10977563" y="5130800"/>
          <p14:tracePt t="104038" x="11002963" y="5130800"/>
          <p14:tracePt t="104050" x="11015663" y="5130800"/>
          <p14:tracePt t="104057" x="11028363" y="5130800"/>
          <p14:tracePt t="104068" x="11041063" y="5130800"/>
          <p14:tracePt t="104199" x="11041063" y="5118100"/>
          <p14:tracePt t="104232" x="11028363" y="5118100"/>
          <p14:tracePt t="104250" x="11015663" y="5118100"/>
          <p14:tracePt t="104270" x="10977563" y="5105400"/>
          <p14:tracePt t="104282" x="10952163" y="5092700"/>
          <p14:tracePt t="104291" x="10915650" y="5081588"/>
          <p14:tracePt t="104300" x="10877550" y="5081588"/>
          <p14:tracePt t="104311" x="10815638" y="5068888"/>
          <p14:tracePt t="104321" x="10739438" y="5068888"/>
          <p14:tracePt t="104334" x="10690225" y="5068888"/>
          <p14:tracePt t="104341" x="10626725" y="5068888"/>
          <p14:tracePt t="104351" x="10590213" y="5068888"/>
          <p14:tracePt t="104362" x="10539413" y="5068888"/>
          <p14:tracePt t="104371" x="10477500" y="5068888"/>
          <p14:tracePt t="104383" x="10377488" y="5068888"/>
          <p14:tracePt t="104392" x="10301288" y="5068888"/>
          <p14:tracePt t="104402" x="10164763" y="5068888"/>
          <p14:tracePt t="104415" x="10001250" y="5068888"/>
          <p14:tracePt t="104423" x="9839325" y="5068888"/>
          <p14:tracePt t="104433" x="9701213" y="5068888"/>
          <p14:tracePt t="104442" x="9588500" y="5068888"/>
          <p14:tracePt t="104452" x="9488488" y="5068888"/>
          <p14:tracePt t="104466" x="9413875" y="5068888"/>
          <p14:tracePt t="104473" x="9350375" y="5068888"/>
          <p14:tracePt t="104483" x="9301163" y="5068888"/>
          <p14:tracePt t="104494" x="9275763" y="5068888"/>
          <p14:tracePt t="104503" x="9250363" y="5068888"/>
          <p14:tracePt t="104516" x="9237663" y="5068888"/>
          <p14:tracePt t="104524" x="9224963" y="5068888"/>
          <p14:tracePt t="104533" x="9199563" y="5068888"/>
          <p14:tracePt t="104544" x="9188450" y="5068888"/>
          <p14:tracePt t="104554" x="9175750" y="5068888"/>
          <p14:tracePt t="104566" x="9163050" y="5068888"/>
          <p14:tracePt t="104574" x="9150350" y="5068888"/>
          <p14:tracePt t="104604" x="9137650" y="5068888"/>
          <p14:tracePt t="104625" x="9124950" y="5068888"/>
          <p14:tracePt t="104737" x="9137650" y="5068888"/>
          <p14:tracePt t="104748" x="9163050" y="5068888"/>
          <p14:tracePt t="104757" x="9188450" y="5068888"/>
          <p14:tracePt t="104767" x="9199563" y="5068888"/>
          <p14:tracePt t="104778" x="9224963" y="5068888"/>
          <p14:tracePt t="104787" x="9250363" y="5068888"/>
          <p14:tracePt t="104799" x="9312275" y="5068888"/>
          <p14:tracePt t="104807" x="9413875" y="5068888"/>
          <p14:tracePt t="104817" x="9563100" y="5081588"/>
          <p14:tracePt t="104832" x="9739313" y="5092700"/>
          <p14:tracePt t="104837" x="9926638" y="5092700"/>
          <p14:tracePt t="104851" x="10064750" y="5105400"/>
          <p14:tracePt t="104858" x="10188575" y="5105400"/>
          <p14:tracePt t="104868" x="10313988" y="5105400"/>
          <p14:tracePt t="104882" x="10426700" y="5105400"/>
          <p14:tracePt t="104888" x="10539413" y="5105400"/>
          <p14:tracePt t="104899" x="10639425" y="5105400"/>
          <p14:tracePt t="104909" x="10726738" y="5105400"/>
          <p14:tracePt t="104918" x="10802938" y="5118100"/>
          <p14:tracePt t="104932" x="10864850" y="5118100"/>
          <p14:tracePt t="104940" x="10928350" y="5118100"/>
          <p14:tracePt t="104949" x="10964863" y="5118100"/>
          <p14:tracePt t="104965" x="10990263" y="5118100"/>
          <p14:tracePt t="104970" x="11015663" y="5118100"/>
          <p14:tracePt t="104983" x="11028363" y="5118100"/>
          <p14:tracePt t="104990" x="11052175" y="5118100"/>
          <p14:tracePt t="105000" x="11064875" y="5118100"/>
          <p14:tracePt t="105012" x="11077575" y="5118100"/>
          <p14:tracePt t="105020" x="11090275" y="5118100"/>
          <p14:tracePt t="105032" x="11102975" y="5118100"/>
          <p14:tracePt t="105061" x="11115675" y="5118100"/>
          <p14:tracePt t="105081" x="11128375" y="5118100"/>
          <p14:tracePt t="105193" x="11115675" y="5118100"/>
          <p14:tracePt t="105206" x="11052175" y="5118100"/>
          <p14:tracePt t="105215" x="10915650" y="5118100"/>
          <p14:tracePt t="105223" x="10715625" y="5105400"/>
          <p14:tracePt t="105233" x="10339388" y="5105400"/>
          <p14:tracePt t="105244" x="9801225" y="5105400"/>
          <p14:tracePt t="105253" x="9175750" y="5130800"/>
          <p14:tracePt t="105265" x="8561388" y="5181600"/>
          <p14:tracePt t="105273" x="7935913" y="5230813"/>
          <p14:tracePt t="105284" x="7335838" y="5330825"/>
          <p14:tracePt t="105299" x="6772275" y="5418138"/>
          <p14:tracePt t="105304" x="6283325" y="5507038"/>
          <p14:tracePt t="105315" x="5821363" y="5556250"/>
          <p14:tracePt t="105325" x="5383213" y="5568950"/>
          <p14:tracePt t="105334" x="4806950" y="5568950"/>
          <p14:tracePt t="105347" x="4117975" y="5619750"/>
          <p14:tracePt t="105355" x="3367088" y="5668963"/>
          <p14:tracePt t="105365" x="2541588" y="5694363"/>
          <p14:tracePt t="105375" x="1890713" y="5743575"/>
          <p14:tracePt t="105385" x="1439863" y="5768975"/>
          <p14:tracePt t="105399" x="1014413" y="5832475"/>
          <p14:tracePt t="105406" x="838200" y="5843588"/>
          <p14:tracePt t="105416" x="612775" y="5894388"/>
          <p14:tracePt t="105427" x="500063" y="5919788"/>
          <p14:tracePt t="105436" x="376238" y="5945188"/>
          <p14:tracePt t="105450" x="312738" y="5956300"/>
          <p14:tracePt t="105457" x="263525" y="5981700"/>
          <p14:tracePt t="105466" x="238125" y="5981700"/>
          <p14:tracePt t="105488" x="238125" y="5994400"/>
          <p14:tracePt t="105499" x="238125" y="6007100"/>
          <p14:tracePt t="105537" x="274638" y="6007100"/>
          <p14:tracePt t="105548" x="338138" y="6007100"/>
          <p14:tracePt t="105559" x="476250" y="6007100"/>
          <p14:tracePt t="105568" x="612775" y="6007100"/>
          <p14:tracePt t="105581" x="763588" y="6007100"/>
          <p14:tracePt t="105588" x="889000" y="5994400"/>
          <p14:tracePt t="105599" x="1027113" y="5981700"/>
          <p14:tracePt t="105608" x="1201738" y="5956300"/>
          <p14:tracePt t="105618" x="1439863" y="5907088"/>
          <p14:tracePt t="105633" x="1790700" y="5868988"/>
          <p14:tracePt t="105639" x="2203450" y="5756275"/>
          <p14:tracePt t="105649" x="2465388" y="5707063"/>
          <p14:tracePt t="105659" x="2703513" y="5643563"/>
          <p14:tracePt t="105669" x="2841625" y="5607050"/>
          <p14:tracePt t="105682" x="2941638" y="5594350"/>
          <p14:tracePt t="105689" x="2992438" y="5594350"/>
          <p14:tracePt t="105700" x="3016250" y="5594350"/>
          <p14:tracePt t="105711" x="3054350" y="5581650"/>
          <p14:tracePt t="105720" x="3079750" y="5581650"/>
          <p14:tracePt t="105731" x="3092450" y="5581650"/>
          <p14:tracePt t="105750" x="3103563" y="5581650"/>
          <p14:tracePt t="105801" x="3092450" y="5581650"/>
          <p14:tracePt t="105814" x="3054350" y="5581650"/>
          <p14:tracePt t="105821" x="2941638" y="5581650"/>
          <p14:tracePt t="105832" x="2828925" y="5581650"/>
          <p14:tracePt t="105841" x="2716213" y="5581650"/>
          <p14:tracePt t="105852" x="2616200" y="5581650"/>
          <p14:tracePt t="105864" x="2528888" y="5581650"/>
          <p14:tracePt t="105872" x="2478088" y="5568950"/>
          <p14:tracePt t="105882" x="2441575" y="5568950"/>
          <p14:tracePt t="105892" x="2416175" y="5568950"/>
          <p14:tracePt t="105913" x="2390775" y="5568950"/>
          <p14:tracePt t="105933" x="2378075" y="5568950"/>
          <p14:tracePt t="105984" x="2378075" y="5556250"/>
          <p14:tracePt t="106004" x="2403475" y="5556250"/>
          <p14:tracePt t="106014" x="2465388" y="5556250"/>
          <p14:tracePt t="106024" x="2590800" y="5556250"/>
          <p14:tracePt t="106034" x="2778125" y="5556250"/>
          <p14:tracePt t="106048" x="3054350" y="5568950"/>
          <p14:tracePt t="106056" x="3241675" y="5581650"/>
          <p14:tracePt t="106066" x="3454400" y="5607050"/>
          <p14:tracePt t="106075" x="3592513" y="5607050"/>
          <p14:tracePt t="106085" x="3717925" y="5630863"/>
          <p14:tracePt t="106098" x="3843338" y="5643563"/>
          <p14:tracePt t="106105" x="3943350" y="5656263"/>
          <p14:tracePt t="106116" x="4030663" y="5668963"/>
          <p14:tracePt t="106126" x="4081463" y="5681663"/>
          <p14:tracePt t="106135" x="4117975" y="5694363"/>
          <p14:tracePt t="106148" x="4143375" y="5694363"/>
          <p14:tracePt t="106156" x="4156075" y="5707063"/>
          <p14:tracePt t="106166" x="4168775" y="5707063"/>
          <p14:tracePt t="106186" x="4181475" y="5707063"/>
          <p14:tracePt t="106229" x="4156075" y="5719763"/>
          <p14:tracePt t="106237" x="4017963" y="5719763"/>
          <p14:tracePt t="106247" x="3767138" y="5719763"/>
          <p14:tracePt t="106257" x="3429000" y="5719763"/>
          <p14:tracePt t="106267" x="2890838" y="5719763"/>
          <p14:tracePt t="106281" x="2416175" y="5719763"/>
          <p14:tracePt t="106287" x="2039938" y="5719763"/>
          <p14:tracePt t="106299" x="1727200" y="5719763"/>
          <p14:tracePt t="106308" x="1427163" y="5719763"/>
          <p14:tracePt t="106318" x="1176338" y="5719763"/>
          <p14:tracePt t="106331" x="976313" y="5719763"/>
          <p14:tracePt t="106338" x="850900" y="5719763"/>
          <p14:tracePt t="106348" x="776288" y="5719763"/>
          <p14:tracePt t="106359" x="701675" y="5719763"/>
          <p14:tracePt t="106369" x="650875" y="5719763"/>
          <p14:tracePt t="106380" x="638175" y="5719763"/>
          <p14:tracePt t="106389" x="625475" y="5719763"/>
          <p14:tracePt t="106450" x="663575" y="5719763"/>
          <p14:tracePt t="106462" x="750888" y="5719763"/>
          <p14:tracePt t="106471" x="938213" y="5719763"/>
          <p14:tracePt t="106480" x="1101725" y="5719763"/>
          <p14:tracePt t="106490" x="1352550" y="5719763"/>
          <p14:tracePt t="106500" x="1727200" y="5719763"/>
          <p14:tracePt t="106513" x="2039938" y="5719763"/>
          <p14:tracePt t="106521" x="2403475" y="5719763"/>
          <p14:tracePt t="106531" x="2728913" y="5732463"/>
          <p14:tracePt t="106541" x="2967038" y="5732463"/>
          <p14:tracePt t="106551" x="3305175" y="5732463"/>
          <p14:tracePt t="106564" x="3541713" y="5732463"/>
          <p14:tracePt t="106571" x="3756025" y="5732463"/>
          <p14:tracePt t="106581" x="3905250" y="5732463"/>
          <p14:tracePt t="106592" x="4056063" y="5732463"/>
          <p14:tracePt t="106601" x="4168775" y="5732463"/>
          <p14:tracePt t="106613" x="4281488" y="5732463"/>
          <p14:tracePt t="106622" x="4368800" y="5743575"/>
          <p14:tracePt t="106632" x="4443413" y="5743575"/>
          <p14:tracePt t="106647" x="4468813" y="5756275"/>
          <p14:tracePt t="106652" x="4506913" y="5756275"/>
          <p14:tracePt t="106673" x="4530725" y="5756275"/>
          <p14:tracePt t="106744" x="4494213" y="5768975"/>
          <p14:tracePt t="106754" x="4381500" y="5781675"/>
          <p14:tracePt t="106764" x="4192588" y="5781675"/>
          <p14:tracePt t="106774" x="3892550" y="5781675"/>
          <p14:tracePt t="106784" x="3479800" y="5768975"/>
          <p14:tracePt t="106796" x="2967038" y="5732463"/>
          <p14:tracePt t="106804" x="2641600" y="5694363"/>
          <p14:tracePt t="106815" x="2378075" y="5656263"/>
          <p14:tracePt t="106825" x="2216150" y="5643563"/>
          <p14:tracePt t="106835" x="2090738" y="5630863"/>
          <p14:tracePt t="106846" x="2027238" y="5619750"/>
          <p14:tracePt t="106855" x="2003425" y="5607050"/>
          <p14:tracePt t="106866" x="1978025" y="5607050"/>
          <p14:tracePt t="106936" x="2027238" y="5607050"/>
          <p14:tracePt t="106947" x="2139950" y="5607050"/>
          <p14:tracePt t="106956" x="2403475" y="5607050"/>
          <p14:tracePt t="106966" x="2841625" y="5630863"/>
          <p14:tracePt t="106980" x="3429000" y="5630863"/>
          <p14:tracePt t="106987" x="4043363" y="5619750"/>
          <p14:tracePt t="106997" x="4594225" y="5568950"/>
          <p14:tracePt t="107007" x="5019675" y="5507038"/>
          <p14:tracePt t="107017" x="5294313" y="5494338"/>
          <p14:tracePt t="107030" x="5495925" y="5468938"/>
          <p14:tracePt t="107037" x="5607050" y="5443538"/>
          <p14:tracePt t="107049" x="5657850" y="5430838"/>
          <p14:tracePt t="107059" x="5683250" y="5430838"/>
          <p14:tracePt t="107119" x="5670550" y="5430838"/>
          <p14:tracePt t="107129" x="5632450" y="5430838"/>
          <p14:tracePt t="107139" x="5519738" y="5456238"/>
          <p14:tracePt t="107149" x="5270500" y="5507038"/>
          <p14:tracePt t="107162" x="4945063" y="5556250"/>
          <p14:tracePt t="107169" x="4594225" y="5594350"/>
          <p14:tracePt t="107180" x="4068763" y="5668963"/>
          <p14:tracePt t="107189" x="3643313" y="5707063"/>
          <p14:tracePt t="107200" x="3241675" y="5707063"/>
          <p14:tracePt t="107212" x="2992438" y="5707063"/>
          <p14:tracePt t="107220" x="2867025" y="5707063"/>
          <p14:tracePt t="107230" x="2828925" y="5707063"/>
          <p14:tracePt t="107241" x="2790825" y="5707063"/>
          <p14:tracePt t="107251" x="2778125" y="5707063"/>
          <p14:tracePt t="107291" x="2816225" y="5707063"/>
          <p14:tracePt t="107302" x="2992438" y="5681663"/>
          <p14:tracePt t="107312" x="3254375" y="5656263"/>
          <p14:tracePt t="107321" x="3541713" y="5619750"/>
          <p14:tracePt t="107331" x="3705225" y="5607050"/>
          <p14:tracePt t="107346" x="3892550" y="5568950"/>
          <p14:tracePt t="107352" x="4030663" y="5556250"/>
          <p14:tracePt t="107364" x="4130675" y="5543550"/>
          <p14:tracePt t="107372" x="4168775" y="5543550"/>
          <p14:tracePt t="107382" x="4192588" y="5543550"/>
          <p14:tracePt t="107403" x="4205288" y="5543550"/>
          <p14:tracePt t="107444" x="4168775" y="5543550"/>
          <p14:tracePt t="107453" x="4105275" y="5568950"/>
          <p14:tracePt t="107463" x="4017963" y="5607050"/>
          <p14:tracePt t="107474" x="3956050" y="5619750"/>
          <p14:tracePt t="107483" x="3905250" y="5643563"/>
          <p14:tracePt t="107496" x="3879850" y="5656263"/>
          <p14:tracePt t="107514" x="3867150" y="5656263"/>
          <p14:tracePt t="107565" x="3892550" y="5656263"/>
          <p14:tracePt t="107577" x="3979863" y="5656263"/>
          <p14:tracePt t="107585" x="4068763" y="5656263"/>
          <p14:tracePt t="107595" x="4143375" y="5656263"/>
          <p14:tracePt t="107605" x="4217988" y="5656263"/>
          <p14:tracePt t="107616" x="4256088" y="5656263"/>
          <p14:tracePt t="107629" x="4281488" y="5656263"/>
          <p14:tracePt t="107636" x="4294188" y="5656263"/>
          <p14:tracePt t="107646" x="4305300" y="5656263"/>
          <p14:tracePt t="107687" x="4294188" y="5656263"/>
          <p14:tracePt t="107697" x="4217988" y="5668963"/>
          <p14:tracePt t="107707" x="4068763" y="5707063"/>
          <p14:tracePt t="107717" x="3917950" y="5719763"/>
          <p14:tracePt t="107729" x="3830638" y="5732463"/>
          <p14:tracePt t="107737" x="3756025" y="5743575"/>
          <p14:tracePt t="107747" x="3730625" y="5743575"/>
          <p14:tracePt t="107758" x="3705225" y="5743575"/>
          <p14:tracePt t="107768" x="3692525" y="5743575"/>
          <p14:tracePt t="107788" x="3679825" y="5743575"/>
          <p14:tracePt t="107828" x="3717925" y="5743575"/>
          <p14:tracePt t="107839" x="3805238" y="5732463"/>
          <p14:tracePt t="107849" x="3879850" y="5719763"/>
          <p14:tracePt t="107861" x="3943350" y="5707063"/>
          <p14:tracePt t="107869" x="3992563" y="5694363"/>
          <p14:tracePt t="107880" x="4017963" y="5681663"/>
          <p14:tracePt t="107889" x="4043363" y="5681663"/>
          <p14:tracePt t="107899" x="4056063" y="5681663"/>
          <p14:tracePt t="107913" x="4068763" y="5681663"/>
          <p14:tracePt t="107919" x="4081463" y="5681663"/>
          <p14:tracePt t="107960" x="4068763" y="5681663"/>
          <p14:tracePt t="107970" x="4056063" y="5681663"/>
          <p14:tracePt t="107982" x="4017963" y="5681663"/>
          <p14:tracePt t="107993" x="4005263" y="5681663"/>
          <p14:tracePt t="108001" x="3992563" y="5681663"/>
          <p14:tracePt t="108011" x="3979863" y="5681663"/>
          <p14:tracePt t="108043" x="3968750" y="5681663"/>
          <p14:tracePt t="108103" x="3979863" y="5681663"/>
          <p14:tracePt t="108112" x="4017963" y="5681663"/>
          <p14:tracePt t="108122" x="4030663" y="5681663"/>
          <p14:tracePt t="108135" x="4056063" y="5681663"/>
          <p14:tracePt t="108144" x="4068763" y="5681663"/>
          <p14:tracePt t="108173" x="4081463" y="5681663"/>
          <p14:tracePt t="111002" x="4606925" y="5507038"/>
          <p14:tracePt t="111012" x="5507038" y="5294313"/>
          <p14:tracePt t="111023" x="6483350" y="5105400"/>
          <p14:tracePt t="111031" x="7285038" y="4981575"/>
          <p14:tracePt t="111042" x="7974013" y="4879975"/>
          <p14:tracePt t="111052" x="8637588" y="4805363"/>
          <p14:tracePt t="111062" x="9137650" y="4805363"/>
          <p14:tracePt t="111075" x="9588500" y="4805363"/>
          <p14:tracePt t="111082" x="9963150" y="4805363"/>
          <p14:tracePt t="111092" x="10264775" y="4805363"/>
          <p14:tracePt t="111107" x="10452100" y="4805363"/>
          <p14:tracePt t="111113" x="10577513" y="4805363"/>
          <p14:tracePt t="111123" x="10652125" y="4805363"/>
          <p14:tracePt t="111133" x="10690225" y="4805363"/>
          <p14:tracePt t="111143" x="10702925" y="4805363"/>
          <p14:tracePt t="111157" x="10715625" y="4805363"/>
          <p14:tracePt t="111174" x="10726738" y="4818063"/>
          <p14:tracePt t="111193" x="10726738" y="4830763"/>
          <p14:tracePt t="111208" x="10726738" y="4868863"/>
          <p14:tracePt t="111215" x="10726738" y="4892675"/>
          <p14:tracePt t="111224" x="10726738" y="4918075"/>
          <p14:tracePt t="111234" x="10726738" y="4930775"/>
          <p14:tracePt t="111244" x="10739438" y="4956175"/>
          <p14:tracePt t="111258" x="10739438" y="4968875"/>
          <p14:tracePt t="111275" x="10739438" y="4981575"/>
          <p14:tracePt t="111285" x="10752138" y="4992688"/>
          <p14:tracePt t="111295" x="10764838" y="4992688"/>
          <p14:tracePt t="111307" x="10802938" y="4992688"/>
          <p14:tracePt t="111316" x="10852150" y="5005388"/>
          <p14:tracePt t="111325" x="10939463" y="5005388"/>
          <p14:tracePt t="111336" x="11052175" y="4992688"/>
          <p14:tracePt t="111346" x="11177588" y="4956175"/>
          <p14:tracePt t="111358" x="11315700" y="4856163"/>
          <p14:tracePt t="111366" x="11503025" y="4730750"/>
          <p14:tracePt t="111376" x="11691938" y="4605338"/>
          <p14:tracePt t="111390" x="11879263" y="4430713"/>
          <p14:tracePt t="111397" x="12117388" y="4241800"/>
        </p14:tracePtLst>
      </p14:laserTraceLst>
    </p:ext>
  </p:extLs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6653-28E7-4DF7-9022-8DB7B0702B57}"/>
              </a:ext>
            </a:extLst>
          </p:cNvPr>
          <p:cNvSpPr>
            <a:spLocks noGrp="1"/>
          </p:cNvSpPr>
          <p:nvPr>
            <p:ph type="title"/>
          </p:nvPr>
        </p:nvSpPr>
        <p:spPr>
          <a:xfrm>
            <a:off x="838200" y="1"/>
            <a:ext cx="10515600" cy="795129"/>
          </a:xfrm>
        </p:spPr>
        <p:txBody>
          <a:bodyPr>
            <a:normAutofit/>
          </a:bodyPr>
          <a:lstStyle/>
          <a:p>
            <a:r>
              <a:rPr lang="en-US" sz="3200" b="1" i="0" dirty="0">
                <a:effectLst/>
              </a:rPr>
              <a:t>Enzyme-Linked Receptors</a:t>
            </a:r>
            <a:endParaRPr lang="en-US" sz="3200" dirty="0"/>
          </a:p>
        </p:txBody>
      </p:sp>
      <p:sp>
        <p:nvSpPr>
          <p:cNvPr id="3" name="Content Placeholder 2">
            <a:extLst>
              <a:ext uri="{FF2B5EF4-FFF2-40B4-BE49-F238E27FC236}">
                <a16:creationId xmlns:a16="http://schemas.microsoft.com/office/drawing/2014/main" id="{FE261E6B-6C47-4D98-9719-E8F6D38CF44E}"/>
              </a:ext>
            </a:extLst>
          </p:cNvPr>
          <p:cNvSpPr>
            <a:spLocks noGrp="1"/>
          </p:cNvSpPr>
          <p:nvPr>
            <p:ph idx="1"/>
          </p:nvPr>
        </p:nvSpPr>
        <p:spPr>
          <a:xfrm>
            <a:off x="838200" y="662610"/>
            <a:ext cx="10515600" cy="5514354"/>
          </a:xfrm>
        </p:spPr>
        <p:txBody>
          <a:bodyPr>
            <a:normAutofit fontScale="92500"/>
          </a:bodyPr>
          <a:lstStyle/>
          <a:p>
            <a:pPr algn="just">
              <a:lnSpc>
                <a:spcPct val="150000"/>
              </a:lnSpc>
            </a:pPr>
            <a:r>
              <a:rPr lang="en-US" sz="2400" b="0" i="0" dirty="0">
                <a:effectLst/>
              </a:rPr>
              <a:t>When a ligand binds to the extracellular domain, a signal is transferred through the membrane and activates the enzyme, which sets off a chain of events within the cell that eventually leads to a response</a:t>
            </a:r>
          </a:p>
          <a:p>
            <a:pPr algn="just">
              <a:lnSpc>
                <a:spcPct val="150000"/>
              </a:lnSpc>
            </a:pPr>
            <a:r>
              <a:rPr lang="en-US" sz="2400" b="0" i="0" dirty="0">
                <a:effectLst/>
              </a:rPr>
              <a:t>An example of this type of enzyme-linked receptor is the </a:t>
            </a:r>
            <a:r>
              <a:rPr lang="en-US" sz="2400" b="1" i="0" dirty="0">
                <a:effectLst/>
              </a:rPr>
              <a:t>tyrosine kinase receptor</a:t>
            </a:r>
          </a:p>
          <a:p>
            <a:pPr algn="just">
              <a:lnSpc>
                <a:spcPct val="150000"/>
              </a:lnSpc>
            </a:pPr>
            <a:r>
              <a:rPr lang="en-US" sz="2400" b="1" i="0" dirty="0">
                <a:effectLst/>
              </a:rPr>
              <a:t>The tyrosine kinase receptor transfers phosphate groups to tyrosine molecules </a:t>
            </a:r>
          </a:p>
          <a:p>
            <a:pPr algn="just">
              <a:lnSpc>
                <a:spcPct val="150000"/>
              </a:lnSpc>
            </a:pPr>
            <a:r>
              <a:rPr lang="en-US" sz="2400" b="1" i="0" dirty="0">
                <a:effectLst/>
              </a:rPr>
              <a:t>Signaling molecules bind to the extracellular domain of two nearby tyrosine kinase receptors, which then dimerize</a:t>
            </a:r>
          </a:p>
          <a:p>
            <a:pPr algn="just">
              <a:lnSpc>
                <a:spcPct val="150000"/>
              </a:lnSpc>
            </a:pPr>
            <a:r>
              <a:rPr lang="en-US" sz="2400" b="1" i="0" dirty="0">
                <a:effectLst/>
              </a:rPr>
              <a:t>Phosphates are then added to tyrosine residues on the intracellular domain of the receptors and can then transmit the signal to the next messenger within the cytoplasm</a:t>
            </a:r>
            <a:endParaRPr lang="en-US" sz="2400" b="1" dirty="0"/>
          </a:p>
        </p:txBody>
      </p:sp>
      <p:sp>
        <p:nvSpPr>
          <p:cNvPr id="5" name="Slide Number Placeholder 4">
            <a:extLst>
              <a:ext uri="{FF2B5EF4-FFF2-40B4-BE49-F238E27FC236}">
                <a16:creationId xmlns:a16="http://schemas.microsoft.com/office/drawing/2014/main" id="{45589115-A31D-441F-97F3-CCA5907BC96D}"/>
              </a:ext>
            </a:extLst>
          </p:cNvPr>
          <p:cNvSpPr>
            <a:spLocks noGrp="1"/>
          </p:cNvSpPr>
          <p:nvPr>
            <p:ph type="sldNum" sz="quarter" idx="12"/>
          </p:nvPr>
        </p:nvSpPr>
        <p:spPr/>
        <p:txBody>
          <a:bodyPr/>
          <a:lstStyle/>
          <a:p>
            <a:fld id="{263732EB-A410-453E-8DB1-1DF47A6BB1E8}" type="slidenum">
              <a:rPr lang="en-US" smtClean="0"/>
              <a:t>85</a:t>
            </a:fld>
            <a:endParaRPr lang="en-US"/>
          </a:p>
        </p:txBody>
      </p:sp>
      <p:sp>
        <p:nvSpPr>
          <p:cNvPr id="6" name="Footer Placeholder 5">
            <a:extLst>
              <a:ext uri="{FF2B5EF4-FFF2-40B4-BE49-F238E27FC236}">
                <a16:creationId xmlns:a16="http://schemas.microsoft.com/office/drawing/2014/main" id="{92E9533D-94B3-46C1-940A-25CF486DD7AF}"/>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12D10EC5-0DA9-2D69-0B46-67AFCD957B7A}"/>
              </a:ext>
            </a:extLst>
          </p:cNvPr>
          <p:cNvSpPr>
            <a:spLocks noGrp="1"/>
          </p:cNvSpPr>
          <p:nvPr>
            <p:ph type="dt" sz="half" idx="10"/>
          </p:nvPr>
        </p:nvSpPr>
        <p:spPr/>
        <p:txBody>
          <a:bodyPr/>
          <a:lstStyle/>
          <a:p>
            <a:fld id="{70CD1DF5-C14B-46FC-8B34-48C8BD4742F4}" type="datetime1">
              <a:rPr lang="en-US" smtClean="0"/>
              <a:t>5/19/2024</a:t>
            </a:fld>
            <a:endParaRPr lang="en-US"/>
          </a:p>
        </p:txBody>
      </p:sp>
    </p:spTree>
    <p:extLst>
      <p:ext uri="{BB962C8B-B14F-4D97-AF65-F5344CB8AC3E}">
        <p14:creationId xmlns:p14="http://schemas.microsoft.com/office/powerpoint/2010/main" val="24918687"/>
      </p:ext>
    </p:extLst>
  </p:cSld>
  <p:clrMapOvr>
    <a:masterClrMapping/>
  </p:clrMapOvr>
  <mc:AlternateContent xmlns:mc="http://schemas.openxmlformats.org/markup-compatibility/2006" xmlns:p14="http://schemas.microsoft.com/office/powerpoint/2010/main">
    <mc:Choice Requires="p14">
      <p:transition spd="slow" p14:dur="2000" advTm="60591"/>
    </mc:Choice>
    <mc:Fallback xmlns="">
      <p:transition spd="slow" advTm="60591"/>
    </mc:Fallback>
  </mc:AlternateContent>
  <p:extLst>
    <p:ext uri="{3A86A75C-4F4B-4683-9AE1-C65F6400EC91}">
      <p14:laserTraceLst xmlns:p14="http://schemas.microsoft.com/office/powerpoint/2010/main">
        <p14:tracePtLst>
          <p14:tracePt t="878" x="11102975" y="2527300"/>
          <p14:tracePt t="888" x="10075863" y="2114550"/>
          <p14:tracePt t="899" x="9050338" y="1727200"/>
          <p14:tracePt t="909" x="8035925" y="1350963"/>
          <p14:tracePt t="919" x="7185025" y="1025525"/>
          <p14:tracePt t="933" x="6496050" y="801688"/>
          <p14:tracePt t="939" x="5921375" y="600075"/>
          <p14:tracePt t="951" x="5445125" y="487363"/>
          <p14:tracePt t="960" x="5081588" y="438150"/>
          <p14:tracePt t="970" x="4832350" y="400050"/>
          <p14:tracePt t="983" x="4643438" y="387350"/>
          <p14:tracePt t="990" x="4543425" y="374650"/>
          <p14:tracePt t="1001" x="4494213" y="374650"/>
          <p14:tracePt t="1010" x="4418013" y="363538"/>
          <p14:tracePt t="1033" x="4406900" y="363538"/>
          <p14:tracePt t="1062" x="4394200" y="363538"/>
          <p14:tracePt t="1071" x="4381500" y="363538"/>
          <p14:tracePt t="1082" x="4368800" y="387350"/>
          <p14:tracePt t="1091" x="4343400" y="425450"/>
          <p14:tracePt t="1102" x="4318000" y="487363"/>
          <p14:tracePt t="1116" x="4281488" y="538163"/>
          <p14:tracePt t="1122" x="4268788" y="600075"/>
          <p14:tracePt t="1134" x="4256088" y="625475"/>
          <p14:tracePt t="1142" x="4243388" y="663575"/>
          <p14:tracePt t="1152" x="4230688" y="676275"/>
          <p14:tracePt t="1166" x="4217988" y="688975"/>
          <p14:tracePt t="1173" x="4205288" y="712788"/>
          <p14:tracePt t="1184" x="4181475" y="750888"/>
          <p14:tracePt t="1193" x="4117975" y="838200"/>
          <p14:tracePt t="1203" x="4056063" y="912813"/>
          <p14:tracePt t="1217" x="3992563" y="1014413"/>
          <p14:tracePt t="1223" x="3892550" y="1138238"/>
          <p14:tracePt t="1234" x="3743325" y="1289050"/>
          <p14:tracePt t="1244" x="3592513" y="1401763"/>
          <p14:tracePt t="1254" x="3454400" y="1489075"/>
          <p14:tracePt t="1267" x="3328988" y="1576388"/>
          <p14:tracePt t="1277" x="3216275" y="1627188"/>
          <p14:tracePt t="1284" x="3103563" y="1652588"/>
          <p14:tracePt t="1295" x="3003550" y="1676400"/>
          <p14:tracePt t="1305" x="2916238" y="1689100"/>
          <p14:tracePt t="1315" x="2816225" y="1689100"/>
          <p14:tracePt t="1324" x="2754313" y="1689100"/>
          <p14:tracePt t="1334" x="2678113" y="1689100"/>
          <p14:tracePt t="1348" x="2616200" y="1663700"/>
          <p14:tracePt t="1355" x="2578100" y="1652588"/>
          <p14:tracePt t="1368" x="2541588" y="1639888"/>
          <p14:tracePt t="1375" x="2516188" y="1614488"/>
          <p14:tracePt t="1387" x="2490788" y="1614488"/>
          <p14:tracePt t="1398" x="2465388" y="1601788"/>
          <p14:tracePt t="1405" x="2452688" y="1589088"/>
          <p14:tracePt t="1417" x="2441575" y="1589088"/>
          <p14:tracePt t="1426" x="2428875" y="1589088"/>
          <p14:tracePt t="1539" x="2428875" y="1576388"/>
          <p14:tracePt t="1628" x="2428875" y="1563688"/>
          <p14:tracePt t="1659" x="2428875" y="1552575"/>
          <p14:tracePt t="1720" x="2428875" y="1539875"/>
          <p14:tracePt t="1770" x="2428875" y="1527175"/>
          <p14:tracePt t="1811" x="2452688" y="1527175"/>
          <p14:tracePt t="1831" x="2465388" y="1514475"/>
          <p14:tracePt t="1842" x="2490788" y="1514475"/>
          <p14:tracePt t="1853" x="2554288" y="1501775"/>
          <p14:tracePt t="1865" x="2590800" y="1501775"/>
          <p14:tracePt t="1873" x="2667000" y="1476375"/>
          <p14:tracePt t="1882" x="2754313" y="1463675"/>
          <p14:tracePt t="1892" x="2803525" y="1463675"/>
          <p14:tracePt t="1902" x="2879725" y="1439863"/>
          <p14:tracePt t="1915" x="2928938" y="1439863"/>
          <p14:tracePt t="1922" x="2967038" y="1439863"/>
          <p14:tracePt t="1932" x="3003550" y="1439863"/>
          <p14:tracePt t="1947" x="3028950" y="1427163"/>
          <p14:tracePt t="1953" x="3054350" y="1427163"/>
          <p14:tracePt t="1966" x="3079750" y="1414463"/>
          <p14:tracePt t="1973" x="3116263" y="1414463"/>
          <p14:tracePt t="1983" x="3141663" y="1414463"/>
          <p14:tracePt t="1994" x="3179763" y="1401763"/>
          <p14:tracePt t="2003" x="3228975" y="1401763"/>
          <p14:tracePt t="2014" x="3279775" y="1401763"/>
          <p14:tracePt t="2024" x="3317875" y="1401763"/>
          <p14:tracePt t="2034" x="3354388" y="1401763"/>
          <p14:tracePt t="2047" x="3379788" y="1401763"/>
          <p14:tracePt t="2054" x="3417888" y="1401763"/>
          <p14:tracePt t="2064" x="3441700" y="1401763"/>
          <p14:tracePt t="2074" x="3467100" y="1401763"/>
          <p14:tracePt t="2084" x="3492500" y="1401763"/>
          <p14:tracePt t="2098" x="3505200" y="1401763"/>
          <p14:tracePt t="2105" x="3517900" y="1401763"/>
          <p14:tracePt t="2115" x="3541713" y="1401763"/>
          <p14:tracePt t="2135" x="3554413" y="1401763"/>
          <p14:tracePt t="2176" x="3567113" y="1401763"/>
          <p14:tracePt t="2551" x="3567113" y="1414463"/>
          <p14:tracePt t="3027" x="3579813" y="1414463"/>
          <p14:tracePt t="3382" x="3579813" y="1401763"/>
          <p14:tracePt t="3443" x="3592513" y="1401763"/>
          <p14:tracePt t="3503" x="3592513" y="1389063"/>
          <p14:tracePt t="3555" x="3605213" y="1389063"/>
          <p14:tracePt t="3616" x="3617913" y="1389063"/>
          <p14:tracePt t="3645" x="3630613" y="1389063"/>
          <p14:tracePt t="3656" x="3654425" y="1389063"/>
          <p14:tracePt t="3677" x="3679825" y="1389063"/>
          <p14:tracePt t="3686" x="3692525" y="1389063"/>
          <p14:tracePt t="3695" x="3705225" y="1389063"/>
          <p14:tracePt t="3706" x="3717925" y="1389063"/>
          <p14:tracePt t="3717" x="3730625" y="1389063"/>
          <p14:tracePt t="3729" x="3743325" y="1389063"/>
          <p14:tracePt t="3736" x="3756025" y="1389063"/>
          <p14:tracePt t="3757" x="3779838" y="1389063"/>
          <p14:tracePt t="3767" x="3792538" y="1389063"/>
          <p14:tracePt t="3779" x="3817938" y="1389063"/>
          <p14:tracePt t="3787" x="3856038" y="1389063"/>
          <p14:tracePt t="3797" x="3892550" y="1389063"/>
          <p14:tracePt t="3808" x="3917950" y="1389063"/>
          <p14:tracePt t="3817" x="3979863" y="1389063"/>
          <p14:tracePt t="3830" x="4017963" y="1389063"/>
          <p14:tracePt t="3838" x="4068763" y="1401763"/>
          <p14:tracePt t="3848" x="4130675" y="1401763"/>
          <p14:tracePt t="3863" x="4156075" y="1401763"/>
          <p14:tracePt t="3868" x="4217988" y="1414463"/>
          <p14:tracePt t="3879" x="4256088" y="1427163"/>
          <p14:tracePt t="3888" x="4305300" y="1427163"/>
          <p14:tracePt t="3898" x="4368800" y="1427163"/>
          <p14:tracePt t="3913" x="4506913" y="1439863"/>
          <p14:tracePt t="3919" x="4606925" y="1439863"/>
          <p14:tracePt t="3930" x="4768850" y="1439863"/>
          <p14:tracePt t="3940" x="4894263" y="1439863"/>
          <p14:tracePt t="3950" x="4981575" y="1450975"/>
          <p14:tracePt t="3964" x="5057775" y="1450975"/>
          <p14:tracePt t="3969" x="5132388" y="1450975"/>
          <p14:tracePt t="3980" x="5170488" y="1450975"/>
          <p14:tracePt t="3990" x="5219700" y="1450975"/>
          <p14:tracePt t="3999" x="5245100" y="1450975"/>
          <p14:tracePt t="4013" x="5281613" y="1450975"/>
          <p14:tracePt t="4020" x="5294313" y="1450975"/>
          <p14:tracePt t="4030" x="5319713" y="1450975"/>
          <p14:tracePt t="4041" x="5357813" y="1450975"/>
          <p14:tracePt t="4050" x="5383213" y="1463675"/>
          <p14:tracePt t="4062" x="5394325" y="1463675"/>
          <p14:tracePt t="4071" x="5407025" y="1476375"/>
          <p14:tracePt t="4081" x="5419725" y="1476375"/>
          <p14:tracePt t="4095" x="5432425" y="1489075"/>
          <p14:tracePt t="4101" x="5445125" y="1489075"/>
          <p14:tracePt t="4112" x="5457825" y="1489075"/>
          <p14:tracePt t="4121" x="5470525" y="1489075"/>
          <p14:tracePt t="4152" x="5483225" y="1489075"/>
          <p14:tracePt t="4881" x="5507038" y="1489075"/>
          <p14:tracePt t="4894" x="5519738" y="1489075"/>
          <p14:tracePt t="4902" x="5557838" y="1489075"/>
          <p14:tracePt t="4912" x="5595938" y="1476375"/>
          <p14:tracePt t="4922" x="5670550" y="1450975"/>
          <p14:tracePt t="4942" x="5745163" y="1450975"/>
          <p14:tracePt t="4946" x="5832475" y="1439863"/>
          <p14:tracePt t="4952" x="5908675" y="1439863"/>
          <p14:tracePt t="4964" x="6008688" y="1427163"/>
          <p14:tracePt t="4973" x="6096000" y="1427163"/>
          <p14:tracePt t="4983" x="6157913" y="1414463"/>
          <p14:tracePt t="4994" x="6234113" y="1414463"/>
          <p14:tracePt t="5003" x="6296025" y="1414463"/>
          <p14:tracePt t="5013" x="6370638" y="1414463"/>
          <p14:tracePt t="5027" x="6472238" y="1414463"/>
          <p14:tracePt t="5033" x="6584950" y="1414463"/>
          <p14:tracePt t="5044" x="6696075" y="1414463"/>
          <p14:tracePt t="5054" x="6821488" y="1414463"/>
          <p14:tracePt t="5064" x="6934200" y="1414463"/>
          <p14:tracePt t="5077" x="7034213" y="1414463"/>
          <p14:tracePt t="5084" x="7146925" y="1414463"/>
          <p14:tracePt t="5095" x="7246938" y="1414463"/>
          <p14:tracePt t="5105" x="7323138" y="1414463"/>
          <p14:tracePt t="5114" x="7385050" y="1414463"/>
          <p14:tracePt t="5127" x="7410450" y="1414463"/>
          <p14:tracePt t="5135" x="7435850" y="1414463"/>
          <p14:tracePt t="5144" x="7459663" y="1414463"/>
          <p14:tracePt t="5156" x="7472363" y="1414463"/>
          <p14:tracePt t="5165" x="7485063" y="1414463"/>
          <p14:tracePt t="5177" x="7497763" y="1414463"/>
          <p14:tracePt t="5186" x="7523163" y="1414463"/>
          <p14:tracePt t="5196" x="7535863" y="1414463"/>
          <p14:tracePt t="5207" x="7548563" y="1414463"/>
          <p14:tracePt t="5226" x="7561263" y="1414463"/>
          <p14:tracePt t="7709" x="7510463" y="1401763"/>
          <p14:tracePt t="7719" x="7410450" y="1363663"/>
          <p14:tracePt t="7730" x="7146925" y="1327150"/>
          <p14:tracePt t="7739" x="6721475" y="1289050"/>
          <p14:tracePt t="7749" x="6370638" y="1263650"/>
          <p14:tracePt t="7760" x="5957888" y="1250950"/>
          <p14:tracePt t="7774" x="5657850" y="1250950"/>
          <p14:tracePt t="7780" x="5281613" y="1250950"/>
          <p14:tracePt t="7791" x="4968875" y="1250950"/>
          <p14:tracePt t="7800" x="4656138" y="1250950"/>
          <p14:tracePt t="7810" x="4368800" y="1289050"/>
          <p14:tracePt t="7823" x="4105275" y="1327150"/>
          <p14:tracePt t="7831" x="3843338" y="1389063"/>
          <p14:tracePt t="7842" x="3467100" y="1501775"/>
          <p14:tracePt t="7851" x="3192463" y="1589088"/>
          <p14:tracePt t="7861" x="2979738" y="1652588"/>
          <p14:tracePt t="7874" x="2767013" y="1714500"/>
          <p14:tracePt t="7881" x="2616200" y="1776413"/>
          <p14:tracePt t="7892" x="2490788" y="1827213"/>
          <p14:tracePt t="7902" x="2390775" y="1876425"/>
          <p14:tracePt t="7911" x="2316163" y="1901825"/>
          <p14:tracePt t="7923" x="2303463" y="1914525"/>
          <p14:tracePt t="7932" x="2265363" y="1927225"/>
          <p14:tracePt t="7942" x="2252663" y="1939925"/>
          <p14:tracePt t="7957" x="2216150" y="1965325"/>
          <p14:tracePt t="7962" x="2178050" y="1978025"/>
          <p14:tracePt t="7975" x="2139950" y="1989138"/>
          <p14:tracePt t="7982" x="2127250" y="1989138"/>
          <p14:tracePt t="8006" x="2116138" y="1989138"/>
          <p14:tracePt t="8013" x="2103438" y="2001838"/>
          <p14:tracePt t="8024" x="2065338" y="2014538"/>
          <p14:tracePt t="8033" x="2027238" y="2014538"/>
          <p14:tracePt t="8043" x="2003425" y="2014538"/>
          <p14:tracePt t="8057" x="1990725" y="2014538"/>
          <p14:tracePt t="8063" x="1978025" y="2014538"/>
          <p14:tracePt t="8074" x="1952625" y="2014538"/>
          <p14:tracePt t="8084" x="1903413" y="2014538"/>
          <p14:tracePt t="8094" x="1865313" y="2014538"/>
          <p14:tracePt t="8107" x="1814513" y="2014538"/>
          <p14:tracePt t="8114" x="1790700" y="2001838"/>
          <p14:tracePt t="8124" x="1765300" y="1989138"/>
          <p14:tracePt t="8135" x="1739900" y="1978025"/>
          <p14:tracePt t="8145" x="1714500" y="1952625"/>
          <p14:tracePt t="8158" x="1701800" y="1952625"/>
          <p14:tracePt t="8165" x="1677988" y="1927225"/>
          <p14:tracePt t="8175" x="1665288" y="1927225"/>
          <p14:tracePt t="8186" x="1652588" y="1914525"/>
          <p14:tracePt t="8195" x="1652588" y="1901825"/>
          <p14:tracePt t="8207" x="1639888" y="1889125"/>
          <p14:tracePt t="8216" x="1627188" y="1889125"/>
          <p14:tracePt t="8226" x="1627188" y="1865313"/>
          <p14:tracePt t="8240" x="1614488" y="1865313"/>
          <p14:tracePt t="8256" x="1614488" y="1852613"/>
          <p14:tracePt t="8297" x="1614488" y="1839913"/>
          <p14:tracePt t="8419" x="1627188" y="1839913"/>
          <p14:tracePt t="8428" x="1665288" y="1839913"/>
          <p14:tracePt t="8439" x="1752600" y="1839913"/>
          <p14:tracePt t="8449" x="1890713" y="1852613"/>
          <p14:tracePt t="8459" x="2027238" y="1876425"/>
          <p14:tracePt t="8473" x="2203450" y="1889125"/>
          <p14:tracePt t="8479" x="2352675" y="1901825"/>
          <p14:tracePt t="8491" x="2516188" y="1927225"/>
          <p14:tracePt t="8500" x="2703513" y="1939925"/>
          <p14:tracePt t="8510" x="2854325" y="1939925"/>
          <p14:tracePt t="8523" x="2992438" y="1952625"/>
          <p14:tracePt t="8530" x="3141663" y="1952625"/>
          <p14:tracePt t="8540" x="3305175" y="1965325"/>
          <p14:tracePt t="8551" x="3441700" y="1978025"/>
          <p14:tracePt t="8561" x="3567113" y="1989138"/>
          <p14:tracePt t="8572" x="3679825" y="2001838"/>
          <p14:tracePt t="8581" x="3779838" y="2014538"/>
          <p14:tracePt t="8591" x="3867150" y="2027238"/>
          <p14:tracePt t="8601" x="3917950" y="2039938"/>
          <p14:tracePt t="8612" x="3968750" y="2052638"/>
          <p14:tracePt t="8623" x="4005263" y="2052638"/>
          <p14:tracePt t="8631" x="4043363" y="2052638"/>
          <p14:tracePt t="8641" x="4081463" y="2052638"/>
          <p14:tracePt t="8655" x="4105275" y="2052638"/>
          <p14:tracePt t="8662" x="4117975" y="2052638"/>
          <p14:tracePt t="8672" x="4130675" y="2052638"/>
          <p14:tracePt t="8682" x="4143375" y="2052638"/>
          <p14:tracePt t="8712" x="4156075" y="2052638"/>
          <p14:tracePt t="8723" x="4168775" y="2052638"/>
          <p14:tracePt t="10587" x="4205288" y="2052638"/>
          <p14:tracePt t="10598" x="4256088" y="2039938"/>
          <p14:tracePt t="10608" x="4305300" y="2014538"/>
          <p14:tracePt t="10620" x="4368800" y="2001838"/>
          <p14:tracePt t="10628" x="4430713" y="2001838"/>
          <p14:tracePt t="10638" x="4506913" y="1989138"/>
          <p14:tracePt t="10652" x="4619625" y="1978025"/>
          <p14:tracePt t="10658" x="4719638" y="1965325"/>
          <p14:tracePt t="10671" x="4819650" y="1952625"/>
          <p14:tracePt t="10679" x="4932363" y="1927225"/>
          <p14:tracePt t="10689" x="5045075" y="1901825"/>
          <p14:tracePt t="10704" x="5145088" y="1901825"/>
          <p14:tracePt t="10709" x="5257800" y="1901825"/>
          <p14:tracePt t="10720" x="5370513" y="1901825"/>
          <p14:tracePt t="10729" x="5495925" y="1901825"/>
          <p14:tracePt t="10740" x="5607050" y="1901825"/>
          <p14:tracePt t="10753" x="5708650" y="1901825"/>
          <p14:tracePt t="10760" x="5795963" y="1901825"/>
          <p14:tracePt t="10771" x="5883275" y="1901825"/>
          <p14:tracePt t="10780" x="5945188" y="1914525"/>
          <p14:tracePt t="10790" x="6008688" y="1939925"/>
          <p14:tracePt t="10804" x="6034088" y="1939925"/>
          <p14:tracePt t="10811" x="6057900" y="1952625"/>
          <p14:tracePt t="10821" x="6070600" y="1952625"/>
          <p14:tracePt t="10831" x="6108700" y="1965325"/>
          <p14:tracePt t="10841" x="6121400" y="1965325"/>
          <p14:tracePt t="10854" x="6146800" y="1965325"/>
          <p14:tracePt t="10861" x="6157913" y="1965325"/>
          <p14:tracePt t="10872" x="6183313" y="1978025"/>
          <p14:tracePt t="10883" x="6208713" y="1989138"/>
          <p14:tracePt t="10892" x="6221413" y="1989138"/>
          <p14:tracePt t="10904" x="6234113" y="1989138"/>
          <p14:tracePt t="10934" x="6246813" y="1989138"/>
          <p14:tracePt t="12727" x="6259513" y="1989138"/>
          <p14:tracePt t="12738" x="6270625" y="1989138"/>
          <p14:tracePt t="12776" x="6283325" y="1989138"/>
          <p14:tracePt t="12786" x="6296025" y="1989138"/>
          <p14:tracePt t="12798" x="6346825" y="1965325"/>
          <p14:tracePt t="12807" x="6383338" y="1952625"/>
          <p14:tracePt t="12817" x="6446838" y="1927225"/>
          <p14:tracePt t="12828" x="6483350" y="1927225"/>
          <p14:tracePt t="12838" x="6534150" y="1914525"/>
          <p14:tracePt t="12850" x="6572250" y="1901825"/>
          <p14:tracePt t="12858" x="6634163" y="1889125"/>
          <p14:tracePt t="12869" x="6672263" y="1889125"/>
          <p14:tracePt t="12879" x="6734175" y="1876425"/>
          <p14:tracePt t="12889" x="6808788" y="1852613"/>
          <p14:tracePt t="12901" x="6872288" y="1839913"/>
          <p14:tracePt t="12909" x="6959600" y="1827213"/>
          <p14:tracePt t="12919" x="7059613" y="1814513"/>
          <p14:tracePt t="12930" x="7185025" y="1801813"/>
          <p14:tracePt t="12941" x="7310438" y="1789113"/>
          <p14:tracePt t="12950" x="7435850" y="1789113"/>
          <p14:tracePt t="12959" x="7548563" y="1789113"/>
          <p14:tracePt t="12969" x="7648575" y="1789113"/>
          <p14:tracePt t="12983" x="7748588" y="1789113"/>
          <p14:tracePt t="12990" x="7823200" y="1789113"/>
          <p14:tracePt t="13001" x="7897813" y="1789113"/>
          <p14:tracePt t="13010" x="7974013" y="1801813"/>
          <p14:tracePt t="13020" x="8023225" y="1801813"/>
          <p14:tracePt t="13034" x="8099425" y="1814513"/>
          <p14:tracePt t="13040" x="8161338" y="1827213"/>
          <p14:tracePt t="13051" x="8235950" y="1827213"/>
          <p14:tracePt t="13061" x="8324850" y="1839913"/>
          <p14:tracePt t="13071" x="8374063" y="1839913"/>
          <p14:tracePt t="13084" x="8424863" y="1852613"/>
          <p14:tracePt t="13091" x="8448675" y="1852613"/>
          <p14:tracePt t="13101" x="8474075" y="1852613"/>
          <p14:tracePt t="13112" x="8499475" y="1852613"/>
          <p14:tracePt t="13122" x="8524875" y="1852613"/>
          <p14:tracePt t="13133" x="8524875" y="1865313"/>
          <p14:tracePt t="13142" x="8548688" y="1865313"/>
          <p14:tracePt t="13164" x="8561388" y="1865313"/>
          <p14:tracePt t="13183" x="8574088" y="1865313"/>
          <p14:tracePt t="13193" x="8586788" y="1865313"/>
          <p14:tracePt t="13233" x="8599488" y="1865313"/>
          <p14:tracePt t="13244" x="8612188" y="1876425"/>
          <p14:tracePt t="13253" x="8624888" y="1876425"/>
          <p14:tracePt t="13266" x="8637588" y="1876425"/>
          <p14:tracePt t="13304" x="8650288" y="1876425"/>
          <p14:tracePt t="13316" x="8661400" y="1876425"/>
          <p14:tracePt t="14997" x="8650288" y="1876425"/>
          <p14:tracePt t="15007" x="8637588" y="1876425"/>
          <p14:tracePt t="15018" x="8574088" y="1876425"/>
          <p14:tracePt t="15032" x="8424863" y="1876425"/>
          <p14:tracePt t="15040" x="8248650" y="1889125"/>
          <p14:tracePt t="15048" x="7935913" y="1927225"/>
          <p14:tracePt t="15058" x="7510463" y="1978025"/>
          <p14:tracePt t="15068" x="7097713" y="1989138"/>
          <p14:tracePt t="15081" x="6772275" y="2052638"/>
          <p14:tracePt t="15088" x="6383338" y="2089150"/>
          <p14:tracePt t="15099" x="5957888" y="2127250"/>
          <p14:tracePt t="15109" x="5532438" y="2214563"/>
          <p14:tracePt t="15118" x="5145088" y="2239963"/>
          <p14:tracePt t="15131" x="4756150" y="2303463"/>
          <p14:tracePt t="15143" x="4430713" y="2339975"/>
          <p14:tracePt t="15149" x="4005263" y="2378075"/>
          <p14:tracePt t="15159" x="3692525" y="2414588"/>
          <p14:tracePt t="15169" x="3328988" y="2452688"/>
          <p14:tracePt t="15181" x="3041650" y="2490788"/>
          <p14:tracePt t="15189" x="2767013" y="2516188"/>
          <p14:tracePt t="15199" x="2503488" y="2552700"/>
          <p14:tracePt t="15213" x="2316163" y="2565400"/>
          <p14:tracePt t="15220" x="2139950" y="2565400"/>
          <p14:tracePt t="15231" x="2003425" y="2578100"/>
          <p14:tracePt t="15240" x="1903413" y="2590800"/>
          <p14:tracePt t="15251" x="1814513" y="2590800"/>
          <p14:tracePt t="15264" x="1778000" y="2590800"/>
          <p14:tracePt t="15271" x="1765300" y="2590800"/>
          <p14:tracePt t="15281" x="1752600" y="2590800"/>
          <p14:tracePt t="15291" x="1739900" y="2590800"/>
          <p14:tracePt t="15301" x="1727200" y="2590800"/>
          <p14:tracePt t="15314" x="1689100" y="2603500"/>
          <p14:tracePt t="15321" x="1665288" y="2603500"/>
          <p14:tracePt t="15333" x="1639888" y="2603500"/>
          <p14:tracePt t="15341" x="1627188" y="2603500"/>
          <p14:tracePt t="15352" x="1614488" y="2603500"/>
          <p14:tracePt t="15372" x="1601788" y="2603500"/>
          <p14:tracePt t="15565" x="1601788" y="2590800"/>
          <p14:tracePt t="15605" x="1614488" y="2578100"/>
          <p14:tracePt t="15616" x="1627188" y="2578100"/>
          <p14:tracePt t="15629" x="1639888" y="2578100"/>
          <p14:tracePt t="15646" x="1665288" y="2565400"/>
          <p14:tracePt t="15665" x="1689100" y="2552700"/>
          <p14:tracePt t="15676" x="1701800" y="2552700"/>
          <p14:tracePt t="15686" x="1727200" y="2552700"/>
          <p14:tracePt t="15697" x="1739900" y="2552700"/>
          <p14:tracePt t="15707" x="1765300" y="2540000"/>
          <p14:tracePt t="15717" x="1790700" y="2540000"/>
          <p14:tracePt t="15730" x="1814513" y="2527300"/>
          <p14:tracePt t="15737" x="1827213" y="2527300"/>
          <p14:tracePt t="15747" x="1852613" y="2516188"/>
          <p14:tracePt t="15757" x="1878013" y="2516188"/>
          <p14:tracePt t="15767" x="1890713" y="2516188"/>
          <p14:tracePt t="15780" x="1914525" y="2516188"/>
          <p14:tracePt t="15787" x="1939925" y="2503488"/>
          <p14:tracePt t="15797" x="1965325" y="2503488"/>
          <p14:tracePt t="15808" x="1978025" y="2490788"/>
          <p14:tracePt t="15818" x="2003425" y="2490788"/>
          <p14:tracePt t="15831" x="2027238" y="2490788"/>
          <p14:tracePt t="15838" x="2052638" y="2478088"/>
          <p14:tracePt t="15848" x="2065338" y="2478088"/>
          <p14:tracePt t="15859" x="2078038" y="2478088"/>
          <p14:tracePt t="15869" x="2090738" y="2478088"/>
          <p14:tracePt t="15879" x="2103438" y="2478088"/>
          <p14:tracePt t="15889" x="2116138" y="2465388"/>
          <p14:tracePt t="15899" x="2127250" y="2465388"/>
          <p14:tracePt t="15920" x="2152650" y="2465388"/>
          <p14:tracePt t="15944" x="2178050" y="2465388"/>
          <p14:tracePt t="15949" x="2190750" y="2465388"/>
          <p14:tracePt t="15963" x="2216150" y="2465388"/>
          <p14:tracePt t="15980" x="2239963" y="2465388"/>
          <p14:tracePt t="16000" x="2252663" y="2465388"/>
          <p14:tracePt t="16030" x="2265363" y="2465388"/>
          <p14:tracePt t="16072" x="2278063" y="2465388"/>
          <p14:tracePt t="16081" x="2290763" y="2465388"/>
          <p14:tracePt t="16386" x="2303463" y="2465388"/>
          <p14:tracePt t="16395" x="2328863" y="2465388"/>
          <p14:tracePt t="16406" x="2328863" y="2452688"/>
          <p14:tracePt t="16416" x="2339975" y="2452688"/>
          <p14:tracePt t="16428" x="2365375" y="2452688"/>
          <p14:tracePt t="16436" x="2416175" y="2439988"/>
          <p14:tracePt t="16446" x="2503488" y="2439988"/>
          <p14:tracePt t="16457" x="2578100" y="2439988"/>
          <p14:tracePt t="16466" x="2667000" y="2427288"/>
          <p14:tracePt t="16479" x="2716213" y="2414588"/>
          <p14:tracePt t="16487" x="2803525" y="2414588"/>
          <p14:tracePt t="16497" x="2854325" y="2414588"/>
          <p14:tracePt t="16509" x="2903538" y="2414588"/>
          <p14:tracePt t="16517" x="2967038" y="2414588"/>
          <p14:tracePt t="16528" x="3028950" y="2414588"/>
          <p14:tracePt t="16538" x="3103563" y="2414588"/>
          <p14:tracePt t="16547" x="3179763" y="2414588"/>
          <p14:tracePt t="16562" x="3254375" y="2414588"/>
          <p14:tracePt t="16568" x="3328988" y="2414588"/>
          <p14:tracePt t="16579" x="3405188" y="2403475"/>
          <p14:tracePt t="16588" x="3454400" y="2403475"/>
          <p14:tracePt t="16598" x="3492500" y="2403475"/>
          <p14:tracePt t="16612" x="3517900" y="2403475"/>
          <p14:tracePt t="16619" x="3567113" y="2403475"/>
          <p14:tracePt t="16629" x="3592513" y="2403475"/>
          <p14:tracePt t="16639" x="3630613" y="2403475"/>
          <p14:tracePt t="16649" x="3667125" y="2403475"/>
          <p14:tracePt t="16662" x="3705225" y="2403475"/>
          <p14:tracePt t="16669" x="3730625" y="2403475"/>
          <p14:tracePt t="16680" x="3767138" y="2403475"/>
          <p14:tracePt t="16690" x="3805238" y="2403475"/>
          <p14:tracePt t="16700" x="3856038" y="2403475"/>
          <p14:tracePt t="16712" x="3879850" y="2403475"/>
          <p14:tracePt t="16720" x="3917950" y="2403475"/>
          <p14:tracePt t="16730" x="3943350" y="2403475"/>
          <p14:tracePt t="16741" x="3979863" y="2403475"/>
          <p14:tracePt t="16750" x="4005263" y="2403475"/>
          <p14:tracePt t="16762" x="4043363" y="2403475"/>
          <p14:tracePt t="16771" x="4068763" y="2403475"/>
          <p14:tracePt t="16781" x="4105275" y="2403475"/>
          <p14:tracePt t="16795" x="4117975" y="2403475"/>
          <p14:tracePt t="16801" x="4143375" y="2403475"/>
          <p14:tracePt t="16812" x="4168775" y="2403475"/>
          <p14:tracePt t="16822" x="4181475" y="2403475"/>
          <p14:tracePt t="16831" x="4205288" y="2403475"/>
          <p14:tracePt t="16852" x="4217988" y="2403475"/>
          <p14:tracePt t="16862" x="4230688" y="2403475"/>
          <p14:tracePt t="16903" x="4243388" y="2403475"/>
          <p14:tracePt t="16913" x="4256088" y="2403475"/>
          <p14:tracePt t="18950" x="4243388" y="2403475"/>
          <p14:tracePt t="18960" x="4205288" y="2403475"/>
          <p14:tracePt t="18971" x="4130675" y="2403475"/>
          <p14:tracePt t="18981" x="4043363" y="2403475"/>
          <p14:tracePt t="18992" x="3979863" y="2403475"/>
          <p14:tracePt t="19001" x="3879850" y="2403475"/>
          <p14:tracePt t="19011" x="3743325" y="2403475"/>
          <p14:tracePt t="19021" x="3530600" y="2427288"/>
          <p14:tracePt t="19031" x="3167063" y="2503488"/>
          <p14:tracePt t="19043" x="2803525" y="2590800"/>
          <p14:tracePt t="19052" x="2503488" y="2665413"/>
          <p14:tracePt t="19061" x="2316163" y="2728913"/>
          <p14:tracePt t="19075" x="2152650" y="2765425"/>
          <p14:tracePt t="19082" x="2027238" y="2803525"/>
          <p14:tracePt t="19094" x="1914525" y="2840038"/>
          <p14:tracePt t="19102" x="1790700" y="2890838"/>
          <p14:tracePt t="19112" x="1689100" y="2928938"/>
          <p14:tracePt t="19126" x="1577975" y="2978150"/>
          <p14:tracePt t="19132" x="1514475" y="3003550"/>
          <p14:tracePt t="19144" x="1452563" y="3041650"/>
          <p14:tracePt t="19153" x="1389063" y="3054350"/>
          <p14:tracePt t="19164" x="1363663" y="3065463"/>
          <p14:tracePt t="19177" x="1314450" y="3090863"/>
          <p14:tracePt t="19183" x="1289050" y="3103563"/>
          <p14:tracePt t="19194" x="1252538" y="3116263"/>
          <p14:tracePt t="19204" x="1252538" y="3128963"/>
          <p14:tracePt t="19214" x="1239838" y="3128963"/>
          <p14:tracePt t="19771" x="1252538" y="3128963"/>
          <p14:tracePt t="20095" x="1276350" y="3128963"/>
          <p14:tracePt t="20106" x="1289050" y="3128963"/>
          <p14:tracePt t="20116" x="1314450" y="3103563"/>
          <p14:tracePt t="20126" x="1339850" y="3103563"/>
          <p14:tracePt t="20136" x="1389063" y="3103563"/>
          <p14:tracePt t="20146" x="1414463" y="3090863"/>
          <p14:tracePt t="20158" x="1465263" y="3065463"/>
          <p14:tracePt t="20167" x="1501775" y="3054350"/>
          <p14:tracePt t="20177" x="1565275" y="3054350"/>
          <p14:tracePt t="20191" x="1639888" y="3041650"/>
          <p14:tracePt t="20197" x="1689100" y="3028950"/>
          <p14:tracePt t="20209" x="1752600" y="3016250"/>
          <p14:tracePt t="20218" x="1790700" y="3003550"/>
          <p14:tracePt t="20227" x="1839913" y="3003550"/>
          <p14:tracePt t="20241" x="1890713" y="3003550"/>
          <p14:tracePt t="20247" x="1965325" y="3003550"/>
          <p14:tracePt t="20258" x="2052638" y="3003550"/>
          <p14:tracePt t="20269" x="2152650" y="3003550"/>
          <p14:tracePt t="20278" x="2303463" y="3003550"/>
          <p14:tracePt t="20290" x="2503488" y="3003550"/>
          <p14:tracePt t="20298" x="2803525" y="3003550"/>
          <p14:tracePt t="20308" x="3128963" y="3028950"/>
          <p14:tracePt t="20319" x="3417888" y="3054350"/>
          <p14:tracePt t="20329" x="3630613" y="3065463"/>
          <p14:tracePt t="20342" x="3792538" y="3090863"/>
          <p14:tracePt t="20349" x="3943350" y="3103563"/>
          <p14:tracePt t="20359" x="4081463" y="3116263"/>
          <p14:tracePt t="20370" x="4192588" y="3128963"/>
          <p14:tracePt t="20379" x="4318000" y="3141663"/>
          <p14:tracePt t="20392" x="4430713" y="3141663"/>
          <p14:tracePt t="20400" x="4556125" y="3165475"/>
          <p14:tracePt t="20410" x="4630738" y="3165475"/>
          <p14:tracePt t="20423" x="4743450" y="3178175"/>
          <p14:tracePt t="20431" x="4819650" y="3190875"/>
          <p14:tracePt t="20442" x="4906963" y="3203575"/>
          <p14:tracePt t="20450" x="4994275" y="3228975"/>
          <p14:tracePt t="20462" x="5106988" y="3254375"/>
          <p14:tracePt t="20475" x="5170488" y="3267075"/>
          <p14:tracePt t="20481" x="5245100" y="3290888"/>
          <p14:tracePt t="20491" x="5281613" y="3303588"/>
          <p14:tracePt t="20501" x="5332413" y="3303588"/>
          <p14:tracePt t="20511" x="5357813" y="3316288"/>
          <p14:tracePt t="20524" x="5394325" y="3316288"/>
          <p14:tracePt t="20534" x="5419725" y="3316288"/>
          <p14:tracePt t="20542" x="5432425" y="3316288"/>
          <p14:tracePt t="20552" x="5445125" y="3316288"/>
          <p14:tracePt t="20582" x="5457825" y="3316288"/>
          <p14:tracePt t="20886" x="5445125" y="3316288"/>
          <p14:tracePt t="20896" x="5432425" y="3303588"/>
          <p14:tracePt t="20947" x="5419725" y="3303588"/>
          <p14:tracePt t="21028" x="5407025" y="3303588"/>
          <p14:tracePt t="21039" x="5407025" y="3290888"/>
          <p14:tracePt t="21058" x="5394325" y="3290888"/>
          <p14:tracePt t="21069" x="5383213" y="3278188"/>
          <p14:tracePt t="21109" x="5370513" y="3278188"/>
          <p14:tracePt t="21129" x="5370513" y="3267075"/>
          <p14:tracePt t="21211" x="5370513" y="3254375"/>
          <p14:tracePt t="21437" x="5370513" y="3241675"/>
          <p14:tracePt t="21444" x="5370513" y="3228975"/>
          <p14:tracePt t="21464" x="5357813" y="3216275"/>
          <p14:tracePt t="21474" x="5332413" y="3216275"/>
          <p14:tracePt t="21485" x="5319713" y="3203575"/>
          <p14:tracePt t="21494" x="5307013" y="3190875"/>
          <p14:tracePt t="21507" x="5294313" y="3190875"/>
          <p14:tracePt t="21515" x="5281613" y="3178175"/>
          <p14:tracePt t="21525" x="5270500" y="3165475"/>
          <p14:tracePt t="21545" x="5245100" y="3165475"/>
          <p14:tracePt t="21565" x="5245100" y="3154363"/>
          <p14:tracePt t="21576" x="5232400" y="3154363"/>
          <p14:tracePt t="21606" x="5219700" y="3154363"/>
          <p14:tracePt t="21616" x="5219700" y="3141663"/>
          <p14:tracePt t="21697" x="5245100" y="3128963"/>
          <p14:tracePt t="21708" x="5270500" y="3116263"/>
          <p14:tracePt t="21718" x="5307013" y="3103563"/>
          <p14:tracePt t="21727" x="5332413" y="3103563"/>
          <p14:tracePt t="21739" x="5383213" y="3090863"/>
          <p14:tracePt t="21748" x="5407025" y="3090863"/>
          <p14:tracePt t="21760" x="5495925" y="3078163"/>
          <p14:tracePt t="21769" x="5557838" y="3078163"/>
          <p14:tracePt t="21779" x="5670550" y="3078163"/>
          <p14:tracePt t="21789" x="5770563" y="3078163"/>
          <p14:tracePt t="21798" x="5845175" y="3078163"/>
          <p14:tracePt t="21809" x="5908675" y="3078163"/>
          <p14:tracePt t="21823" x="5957888" y="3078163"/>
          <p14:tracePt t="21829" x="6045200" y="3078163"/>
          <p14:tracePt t="21839" x="6157913" y="3078163"/>
          <p14:tracePt t="21849" x="6296025" y="3078163"/>
          <p14:tracePt t="21859" x="6408738" y="3090863"/>
          <p14:tracePt t="21872" x="6521450" y="3090863"/>
          <p14:tracePt t="21879" x="6621463" y="3090863"/>
          <p14:tracePt t="21889" x="6672263" y="3090863"/>
          <p14:tracePt t="21905" x="6734175" y="3090863"/>
          <p14:tracePt t="21910" x="6784975" y="3090863"/>
          <p14:tracePt t="21922" x="6821488" y="3090863"/>
          <p14:tracePt t="21939" x="6859588" y="3090863"/>
          <p14:tracePt t="21941" x="6872288" y="3090863"/>
          <p14:tracePt t="21951" x="6897688" y="3090863"/>
          <p14:tracePt t="21972" x="6910388" y="3090863"/>
          <p14:tracePt t="22427" x="6921500" y="3090863"/>
          <p14:tracePt t="22437" x="6934200" y="3090863"/>
          <p14:tracePt t="22447" x="6946900" y="3090863"/>
          <p14:tracePt t="22457" x="6959600" y="3090863"/>
          <p14:tracePt t="22470" x="6985000" y="3090863"/>
          <p14:tracePt t="22478" x="7010400" y="3090863"/>
          <p14:tracePt t="22488" x="7034213" y="3090863"/>
          <p14:tracePt t="22498" x="7046913" y="3078163"/>
          <p14:tracePt t="22508" x="7072313" y="3078163"/>
          <p14:tracePt t="22521" x="7097713" y="3065463"/>
          <p14:tracePt t="22528" x="7110413" y="3065463"/>
          <p14:tracePt t="22539" x="7159625" y="3054350"/>
          <p14:tracePt t="22549" x="7235825" y="3041650"/>
          <p14:tracePt t="22559" x="7272338" y="3028950"/>
          <p14:tracePt t="22572" x="7310438" y="3028950"/>
          <p14:tracePt t="22579" x="7335838" y="3028950"/>
          <p14:tracePt t="22589" x="7359650" y="3016250"/>
          <p14:tracePt t="22601" x="7372350" y="3016250"/>
          <p14:tracePt t="22609" x="7410450" y="3016250"/>
          <p14:tracePt t="22621" x="7423150" y="3016250"/>
          <p14:tracePt t="22630" x="7448550" y="3016250"/>
          <p14:tracePt t="22639" x="7485063" y="3016250"/>
          <p14:tracePt t="22653" x="7510463" y="3016250"/>
          <p14:tracePt t="22661" x="7535863" y="3016250"/>
          <p14:tracePt t="22672" x="7561263" y="3016250"/>
          <p14:tracePt t="22681" x="7585075" y="3016250"/>
          <p14:tracePt t="22690" x="7597775" y="3016250"/>
          <p14:tracePt t="22704" x="7610475" y="3016250"/>
          <p14:tracePt t="22711" x="7635875" y="3016250"/>
          <p14:tracePt t="22721" x="7648575" y="3016250"/>
          <p14:tracePt t="22741" x="7673975" y="3016250"/>
          <p14:tracePt t="22772" x="7685088" y="3016250"/>
          <p14:tracePt t="22843" x="7710488" y="3016250"/>
          <p14:tracePt t="22863" x="7723188" y="3016250"/>
          <p14:tracePt t="22873" x="7735888" y="3016250"/>
          <p14:tracePt t="22887" x="7748588" y="3016250"/>
          <p14:tracePt t="22893" x="7761288" y="3016250"/>
          <p14:tracePt t="22914" x="7773988" y="3016250"/>
          <p14:tracePt t="22924" x="7785100" y="3016250"/>
          <p14:tracePt t="22938" x="7823200" y="3016250"/>
          <p14:tracePt t="22944" x="7848600" y="3016250"/>
          <p14:tracePt t="22956" x="7886700" y="3016250"/>
          <p14:tracePt t="22964" x="7910513" y="3016250"/>
          <p14:tracePt t="22975" x="7935913" y="3016250"/>
          <p14:tracePt t="22988" x="7948613" y="3016250"/>
          <p14:tracePt t="22995" x="7974013" y="3016250"/>
          <p14:tracePt t="23004" x="8010525" y="3016250"/>
          <p14:tracePt t="23016" x="8035925" y="3016250"/>
          <p14:tracePt t="23025" x="8074025" y="3016250"/>
          <p14:tracePt t="23037" x="8099425" y="3016250"/>
          <p14:tracePt t="23045" x="8135938" y="3016250"/>
          <p14:tracePt t="23055" x="8161338" y="3016250"/>
          <p14:tracePt t="23066" x="8186738" y="3016250"/>
          <p14:tracePt t="23076" x="8199438" y="3016250"/>
          <p14:tracePt t="23087" x="8235950" y="3016250"/>
          <p14:tracePt t="23096" x="8248650" y="3016250"/>
          <p14:tracePt t="23106" x="8274050" y="3016250"/>
          <p14:tracePt t="23119" x="8286750" y="3016250"/>
          <p14:tracePt t="23126" x="8324850" y="3016250"/>
          <p14:tracePt t="23138" x="8374063" y="3016250"/>
          <p14:tracePt t="23147" x="8461375" y="3003550"/>
          <p14:tracePt t="23157" x="8548688" y="2990850"/>
          <p14:tracePt t="23171" x="8661400" y="2990850"/>
          <p14:tracePt t="23177" x="8750300" y="2990850"/>
          <p14:tracePt t="23189" x="8837613" y="2990850"/>
          <p14:tracePt t="23198" x="8912225" y="2990850"/>
          <p14:tracePt t="23208" x="8975725" y="2990850"/>
          <p14:tracePt t="23220" x="9037638" y="2990850"/>
          <p14:tracePt t="23228" x="9063038" y="2990850"/>
          <p14:tracePt t="23238" x="9137650" y="2990850"/>
          <p14:tracePt t="23249" x="9212263" y="2990850"/>
          <p14:tracePt t="23258" x="9263063" y="2990850"/>
          <p14:tracePt t="23271" x="9312275" y="2990850"/>
          <p14:tracePt t="23279" x="9337675" y="2990850"/>
          <p14:tracePt t="23289" x="9375775" y="2990850"/>
          <p14:tracePt t="23300" x="9401175" y="2990850"/>
          <p14:tracePt t="23309" x="9463088" y="2990850"/>
          <p14:tracePt t="23320" x="9488488" y="2990850"/>
          <p14:tracePt t="23329" x="9525000" y="2990850"/>
          <p14:tracePt t="23339" x="9537700" y="2990850"/>
          <p14:tracePt t="23354" x="9563100" y="2990850"/>
          <p14:tracePt t="23360" x="9575800" y="2990850"/>
          <p14:tracePt t="23370" x="9601200" y="2990850"/>
          <p14:tracePt t="23392" x="9626600" y="2990850"/>
          <p14:tracePt t="23410" x="9637713" y="2990850"/>
          <p14:tracePt t="23420" x="9650413" y="2990850"/>
          <p14:tracePt t="23431" x="9663113" y="2990850"/>
          <p14:tracePt t="23441" x="9675813" y="2990850"/>
          <p14:tracePt t="23454" x="9688513" y="2990850"/>
          <p14:tracePt t="23471" x="9713913" y="2990850"/>
          <p14:tracePt t="23492" x="9726613" y="2990850"/>
          <p14:tracePt t="23503" x="9739313" y="2990850"/>
          <p14:tracePt t="23512" x="9750425" y="2990850"/>
          <p14:tracePt t="23521" x="9763125" y="2990850"/>
          <p14:tracePt t="23542" x="9775825" y="2990850"/>
          <p14:tracePt t="23563" x="9788525" y="2990850"/>
          <p14:tracePt t="23593" x="9801225" y="2990850"/>
          <p14:tracePt t="23634" x="9813925" y="2990850"/>
          <p14:tracePt t="23664" x="9826625" y="2990850"/>
          <p14:tracePt t="23674" x="9839325" y="2990850"/>
          <p14:tracePt t="23686" x="9852025" y="2990850"/>
          <p14:tracePt t="23694" x="9863138" y="2990850"/>
          <p14:tracePt t="23715" x="9875838" y="2990850"/>
          <p14:tracePt t="23745" x="9888538" y="2990850"/>
          <p14:tracePt t="23785" x="9901238" y="2990850"/>
          <p14:tracePt t="23816" x="9913938" y="2990850"/>
          <p14:tracePt t="24647" x="9901238" y="2990850"/>
          <p14:tracePt t="24728" x="9888538" y="2990850"/>
          <p14:tracePt t="24790" x="9863138" y="2990850"/>
          <p14:tracePt t="24801" x="9826625" y="2978150"/>
          <p14:tracePt t="24809" x="9713913" y="2965450"/>
          <p14:tracePt t="24819" x="9613900" y="2952750"/>
          <p14:tracePt t="24831" x="9550400" y="2941638"/>
          <p14:tracePt t="24840" x="9475788" y="2928938"/>
          <p14:tracePt t="24853" x="9424988" y="2928938"/>
          <p14:tracePt t="24860" x="9413875" y="2928938"/>
          <p14:tracePt t="24870" x="9388475" y="2928938"/>
          <p14:tracePt t="24881" x="9350375" y="2916238"/>
          <p14:tracePt t="24891" x="9263063" y="2916238"/>
          <p14:tracePt t="24902" x="9037638" y="2903538"/>
          <p14:tracePt t="24911" x="8548688" y="2878138"/>
          <p14:tracePt t="24920" x="8035925" y="2865438"/>
          <p14:tracePt t="24935" x="7548563" y="2840038"/>
          <p14:tracePt t="24941" x="7010400" y="2840038"/>
          <p14:tracePt t="24952" x="6321425" y="2903538"/>
          <p14:tracePt t="24968" x="5432425" y="3003550"/>
          <p14:tracePt t="24971" x="4630738" y="3078163"/>
          <p14:tracePt t="24985" x="4005263" y="3178175"/>
          <p14:tracePt t="24992" x="3579813" y="3241675"/>
          <p14:tracePt t="25003" x="3228975" y="3278188"/>
          <p14:tracePt t="25012" x="2767013" y="3328988"/>
          <p14:tracePt t="25023" x="2316163" y="3367088"/>
          <p14:tracePt t="25035" x="1927225" y="3403600"/>
          <p14:tracePt t="25042" x="1439863" y="3479800"/>
          <p14:tracePt t="25053" x="1050925" y="3516313"/>
          <p14:tracePt t="25064" x="750888" y="3567113"/>
          <p14:tracePt t="25074" x="588963" y="3603625"/>
          <p14:tracePt t="25087" x="488950" y="3616325"/>
          <p14:tracePt t="25093" x="425450" y="3629025"/>
          <p14:tracePt t="25103" x="412750" y="3629025"/>
          <p14:tracePt t="25118" x="400050" y="3629025"/>
          <p14:tracePt t="25185" x="400050" y="3641725"/>
          <p14:tracePt t="25286" x="400050" y="3654425"/>
          <p14:tracePt t="25296" x="412750" y="3654425"/>
          <p14:tracePt t="25317" x="425450" y="3654425"/>
          <p14:tracePt t="25348" x="438150" y="3654425"/>
          <p14:tracePt t="25357" x="463550" y="3654425"/>
          <p14:tracePt t="25367" x="488950" y="3654425"/>
          <p14:tracePt t="25377" x="525463" y="3654425"/>
          <p14:tracePt t="25389" x="600075" y="3654425"/>
          <p14:tracePt t="25401" x="688975" y="3654425"/>
          <p14:tracePt t="25409" x="750888" y="3654425"/>
          <p14:tracePt t="25418" x="838200" y="3641725"/>
          <p14:tracePt t="25428" x="876300" y="3641725"/>
          <p14:tracePt t="25438" x="938213" y="3629025"/>
          <p14:tracePt t="25452" x="989013" y="3629025"/>
          <p14:tracePt t="25458" x="1027113" y="3629025"/>
          <p14:tracePt t="25469" x="1114425" y="3616325"/>
          <p14:tracePt t="25477" x="1227138" y="3616325"/>
          <p14:tracePt t="25488" x="1327150" y="3616325"/>
          <p14:tracePt t="25498" x="1414463" y="3616325"/>
          <p14:tracePt t="25508" x="1489075" y="3616325"/>
          <p14:tracePt t="25518" x="1565275" y="3616325"/>
          <p14:tracePt t="25528" x="1601788" y="3616325"/>
          <p14:tracePt t="25539" x="1652588" y="3616325"/>
          <p14:tracePt t="25549" x="1677988" y="3616325"/>
          <p14:tracePt t="25560" x="1714500" y="3616325"/>
          <p14:tracePt t="25569" x="1727200" y="3616325"/>
          <p14:tracePt t="25583" x="1752600" y="3616325"/>
          <p14:tracePt t="25590" x="1778000" y="3616325"/>
          <p14:tracePt t="25601" x="1801813" y="3616325"/>
          <p14:tracePt t="25611" x="1814513" y="3616325"/>
          <p14:tracePt t="25620" x="1839913" y="3616325"/>
          <p14:tracePt t="25634" x="1852613" y="3616325"/>
          <p14:tracePt t="25641" x="1865313" y="3616325"/>
          <p14:tracePt t="25651" x="1878013" y="3616325"/>
          <p14:tracePt t="25682" x="1890713" y="3616325"/>
          <p14:tracePt t="25712" x="1903413" y="3616325"/>
          <p14:tracePt t="26513" x="1939925" y="3616325"/>
          <p14:tracePt t="26524" x="2014538" y="3590925"/>
          <p14:tracePt t="26533" x="2052638" y="3579813"/>
          <p14:tracePt t="26543" x="2116138" y="3554413"/>
          <p14:tracePt t="26553" x="2203450" y="3541713"/>
          <p14:tracePt t="26567" x="2252663" y="3516313"/>
          <p14:tracePt t="26573" x="2352675" y="3516313"/>
          <p14:tracePt t="26584" x="2452688" y="3503613"/>
          <p14:tracePt t="26594" x="2578100" y="3479800"/>
          <p14:tracePt t="26604" x="2690813" y="3479800"/>
          <p14:tracePt t="26617" x="2828925" y="3479800"/>
          <p14:tracePt t="26624" x="2979738" y="3467100"/>
          <p14:tracePt t="26634" x="3154363" y="3467100"/>
          <p14:tracePt t="26645" x="3305175" y="3467100"/>
          <p14:tracePt t="26654" x="3454400" y="3467100"/>
          <p14:tracePt t="26666" x="3630613" y="3467100"/>
          <p14:tracePt t="26675" x="3767138" y="3467100"/>
          <p14:tracePt t="26685" x="3917950" y="3467100"/>
          <p14:tracePt t="26699" x="4056063" y="3479800"/>
          <p14:tracePt t="26705" x="4181475" y="3479800"/>
          <p14:tracePt t="26716" x="4294188" y="3479800"/>
          <p14:tracePt t="26725" x="4406900" y="3479800"/>
          <p14:tracePt t="26735" x="4530725" y="3490913"/>
          <p14:tracePt t="26750" x="4630738" y="3503613"/>
          <p14:tracePt t="26755" x="4719638" y="3516313"/>
          <p14:tracePt t="26767" x="4768850" y="3516313"/>
          <p14:tracePt t="26776" x="4832350" y="3529013"/>
          <p14:tracePt t="26786" x="4906963" y="3541713"/>
          <p14:tracePt t="26799" x="4956175" y="3554413"/>
          <p14:tracePt t="26807" x="5032375" y="3567113"/>
          <p14:tracePt t="26819" x="5081588" y="3579813"/>
          <p14:tracePt t="26827" x="5170488" y="3603625"/>
          <p14:tracePt t="26837" x="5257800" y="3616325"/>
          <p14:tracePt t="26849" x="5332413" y="3641725"/>
          <p14:tracePt t="26857" x="5370513" y="3641725"/>
          <p14:tracePt t="26867" x="5419725" y="3641725"/>
          <p14:tracePt t="26878" x="5445125" y="3654425"/>
          <p14:tracePt t="26888" x="5495925" y="3679825"/>
          <p14:tracePt t="26899" x="5519738" y="3679825"/>
          <p14:tracePt t="26908" x="5545138" y="3692525"/>
          <p14:tracePt t="26918" x="5557838" y="3692525"/>
          <p14:tracePt t="26928" x="5583238" y="3692525"/>
          <p14:tracePt t="26938" x="5595938" y="3692525"/>
          <p14:tracePt t="26969" x="5607050" y="3692525"/>
          <p14:tracePt t="27760" x="5619750" y="3692525"/>
          <p14:tracePt t="27769" x="5632450" y="3692525"/>
          <p14:tracePt t="27789" x="5645150" y="3692525"/>
          <p14:tracePt t="27810" x="5670550" y="3692525"/>
          <p14:tracePt t="27820" x="5708650" y="3692525"/>
          <p14:tracePt t="27830" x="5770563" y="3679825"/>
          <p14:tracePt t="27841" x="5821363" y="3679825"/>
          <p14:tracePt t="27850" x="5895975" y="3667125"/>
          <p14:tracePt t="27864" x="5957888" y="3667125"/>
          <p14:tracePt t="27871" x="6034088" y="3667125"/>
          <p14:tracePt t="27881" x="6108700" y="3667125"/>
          <p14:tracePt t="27897" x="6196013" y="3667125"/>
          <p14:tracePt t="27901" x="6296025" y="3667125"/>
          <p14:tracePt t="27915" x="6383338" y="3667125"/>
          <p14:tracePt t="27922" x="6483350" y="3667125"/>
          <p14:tracePt t="27931" x="6572250" y="3667125"/>
          <p14:tracePt t="27942" x="6672263" y="3667125"/>
          <p14:tracePt t="27952" x="6734175" y="3667125"/>
          <p14:tracePt t="27964" x="6821488" y="3667125"/>
          <p14:tracePt t="27972" x="6921500" y="3679825"/>
          <p14:tracePt t="27982" x="7010400" y="3679825"/>
          <p14:tracePt t="27993" x="7059613" y="3679825"/>
          <p14:tracePt t="28003" x="7110413" y="3679825"/>
          <p14:tracePt t="28014" x="7134225" y="3679825"/>
          <p14:tracePt t="28023" x="7172325" y="3679825"/>
          <p14:tracePt t="28033" x="7185025" y="3679825"/>
          <p14:tracePt t="28047" x="7210425" y="3679825"/>
          <p14:tracePt t="28783" x="7223125" y="3679825"/>
          <p14:tracePt t="28824" x="7235825" y="3679825"/>
          <p14:tracePt t="28834" x="7246938" y="3679825"/>
          <p14:tracePt t="28846" x="7259638" y="3667125"/>
          <p14:tracePt t="28854" x="7272338" y="3667125"/>
          <p14:tracePt t="28864" x="7285038" y="3667125"/>
          <p14:tracePt t="28875" x="7310438" y="3667125"/>
          <p14:tracePt t="28885" x="7310438" y="3654425"/>
          <p14:tracePt t="28896" x="7323138" y="3654425"/>
          <p14:tracePt t="28905" x="7335838" y="3654425"/>
          <p14:tracePt t="28927" x="7348538" y="3654425"/>
          <p14:tracePt t="28947" x="7359650" y="3654425"/>
          <p14:tracePt t="28977" x="7372350" y="3654425"/>
          <p14:tracePt t="28996" x="7397750" y="3654425"/>
          <p14:tracePt t="29006" x="7410450" y="3641725"/>
          <p14:tracePt t="29016" x="7435850" y="3629025"/>
          <p14:tracePt t="29029" x="7448550" y="3629025"/>
          <p14:tracePt t="29036" x="7485063" y="3616325"/>
          <p14:tracePt t="29046" x="7497763" y="3616325"/>
          <p14:tracePt t="29057" x="7535863" y="3616325"/>
          <p14:tracePt t="29066" x="7548563" y="3616325"/>
          <p14:tracePt t="29079" x="7572375" y="3603625"/>
          <p14:tracePt t="29088" x="7597775" y="3603625"/>
          <p14:tracePt t="29098" x="7610475" y="3590925"/>
          <p14:tracePt t="29108" x="7623175" y="3590925"/>
          <p14:tracePt t="29118" x="7635875" y="3590925"/>
          <p14:tracePt t="29130" x="7648575" y="3590925"/>
          <p14:tracePt t="29162" x="7661275" y="3590925"/>
          <p14:tracePt t="29168" x="7673975" y="3590925"/>
          <p14:tracePt t="29179" x="7685088" y="3590925"/>
          <p14:tracePt t="29189" x="7697788" y="3590925"/>
          <p14:tracePt t="29198" x="7710488" y="3590925"/>
          <p14:tracePt t="29219" x="7735888" y="3590925"/>
          <p14:tracePt t="29229" x="7773988" y="3579813"/>
          <p14:tracePt t="29240" x="7835900" y="3579813"/>
          <p14:tracePt t="29252" x="7861300" y="3579813"/>
          <p14:tracePt t="29263" x="7897813" y="3579813"/>
          <p14:tracePt t="29270" x="7910513" y="3579813"/>
          <p14:tracePt t="29280" x="7935913" y="3579813"/>
          <p14:tracePt t="29290" x="7948613" y="3579813"/>
          <p14:tracePt t="29300" x="7961313" y="3567113"/>
          <p14:tracePt t="29322" x="7986713" y="3567113"/>
          <p14:tracePt t="29351" x="7999413" y="3567113"/>
          <p14:tracePt t="29391" x="8010525" y="3567113"/>
          <p14:tracePt t="29401" x="8023225" y="3567113"/>
          <p14:tracePt t="29655" x="8035925" y="3567113"/>
          <p14:tracePt t="29685" x="8048625" y="3567113"/>
          <p14:tracePt t="29716" x="8061325" y="3567113"/>
          <p14:tracePt t="29728" x="8074025" y="3567113"/>
          <p14:tracePt t="29736" x="8086725" y="3567113"/>
          <p14:tracePt t="29756" x="8110538" y="3567113"/>
          <p14:tracePt t="29766" x="8123238" y="3567113"/>
          <p14:tracePt t="29778" x="8161338" y="3567113"/>
          <p14:tracePt t="29787" x="8174038" y="3567113"/>
          <p14:tracePt t="29796" x="8199438" y="3567113"/>
          <p14:tracePt t="29811" x="8212138" y="3567113"/>
          <p14:tracePt t="29817" x="8235950" y="3567113"/>
          <p14:tracePt t="29828" x="8261350" y="3567113"/>
          <p14:tracePt t="29838" x="8324850" y="3567113"/>
          <p14:tracePt t="29847" x="8348663" y="3579813"/>
          <p14:tracePt t="29862" x="8374063" y="3579813"/>
          <p14:tracePt t="29868" x="8399463" y="3590925"/>
          <p14:tracePt t="29879" x="8435975" y="3590925"/>
          <p14:tracePt t="29888" x="8474075" y="3590925"/>
          <p14:tracePt t="29898" x="8499475" y="3590925"/>
          <p14:tracePt t="29911" x="8537575" y="3590925"/>
          <p14:tracePt t="29918" x="8561388" y="3590925"/>
          <p14:tracePt t="29929" x="8599488" y="3590925"/>
          <p14:tracePt t="29945" x="8624888" y="3590925"/>
          <p14:tracePt t="29949" x="8661400" y="3590925"/>
          <p14:tracePt t="29964" x="8686800" y="3590925"/>
          <p14:tracePt t="29969" x="8724900" y="3590925"/>
          <p14:tracePt t="29979" x="8750300" y="3590925"/>
          <p14:tracePt t="29990" x="8812213" y="3590925"/>
          <p14:tracePt t="29999" x="8850313" y="3590925"/>
          <p14:tracePt t="30012" x="8950325" y="3590925"/>
          <p14:tracePt t="30020" x="9012238" y="3590925"/>
          <p14:tracePt t="30030" x="9063038" y="3590925"/>
          <p14:tracePt t="30044" x="9150350" y="3590925"/>
          <p14:tracePt t="30050" x="9237663" y="3590925"/>
          <p14:tracePt t="30062" x="9288463" y="3590925"/>
          <p14:tracePt t="30071" x="9350375" y="3590925"/>
          <p14:tracePt t="30080" x="9375775" y="3590925"/>
          <p14:tracePt t="30094" x="9413875" y="3590925"/>
          <p14:tracePt t="30102" x="9437688" y="3590925"/>
          <p14:tracePt t="30111" x="9513888" y="3590925"/>
          <p14:tracePt t="30121" x="9563100" y="3579813"/>
          <p14:tracePt t="30131" x="9601200" y="3579813"/>
          <p14:tracePt t="30145" x="9637713" y="3567113"/>
          <p14:tracePt t="30152" x="9650413" y="3567113"/>
          <p14:tracePt t="30162" x="9675813" y="3567113"/>
          <p14:tracePt t="30172" x="9701213" y="3567113"/>
          <p14:tracePt t="30182" x="9713913" y="3567113"/>
          <p14:tracePt t="30195" x="9726613" y="3567113"/>
          <p14:tracePt t="30206" x="9739313" y="3567113"/>
          <p14:tracePt t="30227" x="9750425" y="3567113"/>
          <p14:tracePt t="30245" x="9763125" y="3567113"/>
          <p14:tracePt t="30274" x="9775825" y="3567113"/>
          <p14:tracePt t="30506" x="9775825" y="3554413"/>
          <p14:tracePt t="30567" x="9775825" y="3541713"/>
          <p14:tracePt t="30618" x="9775825" y="3529013"/>
          <p14:tracePt t="30638" x="9775825" y="3516313"/>
          <p14:tracePt t="30648" x="9763125" y="3503613"/>
          <p14:tracePt t="30660" x="9750425" y="3503613"/>
          <p14:tracePt t="30668" x="9750425" y="3490913"/>
          <p14:tracePt t="30690" x="9750425" y="3479800"/>
          <p14:tracePt t="30699" x="9726613" y="3441700"/>
          <p14:tracePt t="30711" x="9701213" y="3390900"/>
          <p14:tracePt t="30719" x="9675813" y="3316288"/>
          <p14:tracePt t="30730" x="9637713" y="3267075"/>
          <p14:tracePt t="30740" x="9613900" y="3228975"/>
          <p14:tracePt t="30750" x="9563100" y="3165475"/>
          <p14:tracePt t="30761" x="9513888" y="3128963"/>
          <p14:tracePt t="30770" x="9450388" y="3090863"/>
          <p14:tracePt t="30780" x="9413875" y="3065463"/>
          <p14:tracePt t="30794" x="9388475" y="3041650"/>
          <p14:tracePt t="30800" x="9363075" y="3028950"/>
          <p14:tracePt t="30810" x="9324975" y="3028950"/>
          <p14:tracePt t="30820" x="9275763" y="3016250"/>
          <p14:tracePt t="30831" x="9224963" y="3003550"/>
          <p14:tracePt t="30844" x="9137650" y="3003550"/>
          <p14:tracePt t="30851" x="9024938" y="2990850"/>
          <p14:tracePt t="30861" x="8886825" y="2990850"/>
          <p14:tracePt t="30871" x="8686800" y="2990850"/>
          <p14:tracePt t="30882" x="8537575" y="3003550"/>
          <p14:tracePt t="30895" x="8412163" y="3028950"/>
          <p14:tracePt t="30901" x="8312150" y="3041650"/>
          <p14:tracePt t="30912" x="8223250" y="3054350"/>
          <p14:tracePt t="30922" x="8148638" y="3078163"/>
          <p14:tracePt t="30932" x="8061325" y="3090863"/>
          <p14:tracePt t="30945" x="7974013" y="3103563"/>
          <p14:tracePt t="30953" x="7874000" y="3116263"/>
          <p14:tracePt t="30963" x="7761288" y="3128963"/>
          <p14:tracePt t="30976" x="7635875" y="3141663"/>
          <p14:tracePt t="30983" x="7572375" y="3141663"/>
          <p14:tracePt t="30994" x="7510463" y="3141663"/>
          <p14:tracePt t="31003" x="7472363" y="3141663"/>
          <p14:tracePt t="31013" x="7435850" y="3141663"/>
          <p14:tracePt t="31026" x="7410450" y="3141663"/>
          <p14:tracePt t="31033" x="7397750" y="3141663"/>
          <p14:tracePt t="31043" x="7385050" y="3141663"/>
          <p14:tracePt t="31064" x="7372350" y="3141663"/>
          <p14:tracePt t="31155" x="7385050" y="3141663"/>
          <p14:tracePt t="31166" x="7423150" y="3141663"/>
          <p14:tracePt t="31178" x="7548563" y="3128963"/>
          <p14:tracePt t="31185" x="7735888" y="3090863"/>
          <p14:tracePt t="31196" x="8061325" y="3054350"/>
          <p14:tracePt t="31211" x="8399463" y="3041650"/>
          <p14:tracePt t="31216" x="8786813" y="3016250"/>
          <p14:tracePt t="31227" x="9163050" y="3016250"/>
          <p14:tracePt t="31236" x="9437688" y="3016250"/>
          <p14:tracePt t="31246" x="9613900" y="3016250"/>
          <p14:tracePt t="31259" x="9801225" y="3003550"/>
          <p14:tracePt t="31267" x="9939338" y="2990850"/>
          <p14:tracePt t="31278" x="10064750" y="2990850"/>
          <p14:tracePt t="31287" x="10164763" y="2990850"/>
          <p14:tracePt t="31297" x="10239375" y="2990850"/>
          <p14:tracePt t="31309" x="10301288" y="2990850"/>
          <p14:tracePt t="31318" x="10377488" y="2990850"/>
          <p14:tracePt t="31327" x="10414000" y="2990850"/>
          <p14:tracePt t="31338" x="10464800" y="2990850"/>
          <p14:tracePt t="31348" x="10490200" y="2990850"/>
          <p14:tracePt t="31360" x="10514013" y="3003550"/>
          <p14:tracePt t="31368" x="10526713" y="3003550"/>
          <p14:tracePt t="31378" x="10526713" y="3016250"/>
          <p14:tracePt t="31398" x="10539413" y="3016250"/>
          <p14:tracePt t="31530" x="10526713" y="3016250"/>
          <p14:tracePt t="31542" x="10502900" y="3016250"/>
          <p14:tracePt t="31550" x="10464800" y="3003550"/>
          <p14:tracePt t="31560" x="10426700" y="2990850"/>
          <p14:tracePt t="31571" x="10364788" y="2978150"/>
          <p14:tracePt t="31581" x="10313988" y="2978150"/>
          <p14:tracePt t="31593" x="10264775" y="2965450"/>
          <p14:tracePt t="31601" x="10188575" y="2965450"/>
          <p14:tracePt t="31611" x="10152063" y="2965450"/>
          <p14:tracePt t="31622" x="10113963" y="2965450"/>
          <p14:tracePt t="31631" x="10101263" y="2965450"/>
          <p14:tracePt t="31642" x="10075863" y="2965450"/>
          <p14:tracePt t="31652" x="10064750" y="2965450"/>
          <p14:tracePt t="31702" x="10064750" y="2952750"/>
          <p14:tracePt t="31753" x="10075863" y="2952750"/>
          <p14:tracePt t="31784" x="10088563" y="2952750"/>
          <p14:tracePt t="31804" x="10101263" y="2952750"/>
          <p14:tracePt t="31825" x="10113963" y="2952750"/>
          <p14:tracePt t="31844" x="10126663" y="2952750"/>
          <p14:tracePt t="32037" x="10139363" y="2952750"/>
          <p14:tracePt t="32058" x="10152063" y="2952750"/>
          <p14:tracePt t="32068" x="10164763" y="2952750"/>
          <p14:tracePt t="32077" x="10177463" y="2952750"/>
          <p14:tracePt t="32088" x="10188575" y="2952750"/>
          <p14:tracePt t="32098" x="10201275" y="2952750"/>
          <p14:tracePt t="32109" x="10213975" y="2952750"/>
          <p14:tracePt t="32148" x="10226675" y="2952750"/>
          <p14:tracePt t="32219" x="10213975" y="2952750"/>
          <p14:tracePt t="32230" x="10188575" y="2952750"/>
          <p14:tracePt t="32242" x="10139363" y="2952750"/>
          <p14:tracePt t="32251" x="10088563" y="2965450"/>
          <p14:tracePt t="32260" x="9975850" y="2990850"/>
          <p14:tracePt t="32271" x="9901238" y="3003550"/>
          <p14:tracePt t="32280" x="9788525" y="3016250"/>
          <p14:tracePt t="32292" x="9713913" y="3028950"/>
          <p14:tracePt t="32300" x="9588500" y="3054350"/>
          <p14:tracePt t="32311" x="9463088" y="3090863"/>
          <p14:tracePt t="32321" x="9301163" y="3103563"/>
          <p14:tracePt t="32331" x="9150350" y="3116263"/>
          <p14:tracePt t="32342" x="8950325" y="3116263"/>
          <p14:tracePt t="32351" x="8763000" y="3128963"/>
          <p14:tracePt t="32361" x="8599488" y="3141663"/>
          <p14:tracePt t="32376" x="8435975" y="3141663"/>
          <p14:tracePt t="32381" x="8299450" y="3141663"/>
          <p14:tracePt t="32394" x="8186738" y="3154363"/>
          <p14:tracePt t="32402" x="8099425" y="3154363"/>
          <p14:tracePt t="32412" x="8035925" y="3154363"/>
          <p14:tracePt t="32426" x="7999413" y="3154363"/>
          <p14:tracePt t="32432" x="7986713" y="3154363"/>
          <p14:tracePt t="32443" x="7974013" y="3154363"/>
          <p14:tracePt t="32453" x="7961313" y="3154363"/>
          <p14:tracePt t="32475" x="7948613" y="3154363"/>
          <p14:tracePt t="32676" x="7961313" y="3154363"/>
          <p14:tracePt t="32686" x="7986713" y="3154363"/>
          <p14:tracePt t="32696" x="8048625" y="3141663"/>
          <p14:tracePt t="32707" x="8110538" y="3128963"/>
          <p14:tracePt t="32716" x="8235950" y="3103563"/>
          <p14:tracePt t="32727" x="8335963" y="3090863"/>
          <p14:tracePt t="32740" x="8435975" y="3078163"/>
          <p14:tracePt t="32747" x="8574088" y="3054350"/>
          <p14:tracePt t="32759" x="8699500" y="3028950"/>
          <p14:tracePt t="32767" x="8799513" y="3016250"/>
          <p14:tracePt t="32777" x="8863013" y="3003550"/>
          <p14:tracePt t="32791" x="8937625" y="3003550"/>
          <p14:tracePt t="32797" x="8986838" y="2990850"/>
          <p14:tracePt t="32808" x="8999538" y="2990850"/>
          <p14:tracePt t="32818" x="9024938" y="2990850"/>
          <p14:tracePt t="32828" x="9037638" y="2990850"/>
          <p14:tracePt t="32842" x="9050338" y="2990850"/>
          <p14:tracePt t="32970" x="9024938" y="2990850"/>
          <p14:tracePt t="32979" x="8986838" y="2990850"/>
          <p14:tracePt t="32990" x="8912225" y="2990850"/>
          <p14:tracePt t="33000" x="8774113" y="2978150"/>
          <p14:tracePt t="33010" x="8561388" y="2965450"/>
          <p14:tracePt t="33024" x="8248650" y="2928938"/>
          <p14:tracePt t="33031" x="7986713" y="2890838"/>
          <p14:tracePt t="33042" x="7697788" y="2840038"/>
          <p14:tracePt t="33051" x="7472363" y="2803525"/>
          <p14:tracePt t="33060" x="7323138" y="2790825"/>
          <p14:tracePt t="33074" x="7197725" y="2778125"/>
          <p14:tracePt t="33081" x="7097713" y="2765425"/>
          <p14:tracePt t="33092" x="7046913" y="2752725"/>
          <p14:tracePt t="33101" x="6985000" y="2740025"/>
          <p14:tracePt t="33111" x="6972300" y="2740025"/>
          <p14:tracePt t="33124" x="6959600" y="2740025"/>
          <p14:tracePt t="33135" x="6946900" y="2740025"/>
          <p14:tracePt t="33182" x="6972300" y="2740025"/>
          <p14:tracePt t="33192" x="7059613" y="2740025"/>
          <p14:tracePt t="33203" x="7185025" y="2740025"/>
          <p14:tracePt t="33213" x="7410450" y="2740025"/>
          <p14:tracePt t="33223" x="7597775" y="2740025"/>
          <p14:tracePt t="33233" x="7797800" y="2740025"/>
          <p14:tracePt t="33243" x="8048625" y="2752725"/>
          <p14:tracePt t="33257" x="8286750" y="2752725"/>
          <p14:tracePt t="33263" x="8474075" y="2765425"/>
          <p14:tracePt t="33274" x="8674100" y="2765425"/>
          <p14:tracePt t="33284" x="8950325" y="2765425"/>
          <p14:tracePt t="33294" x="9188450" y="2765425"/>
          <p14:tracePt t="33307" x="9337675" y="2778125"/>
          <p14:tracePt t="33314" x="9475788" y="2778125"/>
          <p14:tracePt t="33325" x="9588500" y="2778125"/>
          <p14:tracePt t="33334" x="9675813" y="2790825"/>
          <p14:tracePt t="33345" x="9713913" y="2790825"/>
          <p14:tracePt t="33357" x="9750425" y="2790825"/>
          <p14:tracePt t="33365" x="9763125" y="2790825"/>
          <p14:tracePt t="33375" x="9775825" y="2790825"/>
          <p14:tracePt t="33385" x="9788525" y="2790825"/>
          <p14:tracePt t="33415" x="9788525" y="2803525"/>
          <p14:tracePt t="33436" x="9750425" y="2840038"/>
          <p14:tracePt t="33446" x="9637713" y="2890838"/>
          <p14:tracePt t="33458" x="9501188" y="2928938"/>
          <p14:tracePt t="33466" x="9388475" y="2965450"/>
          <p14:tracePt t="33476" x="9263063" y="3016250"/>
          <p14:tracePt t="33489" x="9163050" y="3028950"/>
          <p14:tracePt t="33497" x="9088438" y="3028950"/>
          <p14:tracePt t="33508" x="9037638" y="3041650"/>
          <p14:tracePt t="33517" x="9012238" y="3041650"/>
          <p14:tracePt t="33527" x="8999538" y="3041650"/>
          <p14:tracePt t="33540" x="8986838" y="3041650"/>
          <p14:tracePt t="33547" x="8975725" y="3041650"/>
          <p14:tracePt t="33578" x="9012238" y="3028950"/>
          <p14:tracePt t="33589" x="9137650" y="3003550"/>
          <p14:tracePt t="33598" x="9350375" y="2941638"/>
          <p14:tracePt t="33608" x="9613900" y="2890838"/>
          <p14:tracePt t="33619" x="9875838" y="2828925"/>
          <p14:tracePt t="33628" x="10013950" y="2803525"/>
          <p14:tracePt t="33641" x="10126663" y="2790825"/>
          <p14:tracePt t="33649" x="10164763" y="2778125"/>
          <p14:tracePt t="33659" x="10201275" y="2778125"/>
          <p14:tracePt t="33679" x="10213975" y="2778125"/>
          <p14:tracePt t="33721" x="10164763" y="2803525"/>
          <p14:tracePt t="33730" x="10064750" y="2840038"/>
          <p14:tracePt t="33739" x="9926638" y="2890838"/>
          <p14:tracePt t="33750" x="9788525" y="2916238"/>
          <p14:tracePt t="33760" x="9575800" y="2978150"/>
          <p14:tracePt t="33774" x="9275763" y="3041650"/>
          <p14:tracePt t="33780" x="9012238" y="3065463"/>
          <p14:tracePt t="33791" x="8686800" y="3128963"/>
          <p14:tracePt t="33801" x="8399463" y="3165475"/>
          <p14:tracePt t="33811" x="8161338" y="3165475"/>
          <p14:tracePt t="33824" x="7923213" y="3165475"/>
          <p14:tracePt t="33832" x="7710488" y="3165475"/>
          <p14:tracePt t="33841" x="7561263" y="3165475"/>
          <p14:tracePt t="33851" x="7459663" y="3165475"/>
          <p14:tracePt t="33861" x="7359650" y="3165475"/>
          <p14:tracePt t="33874" x="7285038" y="3141663"/>
          <p14:tracePt t="33882" x="7210425" y="3103563"/>
          <p14:tracePt t="33892" x="7159625" y="3078163"/>
          <p14:tracePt t="33906" x="7110413" y="3054350"/>
          <p14:tracePt t="33913" x="7072313" y="3028950"/>
          <p14:tracePt t="33923" x="7059613" y="3003550"/>
          <p14:tracePt t="33939" x="7034213" y="2990850"/>
          <p14:tracePt t="33944" x="7021513" y="2978150"/>
          <p14:tracePt t="33958" x="7010400" y="2928938"/>
          <p14:tracePt t="33962" x="6997700" y="2878138"/>
          <p14:tracePt t="33973" x="6997700" y="2828925"/>
          <p14:tracePt t="33983" x="6997700" y="2765425"/>
          <p14:tracePt t="33993" x="6997700" y="2665413"/>
          <p14:tracePt t="34007" x="6997700" y="2590800"/>
          <p14:tracePt t="34014" x="6997700" y="2552700"/>
          <p14:tracePt t="34024" x="6997700" y="2527300"/>
          <p14:tracePt t="34034" x="6997700" y="2516188"/>
          <p14:tracePt t="34044" x="6997700" y="2503488"/>
          <p14:tracePt t="34064" x="6997700" y="2490788"/>
          <p14:tracePt t="34074" x="7021513" y="2465388"/>
          <p14:tracePt t="34084" x="7085013" y="2403475"/>
          <p14:tracePt t="34094" x="7210425" y="2278063"/>
          <p14:tracePt t="34108" x="7435850" y="2127250"/>
          <p14:tracePt t="34115" x="7697788" y="1952625"/>
          <p14:tracePt t="34125" x="8123238" y="1752600"/>
          <p14:tracePt t="34140" x="8435975" y="1627188"/>
          <p14:tracePt t="34146" x="8750300" y="1539875"/>
          <p14:tracePt t="34156" x="8986838" y="1489075"/>
          <p14:tracePt t="34166" x="9237663" y="1450975"/>
          <p14:tracePt t="34176" x="9463088" y="1414463"/>
          <p14:tracePt t="34188" x="9713913" y="1401763"/>
          <p14:tracePt t="34196" x="9926638" y="1389063"/>
          <p14:tracePt t="34209" x="10201275" y="1389063"/>
          <p14:tracePt t="34216" x="10439400" y="1389063"/>
          <p14:tracePt t="34226" x="10614025" y="1389063"/>
          <p14:tracePt t="34239" x="10726738" y="1401763"/>
          <p14:tracePt t="34247" x="10815638" y="1414463"/>
          <p14:tracePt t="34257" x="10902950" y="1439863"/>
          <p14:tracePt t="34267" x="10952163" y="1450975"/>
          <p14:tracePt t="34277" x="10990263" y="1450975"/>
          <p14:tracePt t="34290" x="11028363" y="1476375"/>
          <p14:tracePt t="34297" x="11064875" y="1489075"/>
          <p14:tracePt t="34307" x="11102975" y="1514475"/>
          <p14:tracePt t="34318" x="11128375" y="1539875"/>
          <p14:tracePt t="34328" x="11153775" y="1563688"/>
          <p14:tracePt t="34339" x="11164888" y="1589088"/>
          <p14:tracePt t="34348" x="11190288" y="1652588"/>
          <p14:tracePt t="34358" x="11228388" y="1689100"/>
          <p14:tracePt t="34372" x="11266488" y="1789113"/>
          <p14:tracePt t="34379" x="11290300" y="1876425"/>
          <p14:tracePt t="34390" x="11315700" y="1952625"/>
          <p14:tracePt t="34399" x="11328400" y="2014538"/>
          <p14:tracePt t="34409" x="11328400" y="2065338"/>
          <p14:tracePt t="34421" x="11328400" y="2101850"/>
          <p14:tracePt t="34429" x="11328400" y="2139950"/>
          <p14:tracePt t="34439" x="11328400" y="2190750"/>
          <p14:tracePt t="34449" x="11315700" y="2239963"/>
          <p14:tracePt t="34459" x="11266488" y="2303463"/>
          <p14:tracePt t="34473" x="11164888" y="2403475"/>
          <p14:tracePt t="34480" x="11064875" y="2516188"/>
          <p14:tracePt t="34491" x="10952163" y="2616200"/>
          <p14:tracePt t="34500" x="10839450" y="2728913"/>
          <p14:tracePt t="34510" x="10715625" y="2840038"/>
          <p14:tracePt t="34523" x="10614025" y="2928938"/>
          <p14:tracePt t="34530" x="10526713" y="3003550"/>
          <p14:tracePt t="34541" x="10414000" y="3116263"/>
          <p14:tracePt t="34551" x="10288588" y="3190875"/>
          <p14:tracePt t="34561" x="10113963" y="3267075"/>
          <p14:tracePt t="34572" x="9963150" y="3328988"/>
          <p14:tracePt t="34581" x="9775825" y="3354388"/>
          <p14:tracePt t="34592" x="9537700" y="3403600"/>
          <p14:tracePt t="34602" x="9288463" y="3416300"/>
          <p14:tracePt t="34611" x="9050338" y="3441700"/>
          <p14:tracePt t="34624" x="8799513" y="3441700"/>
          <p14:tracePt t="34632" x="8637588" y="3441700"/>
          <p14:tracePt t="34642" x="8474075" y="3441700"/>
          <p14:tracePt t="34656" x="8335963" y="3429000"/>
          <p14:tracePt t="34663" x="8235950" y="3390900"/>
          <p14:tracePt t="34673" x="8123238" y="3367088"/>
          <p14:tracePt t="34683" x="8048625" y="3354388"/>
          <p14:tracePt t="34693" x="7935913" y="3316288"/>
          <p14:tracePt t="34705" x="7835900" y="3290888"/>
          <p14:tracePt t="34712" x="7735888" y="3254375"/>
          <p14:tracePt t="34723" x="7623175" y="3241675"/>
          <p14:tracePt t="34733" x="7523163" y="3216275"/>
          <p14:tracePt t="34743" x="7435850" y="3178175"/>
          <p14:tracePt t="34756" x="7372350" y="3154363"/>
          <p14:tracePt t="34764" x="7285038" y="3103563"/>
          <p14:tracePt t="34774" x="7197725" y="3041650"/>
          <p14:tracePt t="34784" x="7123113" y="2978150"/>
          <p14:tracePt t="34794" x="7021513" y="2878138"/>
          <p14:tracePt t="34806" x="6934200" y="2790825"/>
          <p14:tracePt t="34814" x="6846888" y="2678113"/>
          <p14:tracePt t="34824" x="6772275" y="2578100"/>
          <p14:tracePt t="34840" x="6696075" y="2490788"/>
          <p14:tracePt t="34844" x="6646863" y="2403475"/>
          <p14:tracePt t="34855" x="6621463" y="2314575"/>
          <p14:tracePt t="34866" x="6608763" y="2239963"/>
          <p14:tracePt t="34875" x="6608763" y="2190750"/>
          <p14:tracePt t="34889" x="6608763" y="2152650"/>
          <p14:tracePt t="34895" x="6608763" y="2101850"/>
          <p14:tracePt t="34905" x="6634163" y="2027238"/>
          <p14:tracePt t="34915" x="6672263" y="1989138"/>
          <p14:tracePt t="34925" x="6684963" y="1952625"/>
          <p14:tracePt t="34940" x="6708775" y="1939925"/>
          <p14:tracePt t="34945" x="6721475" y="1927225"/>
          <p14:tracePt t="34966" x="6734175" y="1927225"/>
          <p14:tracePt t="34976" x="6759575" y="1914525"/>
          <p14:tracePt t="34988" x="6834188" y="1876425"/>
          <p14:tracePt t="34996" x="6972300" y="1839913"/>
          <p14:tracePt t="35007" x="7146925" y="1789113"/>
          <p14:tracePt t="35017" x="7285038" y="1752600"/>
          <p14:tracePt t="35027" x="7523163" y="1727200"/>
          <p14:tracePt t="35039" x="7685088" y="1701800"/>
          <p14:tracePt t="35047" x="7874000" y="1663700"/>
          <p14:tracePt t="35057" x="8023225" y="1639888"/>
          <p14:tracePt t="35071" x="8174038" y="1614488"/>
          <p14:tracePt t="35077" x="8324850" y="1601788"/>
          <p14:tracePt t="35089" x="8474075" y="1589088"/>
          <p14:tracePt t="35098" x="8612188" y="1576388"/>
          <p14:tracePt t="35110" x="8750300" y="1576388"/>
          <p14:tracePt t="35122" x="8863013" y="1576388"/>
          <p14:tracePt t="35128" x="9050338" y="1576388"/>
          <p14:tracePt t="35139" x="9175750" y="1576388"/>
          <p14:tracePt t="35150" x="9350375" y="1589088"/>
          <p14:tracePt t="35158" x="9475788" y="1614488"/>
          <p14:tracePt t="35171" x="9601200" y="1639888"/>
          <p14:tracePt t="35179" x="9701213" y="1663700"/>
          <p14:tracePt t="35190" x="9788525" y="1689100"/>
          <p14:tracePt t="35199" x="9863138" y="1714500"/>
          <p14:tracePt t="35209" x="9926638" y="1739900"/>
          <p14:tracePt t="35221" x="9988550" y="1752600"/>
          <p14:tracePt t="35230" x="10039350" y="1776413"/>
          <p14:tracePt t="35240" x="10101263" y="1801813"/>
          <p14:tracePt t="35251" x="10201275" y="1865313"/>
          <p14:tracePt t="35260" x="10288588" y="1927225"/>
          <p14:tracePt t="35272" x="10414000" y="2001838"/>
          <p14:tracePt t="35281" x="10502900" y="2089150"/>
          <p14:tracePt t="35290" x="10577513" y="2139950"/>
          <p14:tracePt t="35304" x="10626725" y="2178050"/>
          <p14:tracePt t="35310" x="10652125" y="2201863"/>
          <p14:tracePt t="35322" x="10677525" y="2214563"/>
          <p14:tracePt t="35331" x="10677525" y="2227263"/>
          <p14:tracePt t="35341" x="10690225" y="2239963"/>
          <p14:tracePt t="35355" x="10690225" y="2252663"/>
          <p14:tracePt t="35361" x="10690225" y="2265363"/>
          <p14:tracePt t="35371" x="10690225" y="2314575"/>
          <p14:tracePt t="35382" x="10690225" y="2403475"/>
          <p14:tracePt t="35392" x="10677525" y="2540000"/>
          <p14:tracePt t="35405" x="10652125" y="2652713"/>
          <p14:tracePt t="35412" x="10614025" y="2765425"/>
          <p14:tracePt t="35423" x="10577513" y="2852738"/>
          <p14:tracePt t="35433" x="10526713" y="2965450"/>
          <p14:tracePt t="35442" x="10464800" y="3065463"/>
          <p14:tracePt t="35455" x="10401300" y="3141663"/>
          <p14:tracePt t="35463" x="10339388" y="3203575"/>
          <p14:tracePt t="35473" x="10313988" y="3254375"/>
          <p14:tracePt t="35483" x="10264775" y="3290888"/>
          <p14:tracePt t="35493" x="10201275" y="3341688"/>
          <p14:tracePt t="35505" x="10177463" y="3367088"/>
          <p14:tracePt t="35514" x="10113963" y="3403600"/>
          <p14:tracePt t="35523" x="10064750" y="3441700"/>
          <p14:tracePt t="35539" x="10013950" y="3454400"/>
          <p14:tracePt t="35544" x="9963150" y="3479800"/>
          <p14:tracePt t="35554" x="9888538" y="3503613"/>
          <p14:tracePt t="35564" x="9839325" y="3529013"/>
          <p14:tracePt t="35574" x="9750425" y="3554413"/>
          <p14:tracePt t="35588" x="9663113" y="3567113"/>
          <p14:tracePt t="35594" x="9537700" y="3579813"/>
          <p14:tracePt t="35605" x="9413875" y="3579813"/>
          <p14:tracePt t="35615" x="9275763" y="3579813"/>
          <p14:tracePt t="35625" x="9124950" y="3554413"/>
          <p14:tracePt t="35639" x="8950325" y="3490913"/>
          <p14:tracePt t="35645" x="8812213" y="3441700"/>
          <p14:tracePt t="35656" x="8686800" y="3378200"/>
          <p14:tracePt t="35671" x="8586788" y="3328988"/>
          <p14:tracePt t="35675" x="8461375" y="3267075"/>
          <p14:tracePt t="35688" x="8374063" y="3216275"/>
          <p14:tracePt t="35696" x="8274050" y="3141663"/>
          <p14:tracePt t="35707" x="8174038" y="3078163"/>
          <p14:tracePt t="35717" x="8074025" y="3003550"/>
          <p14:tracePt t="35726" x="7961313" y="2903538"/>
          <p14:tracePt t="35738" x="7861300" y="2790825"/>
          <p14:tracePt t="35746" x="7723188" y="2665413"/>
          <p14:tracePt t="35757" x="7635875" y="2540000"/>
          <p14:tracePt t="35771" x="7548563" y="2452688"/>
          <p14:tracePt t="35777" x="7472363" y="2352675"/>
          <p14:tracePt t="35789" x="7397750" y="2278063"/>
          <p14:tracePt t="35798" x="7359650" y="2227263"/>
          <p14:tracePt t="35807" x="7348538" y="2201863"/>
          <p14:tracePt t="35820" x="7335838" y="2190750"/>
          <p14:tracePt t="35827" x="7323138" y="2178050"/>
          <p14:tracePt t="35858" x="7323138" y="2165350"/>
          <p14:tracePt t="35870" x="7335838" y="2139950"/>
          <p14:tracePt t="35878" x="7410450" y="2078038"/>
          <p14:tracePt t="35889" x="7585075" y="1952625"/>
          <p14:tracePt t="35899" x="7923213" y="1739900"/>
          <p14:tracePt t="35909" x="8212138" y="1576388"/>
          <p14:tracePt t="35921" x="8499475" y="1463675"/>
          <p14:tracePt t="35929" x="8686800" y="1389063"/>
          <p14:tracePt t="35940" x="8886825" y="1327150"/>
          <p14:tracePt t="35950" x="9063038" y="1301750"/>
          <p14:tracePt t="35960" x="9224963" y="1276350"/>
          <p14:tracePt t="35984" x="9525000" y="1276350"/>
          <p14:tracePt t="35990" x="9663113" y="1276350"/>
          <p14:tracePt t="36004" x="9826625" y="1276350"/>
          <p14:tracePt t="36010" x="9952038" y="1276350"/>
          <p14:tracePt t="36020" x="10088563" y="1276350"/>
          <p14:tracePt t="36030" x="10188575" y="1289050"/>
          <p14:tracePt t="36040" x="10288588" y="1301750"/>
          <p14:tracePt t="36055" x="10364788" y="1327150"/>
          <p14:tracePt t="36063" x="10452100" y="1350963"/>
          <p14:tracePt t="36072" x="10526713" y="1363663"/>
          <p14:tracePt t="36089" x="10564813" y="1363663"/>
          <p14:tracePt t="36091" x="10590213" y="1376363"/>
          <p14:tracePt t="36104" x="10614025" y="1389063"/>
          <p14:tracePt t="36122" x="10626725" y="1401763"/>
          <p14:tracePt t="36132" x="10626725" y="1414463"/>
          <p14:tracePt t="36142" x="10626725" y="1439863"/>
          <p14:tracePt t="36154" x="10639425" y="1450975"/>
          <p14:tracePt t="36162" x="10652125" y="1476375"/>
          <p14:tracePt t="36172" x="10652125" y="1489075"/>
          <p14:tracePt t="36183" x="10652125" y="1527175"/>
          <p14:tracePt t="36192" x="10664825" y="1563688"/>
          <p14:tracePt t="36204" x="10664825" y="1614488"/>
          <p14:tracePt t="36212" x="10677525" y="1714500"/>
          <p14:tracePt t="36222" x="10677525" y="1776413"/>
          <p14:tracePt t="36237" x="10677525" y="1865313"/>
          <p14:tracePt t="36243" x="10677525" y="1965325"/>
          <p14:tracePt t="36254" x="10677525" y="2114550"/>
          <p14:tracePt t="36263" x="10639425" y="2265363"/>
          <p14:tracePt t="36273" x="10602913" y="2465388"/>
          <p14:tracePt t="36288" x="10539413" y="2603500"/>
          <p14:tracePt t="36294" x="10490200" y="2716213"/>
          <p14:tracePt t="36305" x="10464800" y="2803525"/>
          <p14:tracePt t="36315" x="10426700" y="2865438"/>
          <p14:tracePt t="36324" x="10390188" y="2916238"/>
          <p14:tracePt t="36338" x="10339388" y="2952750"/>
          <p14:tracePt t="36344" x="10288588" y="2990850"/>
          <p14:tracePt t="36356" x="10239375" y="3041650"/>
          <p14:tracePt t="36365" x="10139363" y="3090863"/>
          <p14:tracePt t="36375" x="10039350" y="3141663"/>
          <p14:tracePt t="36387" x="9926638" y="3178175"/>
          <p14:tracePt t="36395" x="9826625" y="3203575"/>
          <p14:tracePt t="36406" x="9701213" y="3267075"/>
          <p14:tracePt t="36417" x="9588500" y="3290888"/>
          <p14:tracePt t="36425" x="9475788" y="3328988"/>
          <p14:tracePt t="36436" x="9375775" y="3354388"/>
          <p14:tracePt t="36446" x="9288463" y="3378200"/>
          <p14:tracePt t="36456" x="9188450" y="3403600"/>
          <p14:tracePt t="36470" x="9088438" y="3403600"/>
          <p14:tracePt t="36476" x="8986838" y="3416300"/>
          <p14:tracePt t="36488" x="8886825" y="3416300"/>
          <p14:tracePt t="36496" x="8786813" y="3416300"/>
          <p14:tracePt t="36506" x="8699500" y="3416300"/>
          <p14:tracePt t="36520" x="8612188" y="3416300"/>
          <p14:tracePt t="36526" x="8486775" y="3416300"/>
          <p14:tracePt t="36538" x="8374063" y="3403600"/>
          <p14:tracePt t="36547" x="8286750" y="3390900"/>
          <p14:tracePt t="36557" x="8235950" y="3378200"/>
          <p14:tracePt t="36570" x="8161338" y="3367088"/>
          <p14:tracePt t="36577" x="8123238" y="3354388"/>
          <p14:tracePt t="36589" x="8099425" y="3341688"/>
          <p14:tracePt t="36598" x="8074025" y="3341688"/>
          <p14:tracePt t="36608" x="8061325" y="3328988"/>
          <p14:tracePt t="36620" x="8035925" y="3316288"/>
          <p14:tracePt t="36628" x="8010525" y="3303588"/>
          <p14:tracePt t="36638" x="7986713" y="3278188"/>
          <p14:tracePt t="36649" x="7974013" y="3278188"/>
          <p14:tracePt t="36659" x="7961313" y="3254375"/>
          <p14:tracePt t="36670" x="7948613" y="3254375"/>
          <p14:tracePt t="36679" x="7948613" y="3241675"/>
          <p14:tracePt t="36689" x="7935913" y="3228975"/>
          <p14:tracePt t="36703" x="7923213" y="3228975"/>
          <p14:tracePt t="36729" x="7923213" y="3216275"/>
          <p14:tracePt t="36760" x="7910513" y="3216275"/>
          <p14:tracePt t="36811" x="7897813" y="3203575"/>
          <p14:tracePt t="36821" x="7886700" y="3203575"/>
          <p14:tracePt t="36831" x="7874000" y="3190875"/>
          <p14:tracePt t="36841" x="7861300" y="3190875"/>
          <p14:tracePt t="36852" x="7848600" y="3178175"/>
          <p14:tracePt t="36861" x="7835900" y="3178175"/>
          <p14:tracePt t="36871" x="7823200" y="3178175"/>
          <p14:tracePt t="36885" x="7810500" y="3178175"/>
          <p14:tracePt t="36903" x="7797800" y="3178175"/>
          <p14:tracePt t="36912" x="7773988" y="3178175"/>
          <p14:tracePt t="36922" x="7761288" y="3178175"/>
          <p14:tracePt t="36936" x="7723188" y="3178175"/>
          <p14:tracePt t="36942" x="7710488" y="3178175"/>
          <p14:tracePt t="36952" x="7685088" y="3178175"/>
          <p14:tracePt t="36963" x="7673975" y="3178175"/>
          <p14:tracePt t="36973" x="7661275" y="3178175"/>
          <p14:tracePt t="36993" x="7635875" y="3178175"/>
          <p14:tracePt t="37014" x="7623175" y="3178175"/>
          <p14:tracePt t="37054" x="7610475" y="3178175"/>
          <p14:tracePt t="37145" x="7610475" y="3165475"/>
          <p14:tracePt t="37155" x="7610475" y="3154363"/>
          <p14:tracePt t="37168" x="7623175" y="3141663"/>
          <p14:tracePt t="37175" x="7648575" y="3128963"/>
          <p14:tracePt t="37186" x="7661275" y="3128963"/>
          <p14:tracePt t="37196" x="7673975" y="3116263"/>
          <p14:tracePt t="37206" x="7685088" y="3116263"/>
          <p14:tracePt t="37220" x="7685088" y="3103563"/>
          <p14:tracePt t="37226" x="7697788" y="3103563"/>
          <p14:tracePt t="37247" x="7710488" y="3103563"/>
          <p14:tracePt t="37268" x="7710488" y="3090863"/>
          <p14:tracePt t="37581" x="7710488" y="3078163"/>
          <p14:tracePt t="37825" x="7723188" y="3078163"/>
          <p14:tracePt t="37855" x="7735888" y="3078163"/>
          <p14:tracePt t="37875" x="7761288" y="3078163"/>
          <p14:tracePt t="37885" x="7785100" y="3065463"/>
          <p14:tracePt t="37895" x="7848600" y="3065463"/>
          <p14:tracePt t="37906" x="7897813" y="3054350"/>
          <p14:tracePt t="37917" x="7961313" y="3041650"/>
          <p14:tracePt t="37932" x="7999413" y="3028950"/>
          <p14:tracePt t="37937" x="8061325" y="3016250"/>
          <p14:tracePt t="37947" x="8135938" y="3016250"/>
          <p14:tracePt t="37956" x="8174038" y="3003550"/>
          <p14:tracePt t="37968" x="8223250" y="2990850"/>
          <p14:tracePt t="37976" x="8261350" y="2978150"/>
          <p14:tracePt t="37986" x="8324850" y="2978150"/>
          <p14:tracePt t="37997" x="8348663" y="2965450"/>
          <p14:tracePt t="38007" x="8399463" y="2965450"/>
          <p14:tracePt t="38018" x="8461375" y="2952750"/>
          <p14:tracePt t="38027" x="8537575" y="2941638"/>
          <p14:tracePt t="38039" x="8599488" y="2941638"/>
          <p14:tracePt t="38048" x="8637588" y="2941638"/>
          <p14:tracePt t="38057" x="8686800" y="2941638"/>
          <p14:tracePt t="38068" x="8724900" y="2941638"/>
          <p14:tracePt t="38078" x="8763000" y="2941638"/>
          <p14:tracePt t="38088" x="8786813" y="2941638"/>
          <p14:tracePt t="38101" x="8824913" y="2941638"/>
          <p14:tracePt t="38109" x="8886825" y="2941638"/>
          <p14:tracePt t="38118" x="8986838" y="2941638"/>
          <p14:tracePt t="38129" x="9112250" y="2941638"/>
          <p14:tracePt t="38139" x="9212263" y="2941638"/>
          <p14:tracePt t="38151" x="9324975" y="2941638"/>
          <p14:tracePt t="38159" x="9401175" y="2952750"/>
          <p14:tracePt t="38169" x="9463088" y="2952750"/>
          <p14:tracePt t="38180" x="9513888" y="2952750"/>
          <p14:tracePt t="38189" x="9550400" y="2952750"/>
          <p14:tracePt t="38201" x="9601200" y="2952750"/>
          <p14:tracePt t="38210" x="9675813" y="2965450"/>
          <p14:tracePt t="38219" x="9788525" y="2965450"/>
          <p14:tracePt t="38233" x="9901238" y="2965450"/>
          <p14:tracePt t="38240" x="10001250" y="2965450"/>
          <p14:tracePt t="38251" x="10101263" y="2965450"/>
          <p14:tracePt t="38260" x="10177463" y="2965450"/>
          <p14:tracePt t="38270" x="10226675" y="2965450"/>
          <p14:tracePt t="38284" x="10277475" y="2965450"/>
          <p14:tracePt t="38291" x="10301288" y="2965450"/>
          <p14:tracePt t="38301" x="10326688" y="2965450"/>
          <p14:tracePt t="38311" x="10339388" y="2965450"/>
          <p14:tracePt t="38321" x="10364788" y="2965450"/>
          <p14:tracePt t="38341" x="10390188" y="2965450"/>
          <p14:tracePt t="38362" x="10401300" y="2965450"/>
          <p14:tracePt t="38383" x="10414000" y="2965450"/>
          <p14:tracePt t="38412" x="10426700" y="2965450"/>
          <p14:tracePt t="38433" x="10439400" y="2965450"/>
          <p14:tracePt t="38504" x="10439400" y="2978150"/>
          <p14:tracePt t="38516" x="10414000" y="2990850"/>
          <p14:tracePt t="38524" x="10377488" y="3003550"/>
          <p14:tracePt t="38534" x="10301288" y="3028950"/>
          <p14:tracePt t="38545" x="10177463" y="3065463"/>
          <p14:tracePt t="38554" x="10026650" y="3116263"/>
          <p14:tracePt t="38567" x="9801225" y="3190875"/>
          <p14:tracePt t="38574" x="9537700" y="3267075"/>
          <p14:tracePt t="38586" x="9124950" y="3367088"/>
          <p14:tracePt t="38596" x="8786813" y="3454400"/>
          <p14:tracePt t="38605" x="8499475" y="3503613"/>
          <p14:tracePt t="38618" x="8286750" y="3567113"/>
          <p14:tracePt t="38625" x="8086725" y="3616325"/>
          <p14:tracePt t="38636" x="7886700" y="3667125"/>
          <p14:tracePt t="38646" x="7661275" y="3692525"/>
          <p14:tracePt t="38656" x="7397750" y="3741738"/>
          <p14:tracePt t="38668" x="7010400" y="3792538"/>
          <p14:tracePt t="38676" x="6584950" y="3854450"/>
          <p14:tracePt t="38686" x="6157913" y="3892550"/>
          <p14:tracePt t="38699" x="5732463" y="3954463"/>
          <p14:tracePt t="38706" x="5370513" y="4017963"/>
          <p14:tracePt t="38717" x="5057775" y="4054475"/>
          <p14:tracePt t="38727" x="4768850" y="4092575"/>
          <p14:tracePt t="38736" x="4581525" y="4105275"/>
          <p14:tracePt t="38751" x="4368800" y="4117975"/>
          <p14:tracePt t="38757" x="4205288" y="4117975"/>
          <p14:tracePt t="38768" x="4043363" y="4105275"/>
          <p14:tracePt t="38777" x="3892550" y="4079875"/>
          <p14:tracePt t="38787" x="3743325" y="4054475"/>
          <p14:tracePt t="38800" x="3567113" y="4017963"/>
          <p14:tracePt t="38808" x="3405188" y="3992563"/>
          <p14:tracePt t="38818" x="3228975" y="3979863"/>
          <p14:tracePt t="38828" x="3079750" y="3954463"/>
          <p14:tracePt t="38838" x="2928938" y="3941763"/>
          <p14:tracePt t="38851" x="2803525" y="3929063"/>
          <p14:tracePt t="38858" x="2690813" y="3916363"/>
          <p14:tracePt t="38868" x="2590800" y="3916363"/>
          <p14:tracePt t="38881" x="2503488" y="3905250"/>
          <p14:tracePt t="38891" x="2452688" y="3892550"/>
          <p14:tracePt t="38900" x="2403475" y="3867150"/>
          <p14:tracePt t="38910" x="2352675" y="3841750"/>
          <p14:tracePt t="38921" x="2303463" y="3829050"/>
          <p14:tracePt t="38934" x="2265363" y="3816350"/>
          <p14:tracePt t="38940" x="2239963" y="3792538"/>
          <p14:tracePt t="38951" x="2216150" y="3792538"/>
          <p14:tracePt t="38960" x="2203450" y="3779838"/>
          <p14:tracePt t="38970" x="2190750" y="3767138"/>
          <p14:tracePt t="39000" x="2178050" y="3767138"/>
          <p14:tracePt t="39016" x="2178050" y="3754438"/>
          <p14:tracePt t="39033" x="2165350" y="3754438"/>
          <p14:tracePt t="39375" x="2178050" y="3754438"/>
          <p14:tracePt t="39398" x="2178050" y="3741738"/>
          <p14:tracePt t="39406" x="2190750" y="3741738"/>
          <p14:tracePt t="39436" x="2203450" y="3741738"/>
          <p14:tracePt t="39456" x="2228850" y="3729038"/>
          <p14:tracePt t="39478" x="2252663" y="3716338"/>
          <p14:tracePt t="39487" x="2265363" y="3716338"/>
          <p14:tracePt t="39499" x="2278063" y="3716338"/>
          <p14:tracePt t="39507" x="2290763" y="3716338"/>
          <p14:tracePt t="39518" x="2339975" y="3716338"/>
          <p14:tracePt t="39528" x="2378075" y="3703638"/>
          <p14:tracePt t="39537" x="2416175" y="3703638"/>
          <p14:tracePt t="39549" x="2441575" y="3692525"/>
          <p14:tracePt t="39558" x="2465388" y="3692525"/>
          <p14:tracePt t="39568" x="2478088" y="3692525"/>
          <p14:tracePt t="39579" x="2503488" y="3692525"/>
          <p14:tracePt t="39600" x="2516188" y="3692525"/>
          <p14:tracePt t="39608" x="2528888" y="3679825"/>
          <p14:tracePt t="39618" x="2541588" y="3679825"/>
          <p14:tracePt t="39632" x="2554288" y="3679825"/>
          <p14:tracePt t="39639" x="2565400" y="3679825"/>
          <p14:tracePt t="39649" x="2578100" y="3667125"/>
          <p14:tracePt t="39659" x="2616200" y="3667125"/>
          <p14:tracePt t="39670" x="2654300" y="3667125"/>
          <p14:tracePt t="39682" x="2728913" y="3654425"/>
          <p14:tracePt t="39689" x="2778125" y="3641725"/>
          <p14:tracePt t="39701" x="2841625" y="3616325"/>
          <p14:tracePt t="39710" x="2890838" y="3616325"/>
          <p14:tracePt t="39720" x="2928938" y="3603625"/>
          <p14:tracePt t="39733" x="2967038" y="3603625"/>
          <p14:tracePt t="39740" x="2992438" y="3590925"/>
          <p14:tracePt t="39751" x="3028950" y="3590925"/>
          <p14:tracePt t="39761" x="3054350" y="3590925"/>
          <p14:tracePt t="39772" x="3116263" y="3579813"/>
          <p14:tracePt t="39782" x="3216275" y="3579813"/>
          <p14:tracePt t="39791" x="3317875" y="3567113"/>
          <p14:tracePt t="39801" x="3454400" y="3554413"/>
          <p14:tracePt t="39814" x="3605213" y="3554413"/>
          <p14:tracePt t="39821" x="3756025" y="3541713"/>
          <p14:tracePt t="39833" x="3867150" y="3529013"/>
          <p14:tracePt t="39842" x="3968750" y="3529013"/>
          <p14:tracePt t="39852" x="4056063" y="3529013"/>
          <p14:tracePt t="39866" x="4143375" y="3529013"/>
          <p14:tracePt t="39872" x="4192588" y="3529013"/>
          <p14:tracePt t="39882" x="4256088" y="3529013"/>
          <p14:tracePt t="39892" x="4294188" y="3529013"/>
          <p14:tracePt t="39902" x="4343400" y="3529013"/>
          <p14:tracePt t="39915" x="4394200" y="3529013"/>
          <p14:tracePt t="39923" x="4468813" y="3529013"/>
          <p14:tracePt t="39933" x="4518025" y="3529013"/>
          <p14:tracePt t="39944" x="4606925" y="3554413"/>
          <p14:tracePt t="39953" x="4719638" y="3579813"/>
          <p14:tracePt t="39967" x="4819650" y="3590925"/>
          <p14:tracePt t="39974" x="4881563" y="3616325"/>
          <p14:tracePt t="39984" x="4945063" y="3629025"/>
          <p14:tracePt t="40000" x="4981575" y="3629025"/>
          <p14:tracePt t="40003" x="5006975" y="3641725"/>
          <p14:tracePt t="40016" x="5032375" y="3654425"/>
          <p14:tracePt t="40024" x="5057775" y="3654425"/>
          <p14:tracePt t="40034" x="5081588" y="3654425"/>
          <p14:tracePt t="40048" x="5106988" y="3667125"/>
          <p14:tracePt t="40055" x="5157788" y="3679825"/>
          <p14:tracePt t="40066" x="5194300" y="3679825"/>
          <p14:tracePt t="40075" x="5232400" y="3692525"/>
          <p14:tracePt t="40085" x="5257800" y="3692525"/>
          <p14:tracePt t="40099" x="5281613" y="3692525"/>
          <p14:tracePt t="40105" x="5307013" y="3703638"/>
          <p14:tracePt t="40116" x="5332413" y="3703638"/>
          <p14:tracePt t="40126" x="5332413" y="3716338"/>
          <p14:tracePt t="40136" x="5357813" y="3716338"/>
          <p14:tracePt t="40156" x="5370513" y="3716338"/>
          <p14:tracePt t="40186" x="5383213" y="3716338"/>
          <p14:tracePt t="41352" x="5383213" y="3703638"/>
          <p14:tracePt t="41413" x="5383213" y="3692525"/>
          <p14:tracePt t="41444" x="5394325" y="3692525"/>
          <p14:tracePt t="41454" x="5419725" y="3679825"/>
          <p14:tracePt t="41464" x="5470525" y="3654425"/>
          <p14:tracePt t="41474" x="5507038" y="3654425"/>
          <p14:tracePt t="41483" x="5545138" y="3654425"/>
          <p14:tracePt t="41497" x="5570538" y="3654425"/>
          <p14:tracePt t="41505" x="5619750" y="3654425"/>
          <p14:tracePt t="41514" x="5657850" y="3654425"/>
          <p14:tracePt t="41525" x="5719763" y="3641725"/>
          <p14:tracePt t="41534" x="5783263" y="3641725"/>
          <p14:tracePt t="41547" x="5870575" y="3629025"/>
          <p14:tracePt t="41555" x="5957888" y="3629025"/>
          <p14:tracePt t="41565" x="6045200" y="3629025"/>
          <p14:tracePt t="41576" x="6108700" y="3629025"/>
          <p14:tracePt t="41585" x="6183313" y="3629025"/>
          <p14:tracePt t="41596" x="6234113" y="3629025"/>
          <p14:tracePt t="41606" x="6270625" y="3629025"/>
          <p14:tracePt t="41615" x="6296025" y="3629025"/>
          <p14:tracePt t="41629" x="6346825" y="3629025"/>
          <p14:tracePt t="41636" x="6383338" y="3629025"/>
          <p14:tracePt t="41646" x="6434138" y="3629025"/>
          <p14:tracePt t="41656" x="6534150" y="3629025"/>
          <p14:tracePt t="41666" x="6634163" y="3629025"/>
          <p14:tracePt t="41679" x="6721475" y="3629025"/>
          <p14:tracePt t="41687" x="6834188" y="3629025"/>
          <p14:tracePt t="41697" x="6921500" y="3629025"/>
          <p14:tracePt t="41707" x="7010400" y="3629025"/>
          <p14:tracePt t="41718" x="7059613" y="3629025"/>
          <p14:tracePt t="41729" x="7110413" y="3629025"/>
          <p14:tracePt t="41737" x="7134225" y="3629025"/>
          <p14:tracePt t="41747" x="7185025" y="3629025"/>
          <p14:tracePt t="41758" x="7223125" y="3629025"/>
          <p14:tracePt t="41767" x="7323138" y="3629025"/>
          <p14:tracePt t="41780" x="7410450" y="3641725"/>
          <p14:tracePt t="41788" x="7497763" y="3641725"/>
          <p14:tracePt t="41799" x="7535863" y="3641725"/>
          <p14:tracePt t="41809" x="7572375" y="3654425"/>
          <p14:tracePt t="41818" x="7585075" y="3654425"/>
          <p14:tracePt t="41830" x="7623175" y="3667125"/>
          <p14:tracePt t="41849" x="7635875" y="3667125"/>
          <p14:tracePt t="41879" x="7648575" y="3667125"/>
          <p14:tracePt t="42194" x="7661275" y="3667125"/>
          <p14:tracePt t="42204" x="7673975" y="3667125"/>
          <p14:tracePt t="42214" x="7697788" y="3654425"/>
          <p14:tracePt t="42225" x="7735888" y="3654425"/>
          <p14:tracePt t="42234" x="7785100" y="3654425"/>
          <p14:tracePt t="42246" x="7886700" y="3654425"/>
          <p14:tracePt t="42254" x="7961313" y="3654425"/>
          <p14:tracePt t="42264" x="8061325" y="3654425"/>
          <p14:tracePt t="42278" x="8161338" y="3654425"/>
          <p14:tracePt t="42285" x="8248650" y="3654425"/>
          <p14:tracePt t="42297" x="8348663" y="3667125"/>
          <p14:tracePt t="42305" x="8448675" y="3667125"/>
          <p14:tracePt t="42315" x="8561388" y="3679825"/>
          <p14:tracePt t="42328" x="8661400" y="3679825"/>
          <p14:tracePt t="42335" x="8737600" y="3692525"/>
          <p14:tracePt t="42346" x="8812213" y="3692525"/>
          <p14:tracePt t="42356" x="8912225" y="3703638"/>
          <p14:tracePt t="42366" x="9037638" y="3716338"/>
          <p14:tracePt t="42380" x="9112250" y="3716338"/>
          <p14:tracePt t="42386" x="9212263" y="3729038"/>
          <p14:tracePt t="42396" x="9288463" y="3741738"/>
          <p14:tracePt t="42408" x="9337675" y="3741738"/>
          <p14:tracePt t="42417" x="9363075" y="3741738"/>
          <p14:tracePt t="42429" x="9388475" y="3741738"/>
          <p14:tracePt t="42437" x="9401175" y="3741738"/>
          <p14:tracePt t="42447" x="9424988" y="3741738"/>
          <p14:tracePt t="42458" x="9437688" y="3741738"/>
          <p14:tracePt t="42467" x="9463088" y="3741738"/>
          <p14:tracePt t="42479" x="9488488" y="3741738"/>
          <p14:tracePt t="42488" x="9537700" y="3741738"/>
          <p14:tracePt t="42498" x="9550400" y="3741738"/>
          <p14:tracePt t="42511" x="9563100" y="3741738"/>
          <p14:tracePt t="42518" x="9575800" y="3741738"/>
          <p14:tracePt t="42529" x="9588500" y="3741738"/>
          <p14:tracePt t="42680" x="9613900" y="3741738"/>
          <p14:tracePt t="42690" x="9637713" y="3741738"/>
          <p14:tracePt t="42701" x="9688513" y="3741738"/>
          <p14:tracePt t="42711" x="9775825" y="3741738"/>
          <p14:tracePt t="42721" x="9826625" y="3741738"/>
          <p14:tracePt t="42731" x="9888538" y="3729038"/>
          <p14:tracePt t="42746" x="9926638" y="3729038"/>
          <p14:tracePt t="42751" x="9975850" y="3729038"/>
          <p14:tracePt t="42762" x="10001250" y="3729038"/>
          <p14:tracePt t="42772" x="10039350" y="3729038"/>
          <p14:tracePt t="42794" x="10052050" y="3729038"/>
          <p14:tracePt t="42811" x="10075863" y="3729038"/>
          <p14:tracePt t="42822" x="10088563" y="3729038"/>
          <p14:tracePt t="42832" x="10113963" y="3729038"/>
          <p14:tracePt t="42852" x="10139363" y="3729038"/>
          <p14:tracePt t="42873" x="10152063" y="3729038"/>
          <p14:tracePt t="42894" x="10164763" y="3729038"/>
          <p14:tracePt t="42903" x="10177463" y="3729038"/>
          <p14:tracePt t="42928" x="10177463" y="3716338"/>
          <p14:tracePt t="43005" x="10152063" y="3716338"/>
          <p14:tracePt t="43014" x="10052050" y="3716338"/>
          <p14:tracePt t="43028" x="9875838" y="3716338"/>
          <p14:tracePt t="43035" x="9550400" y="3716338"/>
          <p14:tracePt t="43046" x="9050338" y="3716338"/>
          <p14:tracePt t="43055" x="8261350" y="3729038"/>
          <p14:tracePt t="43066" x="7410450" y="3754438"/>
          <p14:tracePt t="43078" x="6259513" y="3867150"/>
          <p14:tracePt t="43086" x="5257800" y="3941763"/>
          <p14:tracePt t="43096" x="4368800" y="4017963"/>
          <p14:tracePt t="43106" x="3743325" y="4117975"/>
          <p14:tracePt t="43116" x="3079750" y="4217988"/>
          <p14:tracePt t="43128" x="2590800" y="4279900"/>
          <p14:tracePt t="43136" x="2165350" y="4341813"/>
          <p14:tracePt t="43147" x="1878013" y="4379913"/>
          <p14:tracePt t="43157" x="1577975" y="4443413"/>
          <p14:tracePt t="43167" x="1363663" y="4454525"/>
          <p14:tracePt t="43177" x="1176338" y="4467225"/>
          <p14:tracePt t="43187" x="1027113" y="4467225"/>
          <p14:tracePt t="43197" x="925513" y="4467225"/>
          <p14:tracePt t="43211" x="889000" y="4467225"/>
          <p14:tracePt t="43217" x="863600" y="4467225"/>
          <p14:tracePt t="43238" x="850900" y="4467225"/>
          <p14:tracePt t="43319" x="863600" y="4467225"/>
          <p14:tracePt t="43370" x="876300" y="4467225"/>
          <p14:tracePt t="43451" x="889000" y="4467225"/>
          <p14:tracePt t="43461" x="901700" y="4454525"/>
          <p14:tracePt t="43471" x="925513" y="4454525"/>
          <p14:tracePt t="43481" x="976313" y="4443413"/>
          <p14:tracePt t="43494" x="1050925" y="4430713"/>
          <p14:tracePt t="43501" x="1139825" y="4405313"/>
          <p14:tracePt t="43512" x="1239838" y="4392613"/>
          <p14:tracePt t="43521" x="1339850" y="4392613"/>
          <p14:tracePt t="43531" x="1414463" y="4392613"/>
          <p14:tracePt t="43545" x="1489075" y="4392613"/>
          <p14:tracePt t="43553" x="1552575" y="4392613"/>
          <p14:tracePt t="43562" x="1589088" y="4392613"/>
          <p14:tracePt t="43573" x="1627188" y="4392613"/>
          <p14:tracePt t="43582" x="1665288" y="4392613"/>
          <p14:tracePt t="43593" x="1701800" y="4379913"/>
          <p14:tracePt t="43602" x="1727200" y="4367213"/>
          <p14:tracePt t="43613" x="1752600" y="4367213"/>
          <p14:tracePt t="43623" x="1765300" y="4367213"/>
          <p14:tracePt t="43633" x="1778000" y="4367213"/>
          <p14:tracePt t="43655" x="1790700" y="4367213"/>
          <p14:tracePt t="43676" x="1814513" y="4367213"/>
          <p14:tracePt t="43684" x="1839913" y="4367213"/>
          <p14:tracePt t="43694" x="1865313" y="4367213"/>
          <p14:tracePt t="43704" x="1890713" y="4367213"/>
          <p14:tracePt t="43714" x="1952625" y="4367213"/>
          <p14:tracePt t="43727" x="1990725" y="4367213"/>
          <p14:tracePt t="43734" x="2027238" y="4367213"/>
          <p14:tracePt t="43745" x="2039938" y="4379913"/>
          <p14:tracePt t="43755" x="2078038" y="4379913"/>
          <p14:tracePt t="43777" x="2090738" y="4379913"/>
          <p14:tracePt t="43796" x="2103438" y="4379913"/>
          <p14:tracePt t="43826" x="2116138" y="4379913"/>
          <p14:tracePt t="44454" x="2152650" y="4379913"/>
          <p14:tracePt t="44465" x="2203450" y="4379913"/>
          <p14:tracePt t="44476" x="2239963" y="4379913"/>
          <p14:tracePt t="44485" x="2303463" y="4379913"/>
          <p14:tracePt t="44495" x="2378075" y="4367213"/>
          <p14:tracePt t="44505" x="2478088" y="4341813"/>
          <p14:tracePt t="44515" x="2590800" y="4341813"/>
          <p14:tracePt t="44527" x="2703513" y="4341813"/>
          <p14:tracePt t="44536" x="2803525" y="4341813"/>
          <p14:tracePt t="44545" x="2890838" y="4341813"/>
          <p14:tracePt t="44559" x="2967038" y="4341813"/>
          <p14:tracePt t="44566" x="3041650" y="4341813"/>
          <p14:tracePt t="44576" x="3128963" y="4341813"/>
          <p14:tracePt t="44586" x="3179763" y="4341813"/>
          <p14:tracePt t="44596" x="3267075" y="4341813"/>
          <p14:tracePt t="44609" x="3354388" y="4341813"/>
          <p14:tracePt t="44616" x="3417888" y="4354513"/>
          <p14:tracePt t="44628" x="3505200" y="4354513"/>
          <p14:tracePt t="44637" x="3592513" y="4354513"/>
          <p14:tracePt t="44647" x="3643313" y="4367213"/>
          <p14:tracePt t="44659" x="3717925" y="4367213"/>
          <p14:tracePt t="44667" x="3767138" y="4379913"/>
          <p14:tracePt t="44678" x="3805238" y="4392613"/>
          <p14:tracePt t="44688" x="3843338" y="4392613"/>
          <p14:tracePt t="44697" x="3867150" y="4405313"/>
          <p14:tracePt t="44709" x="3905250" y="4405313"/>
          <p14:tracePt t="44718" x="3930650" y="4405313"/>
          <p14:tracePt t="44728" x="3968750" y="4405313"/>
          <p14:tracePt t="44738" x="4005263" y="4418013"/>
          <p14:tracePt t="44748" x="4030663" y="4430713"/>
          <p14:tracePt t="44759" x="4056063" y="4430713"/>
          <p14:tracePt t="44768" x="4068763" y="4430713"/>
          <p14:tracePt t="44778" x="4092575" y="4430713"/>
          <p14:tracePt t="44793" x="4117975" y="4430713"/>
          <p14:tracePt t="44799" x="4156075" y="4430713"/>
          <p14:tracePt t="44809" x="4192588" y="4430713"/>
          <p14:tracePt t="44820" x="4217988" y="4430713"/>
          <p14:tracePt t="44829" x="4230688" y="4430713"/>
          <p14:tracePt t="44842" x="4256088" y="4430713"/>
          <p14:tracePt t="44851" x="4268788" y="4430713"/>
          <p14:tracePt t="44860" x="4281488" y="4430713"/>
          <p14:tracePt t="44890" x="4305300" y="4430713"/>
          <p14:tracePt t="44910" x="4318000" y="4430713"/>
          <p14:tracePt t="45479" x="4343400" y="4430713"/>
          <p14:tracePt t="45509" x="4356100" y="4430713"/>
          <p14:tracePt t="45519" x="4406900" y="4418013"/>
          <p14:tracePt t="45529" x="4494213" y="4379913"/>
          <p14:tracePt t="45541" x="4594225" y="4354513"/>
          <p14:tracePt t="45549" x="4719638" y="4318000"/>
          <p14:tracePt t="45559" x="4832350" y="4292600"/>
          <p14:tracePt t="45570" x="4981575" y="4267200"/>
          <p14:tracePt t="45580" x="5106988" y="4254500"/>
          <p14:tracePt t="45591" x="5257800" y="4230688"/>
          <p14:tracePt t="45600" x="5407025" y="4217988"/>
          <p14:tracePt t="45610" x="5570538" y="4217988"/>
          <p14:tracePt t="45621" x="5719763" y="4217988"/>
          <p14:tracePt t="45630" x="5921375" y="4217988"/>
          <p14:tracePt t="45641" x="6096000" y="4217988"/>
          <p14:tracePt t="45651" x="6321425" y="4230688"/>
          <p14:tracePt t="45660" x="6534150" y="4230688"/>
          <p14:tracePt t="45674" x="6772275" y="4230688"/>
          <p14:tracePt t="45681" x="6934200" y="4230688"/>
          <p14:tracePt t="45691" x="7085013" y="4230688"/>
          <p14:tracePt t="45702" x="7185025" y="4241800"/>
          <p14:tracePt t="45711" x="7272338" y="4254500"/>
          <p14:tracePt t="45724" x="7323138" y="4267200"/>
          <p14:tracePt t="45732" x="7372350" y="4267200"/>
          <p14:tracePt t="45742" x="7397750" y="4279900"/>
          <p14:tracePt t="45752" x="7410450" y="4279900"/>
          <p14:tracePt t="45762" x="7423150" y="4279900"/>
          <p14:tracePt t="45813" x="7435850" y="4292600"/>
          <p14:tracePt t="45824" x="7472363" y="4305300"/>
          <p14:tracePt t="45833" x="7485063" y="4305300"/>
          <p14:tracePt t="45843" x="7510463" y="4318000"/>
          <p14:tracePt t="45857" x="7523163" y="4330700"/>
          <p14:tracePt t="45863" x="7535863" y="4330700"/>
          <p14:tracePt t="45884" x="7548563" y="4330700"/>
          <p14:tracePt t="45897" x="7548563" y="4341813"/>
          <p14:tracePt t="45924" x="7561263" y="4341813"/>
          <p14:tracePt t="45945" x="7585075" y="4341813"/>
          <p14:tracePt t="45958" x="7585075" y="4354513"/>
          <p14:tracePt t="45975" x="7597775" y="4354513"/>
          <p14:tracePt t="46006" x="7610475" y="4354513"/>
          <p14:tracePt t="47465" x="7635875" y="4354513"/>
          <p14:tracePt t="47475" x="7648575" y="4354513"/>
          <p14:tracePt t="47489" x="7685088" y="4354513"/>
          <p14:tracePt t="47495" x="7723188" y="4354513"/>
          <p14:tracePt t="47506" x="7797800" y="4318000"/>
          <p14:tracePt t="47516" x="7861300" y="4279900"/>
          <p14:tracePt t="47526" x="7961313" y="4230688"/>
          <p14:tracePt t="47541" x="8061325" y="4205288"/>
          <p14:tracePt t="47546" x="8199438" y="4167188"/>
          <p14:tracePt t="47557" x="8324850" y="4129088"/>
          <p14:tracePt t="47566" x="8435975" y="4117975"/>
          <p14:tracePt t="47576" x="8561388" y="4117975"/>
          <p14:tracePt t="47589" x="8674100" y="4117975"/>
          <p14:tracePt t="47597" x="8774113" y="4117975"/>
          <p14:tracePt t="47608" x="8886825" y="4117975"/>
          <p14:tracePt t="47617" x="8986838" y="4117975"/>
          <p14:tracePt t="47627" x="9112250" y="4117975"/>
          <p14:tracePt t="47639" x="9237663" y="4117975"/>
          <p14:tracePt t="47648" x="9363075" y="4117975"/>
          <p14:tracePt t="47657" x="9463088" y="4117975"/>
          <p14:tracePt t="47671" x="9550400" y="4117975"/>
          <p14:tracePt t="47678" x="9588500" y="4129088"/>
          <p14:tracePt t="47689" x="9626600" y="4141788"/>
          <p14:tracePt t="47708" x="9637713" y="4141788"/>
          <p14:tracePt t="47722" x="9637713" y="4154488"/>
          <p14:tracePt t="47728" x="9626600" y="4167188"/>
          <p14:tracePt t="47739" x="9501188" y="4192588"/>
          <p14:tracePt t="47749" x="9237663" y="4254500"/>
          <p14:tracePt t="47759" x="8774113" y="4318000"/>
          <p14:tracePt t="47773" x="8186738" y="4392613"/>
          <p14:tracePt t="47779" x="7535863" y="4418013"/>
          <p14:tracePt t="47790" x="6921500" y="4443413"/>
          <p14:tracePt t="47805" x="6208713" y="4443413"/>
          <p14:tracePt t="47809" x="5457825" y="4492625"/>
          <p14:tracePt t="47822" x="4881563" y="4518025"/>
          <p14:tracePt t="47830" x="4394200" y="4530725"/>
          <p14:tracePt t="47839" x="3979863" y="4554538"/>
          <p14:tracePt t="47854" x="3567113" y="4554538"/>
          <p14:tracePt t="47860" x="3392488" y="4554538"/>
          <p14:tracePt t="47872" x="3205163" y="4567238"/>
          <p14:tracePt t="47882" x="3092450" y="4567238"/>
          <p14:tracePt t="47891" x="3003550" y="4567238"/>
          <p14:tracePt t="47906" x="2954338" y="4567238"/>
          <p14:tracePt t="47911" x="2941638" y="4567238"/>
          <p14:tracePt t="47922" x="2928938" y="4567238"/>
          <p14:tracePt t="47932" x="2916238" y="4567238"/>
          <p14:tracePt t="48013" x="2916238" y="4579938"/>
          <p14:tracePt t="48022" x="2903538" y="4579938"/>
          <p14:tracePt t="48043" x="2890838" y="4579938"/>
          <p14:tracePt t="48054" x="2890838" y="4592638"/>
          <p14:tracePt t="48084" x="2879725" y="4592638"/>
          <p14:tracePt t="48165" x="2867025" y="4592638"/>
          <p14:tracePt t="48174" x="2854325" y="4592638"/>
          <p14:tracePt t="48479" x="2841625" y="4592638"/>
          <p14:tracePt t="48499" x="2790825" y="4618038"/>
          <p14:tracePt t="48509" x="2728913" y="4667250"/>
          <p14:tracePt t="48521" x="2678113" y="4730750"/>
          <p14:tracePt t="48529" x="2628900" y="4768850"/>
          <p14:tracePt t="48540" x="2578100" y="4792663"/>
          <p14:tracePt t="48550" x="2565400" y="4805363"/>
          <p14:tracePt t="48560" x="2541588" y="4818063"/>
          <p14:tracePt t="48572" x="2541588" y="4830763"/>
          <p14:tracePt t="48590" x="2541588" y="4843463"/>
          <p14:tracePt t="48604" x="2554288" y="4856163"/>
          <p14:tracePt t="48611" x="2603500" y="4856163"/>
          <p14:tracePt t="48622" x="2641600" y="4856163"/>
          <p14:tracePt t="48631" x="2678113" y="4856163"/>
          <p14:tracePt t="48641" x="2703513" y="4856163"/>
          <p14:tracePt t="48654" x="2741613" y="4868863"/>
          <p14:tracePt t="48661" x="2754313" y="4868863"/>
          <p14:tracePt t="48671" x="2778125" y="4868863"/>
          <p14:tracePt t="48682" x="2803525" y="4868863"/>
          <p14:tracePt t="48692" x="2841625" y="4879975"/>
          <p14:tracePt t="48705" x="2879725" y="4879975"/>
          <p14:tracePt t="48712" x="2928938" y="4879975"/>
          <p14:tracePt t="48722" x="2979738" y="4879975"/>
          <p14:tracePt t="48733" x="3054350" y="4879975"/>
          <p14:tracePt t="48742" x="3103563" y="4879975"/>
          <p14:tracePt t="48754" x="3154363" y="4892675"/>
          <p14:tracePt t="48762" x="3179763" y="4892675"/>
          <p14:tracePt t="48773" x="3228975" y="4905375"/>
          <p14:tracePt t="48788" x="3241675" y="4905375"/>
          <p14:tracePt t="48793" x="3254375" y="4905375"/>
          <p14:tracePt t="48813" x="3267075" y="4905375"/>
          <p14:tracePt t="48824" x="3292475" y="4905375"/>
          <p14:tracePt t="48838" x="3305175" y="4905375"/>
          <p14:tracePt t="48854" x="3328988" y="4905375"/>
          <p14:tracePt t="49178" x="3341688" y="4905375"/>
          <p14:tracePt t="49209" x="3367088" y="4905375"/>
          <p14:tracePt t="49219" x="3392488" y="4905375"/>
          <p14:tracePt t="49229" x="3417888" y="4905375"/>
          <p14:tracePt t="49239" x="3454400" y="4905375"/>
          <p14:tracePt t="49252" x="3479800" y="4905375"/>
          <p14:tracePt t="49259" x="3517900" y="4905375"/>
          <p14:tracePt t="49270" x="3541713" y="4905375"/>
          <p14:tracePt t="49280" x="3592513" y="4905375"/>
          <p14:tracePt t="49290" x="3630613" y="4905375"/>
          <p14:tracePt t="49303" x="3667125" y="4905375"/>
          <p14:tracePt t="49310" x="3692525" y="4905375"/>
          <p14:tracePt t="49320" x="3717925" y="4905375"/>
          <p14:tracePt t="49330" x="3756025" y="4905375"/>
          <p14:tracePt t="49341" x="3792538" y="4905375"/>
          <p14:tracePt t="49354" x="3817938" y="4905375"/>
          <p14:tracePt t="49361" x="3856038" y="4905375"/>
          <p14:tracePt t="49371" x="3867150" y="4905375"/>
          <p14:tracePt t="49382" x="3892550" y="4905375"/>
          <p14:tracePt t="49392" x="3905250" y="4905375"/>
          <p14:tracePt t="49403" x="3930650" y="4905375"/>
          <p14:tracePt t="49412" x="3968750" y="4905375"/>
          <p14:tracePt t="49422" x="4005263" y="4905375"/>
          <p14:tracePt t="49433" x="4043363" y="4905375"/>
          <p14:tracePt t="49442" x="4056063" y="4905375"/>
          <p14:tracePt t="49453" x="4081463" y="4905375"/>
          <p14:tracePt t="49463" x="4092575" y="4905375"/>
          <p14:tracePt t="49472" x="4117975" y="4905375"/>
          <p14:tracePt t="49486" x="4130675" y="4905375"/>
          <p14:tracePt t="49493" x="4168775" y="4905375"/>
          <p14:tracePt t="49503" x="4181475" y="4905375"/>
          <p14:tracePt t="49513" x="4205288" y="4905375"/>
          <p14:tracePt t="49523" x="4217988" y="4905375"/>
          <p14:tracePt t="49536" x="4243388" y="4905375"/>
          <p14:tracePt t="49543" x="4268788" y="4905375"/>
          <p14:tracePt t="49554" x="4294188" y="4905375"/>
          <p14:tracePt t="49565" x="4305300" y="4905375"/>
          <p14:tracePt t="49574" x="4356100" y="4892675"/>
          <p14:tracePt t="49586" x="4430713" y="4879975"/>
          <p14:tracePt t="49594" x="4518025" y="4868863"/>
          <p14:tracePt t="49605" x="4581525" y="4856163"/>
          <p14:tracePt t="49615" x="4619625" y="4856163"/>
          <p14:tracePt t="49624" x="4681538" y="4843463"/>
          <p14:tracePt t="49636" x="4694238" y="4843463"/>
          <p14:tracePt t="49645" x="4719638" y="4843463"/>
          <p14:tracePt t="49655" x="4732338" y="4830763"/>
          <p14:tracePt t="49666" x="4743450" y="4830763"/>
          <p14:tracePt t="49696" x="4756150" y="4830763"/>
          <p14:tracePt t="49736" x="4768850" y="4830763"/>
          <p14:tracePt t="50415" x="4756150" y="4830763"/>
          <p14:tracePt t="50446" x="4743450" y="4843463"/>
          <p14:tracePt t="50476" x="4732338" y="4856163"/>
          <p14:tracePt t="50496" x="4719638" y="4868863"/>
          <p14:tracePt t="50506" x="4694238" y="4868863"/>
          <p14:tracePt t="50518" x="4681538" y="4879975"/>
          <p14:tracePt t="50527" x="4630738" y="4905375"/>
          <p14:tracePt t="50537" x="4556125" y="4943475"/>
          <p14:tracePt t="50547" x="4481513" y="4956175"/>
          <p14:tracePt t="50557" x="4430713" y="4968875"/>
          <p14:tracePt t="50568" x="4406900" y="4968875"/>
          <p14:tracePt t="50577" x="4368800" y="4981575"/>
          <p14:tracePt t="50587" x="4281488" y="4992688"/>
          <p14:tracePt t="50604" x="4043363" y="5030788"/>
          <p14:tracePt t="50608" x="3779838" y="5056188"/>
          <p14:tracePt t="50618" x="3630613" y="5056188"/>
          <p14:tracePt t="50628" x="3492500" y="5056188"/>
          <p14:tracePt t="50639" x="3417888" y="5056188"/>
          <p14:tracePt t="50651" x="3354388" y="5056188"/>
          <p14:tracePt t="50659" x="3216275" y="5092700"/>
          <p14:tracePt t="50669" x="2854325" y="5118100"/>
          <p14:tracePt t="50679" x="2503488" y="5168900"/>
          <p14:tracePt t="50689" x="2252663" y="5181600"/>
          <p14:tracePt t="50702" x="2090738" y="5194300"/>
          <p14:tracePt t="50709" x="2003425" y="5205413"/>
          <p14:tracePt t="50720" x="1927225" y="5205413"/>
          <p14:tracePt t="50734" x="1890713" y="5205413"/>
          <p14:tracePt t="50739" x="1865313" y="5205413"/>
          <p14:tracePt t="50751" x="1852613" y="5218113"/>
          <p14:tracePt t="50760" x="1839913" y="5218113"/>
          <p14:tracePt t="50770" x="1827213" y="5218113"/>
          <p14:tracePt t="50781" x="1814513" y="5218113"/>
          <p14:tracePt t="50811" x="1801813" y="5218113"/>
          <p14:tracePt t="50861" x="1790700" y="5218113"/>
          <p14:tracePt t="50871" x="1778000" y="5218113"/>
          <p14:tracePt t="50884" x="1727200" y="5218113"/>
          <p14:tracePt t="50891" x="1689100" y="5218113"/>
          <p14:tracePt t="50902" x="1652588" y="5230813"/>
          <p14:tracePt t="50912" x="1627188" y="5230813"/>
          <p14:tracePt t="50922" x="1614488" y="5243513"/>
          <p14:tracePt t="50943" x="1601788" y="5243513"/>
          <p14:tracePt t="50965" x="1589088" y="5243513"/>
          <p14:tracePt t="51045" x="1601788" y="5243513"/>
          <p14:tracePt t="51054" x="1614488" y="5243513"/>
          <p14:tracePt t="51067" x="1652588" y="5243513"/>
          <p14:tracePt t="51074" x="1727200" y="5256213"/>
          <p14:tracePt t="51085" x="1878013" y="5268913"/>
          <p14:tracePt t="51095" x="2039938" y="5268913"/>
          <p14:tracePt t="51104" x="2228850" y="5281613"/>
          <p14:tracePt t="51117" x="2403475" y="5281613"/>
          <p14:tracePt t="51125" x="2554288" y="5281613"/>
          <p14:tracePt t="51135" x="2703513" y="5294313"/>
          <p14:tracePt t="51146" x="2828925" y="5294313"/>
          <p14:tracePt t="51155" x="2941638" y="5305425"/>
          <p14:tracePt t="51169" x="3028950" y="5318125"/>
          <p14:tracePt t="51175" x="3128963" y="5318125"/>
          <p14:tracePt t="51186" x="3216275" y="5330825"/>
          <p14:tracePt t="51196" x="3305175" y="5343525"/>
          <p14:tracePt t="51206" x="3367088" y="5343525"/>
          <p14:tracePt t="51217" x="3441700" y="5356225"/>
          <p14:tracePt t="51226" x="3505200" y="5356225"/>
          <p14:tracePt t="51236" x="3579813" y="5368925"/>
          <p14:tracePt t="51247" x="3692525" y="5381625"/>
          <p14:tracePt t="51256" x="3805238" y="5407025"/>
          <p14:tracePt t="51269" x="3879850" y="5418138"/>
          <p14:tracePt t="51277" x="3930650" y="5443538"/>
          <p14:tracePt t="51287" x="3968750" y="5456238"/>
          <p14:tracePt t="51301" x="3979863" y="5456238"/>
          <p14:tracePt t="51307" x="4005263" y="5456238"/>
          <p14:tracePt t="51318" x="4017963" y="5456238"/>
          <p14:tracePt t="51349" x="4030663" y="5456238"/>
          <p14:tracePt t="51359" x="4043363" y="5456238"/>
          <p14:tracePt t="52037" x="4056063" y="5456238"/>
          <p14:tracePt t="52050" x="4068763" y="5456238"/>
          <p14:tracePt t="52057" x="4081463" y="5456238"/>
          <p14:tracePt t="52067" x="4092575" y="5456238"/>
          <p14:tracePt t="52078" x="4143375" y="5456238"/>
          <p14:tracePt t="52088" x="4181475" y="5456238"/>
          <p14:tracePt t="52100" x="4230688" y="5456238"/>
          <p14:tracePt t="52109" x="4268788" y="5456238"/>
          <p14:tracePt t="52118" x="4318000" y="5456238"/>
          <p14:tracePt t="52129" x="4368800" y="5456238"/>
          <p14:tracePt t="52138" x="4443413" y="5456238"/>
          <p14:tracePt t="52151" x="4530725" y="5456238"/>
          <p14:tracePt t="52159" x="4619625" y="5456238"/>
          <p14:tracePt t="52169" x="4681538" y="5456238"/>
          <p14:tracePt t="52182" x="4806950" y="5456238"/>
          <p14:tracePt t="52189" x="4906963" y="5456238"/>
          <p14:tracePt t="52199" x="5006975" y="5456238"/>
          <p14:tracePt t="52209" x="5106988" y="5481638"/>
          <p14:tracePt t="52219" x="5207000" y="5481638"/>
          <p14:tracePt t="52233" x="5257800" y="5481638"/>
          <p14:tracePt t="52240" x="5345113" y="5481638"/>
          <p14:tracePt t="52250" x="5394325" y="5481638"/>
          <p14:tracePt t="52261" x="5457825" y="5481638"/>
          <p14:tracePt t="52270" x="5532438" y="5481638"/>
          <p14:tracePt t="52282" x="5595938" y="5481638"/>
          <p14:tracePt t="52290" x="5683250" y="5481638"/>
          <p14:tracePt t="52302" x="5745163" y="5481638"/>
          <p14:tracePt t="52311" x="5783263" y="5481638"/>
          <p14:tracePt t="52321" x="5821363" y="5481638"/>
          <p14:tracePt t="52332" x="5845175" y="5481638"/>
          <p14:tracePt t="52341" x="5870575" y="5481638"/>
          <p14:tracePt t="52352" x="5883275" y="5481638"/>
          <p14:tracePt t="52365" x="5908675" y="5481638"/>
          <p14:tracePt t="52372" x="5921375" y="5481638"/>
          <p14:tracePt t="52382" x="5957888" y="5481638"/>
          <p14:tracePt t="52392" x="5983288" y="5481638"/>
          <p14:tracePt t="52402" x="6008688" y="5481638"/>
          <p14:tracePt t="52415" x="6034088" y="5481638"/>
          <p14:tracePt t="52422" x="6057900" y="5481638"/>
          <p14:tracePt t="52433" x="6083300" y="5481638"/>
          <p14:tracePt t="52443" x="6096000" y="5481638"/>
          <p14:tracePt t="52453" x="6108700" y="5481638"/>
          <p14:tracePt t="52466" x="6121400" y="5481638"/>
          <p14:tracePt t="52473" x="6134100" y="5481638"/>
          <p14:tracePt t="52495" x="6157913" y="5481638"/>
          <p14:tracePt t="52515" x="6170613" y="5481638"/>
          <p14:tracePt t="52524" x="6183313" y="5481638"/>
          <p14:tracePt t="52534" x="6196013" y="5481638"/>
          <p14:tracePt t="52544" x="6208713" y="5481638"/>
          <p14:tracePt t="52566" x="6221413" y="5481638"/>
          <p14:tracePt t="54622" x="6259513" y="5481638"/>
          <p14:tracePt t="54632" x="6334125" y="5443538"/>
          <p14:tracePt t="54645" x="6421438" y="5394325"/>
          <p14:tracePt t="54652" x="6546850" y="5368925"/>
          <p14:tracePt t="54662" x="6672263" y="5330825"/>
          <p14:tracePt t="54673" x="6797675" y="5294313"/>
          <p14:tracePt t="54683" x="6972300" y="5281613"/>
          <p14:tracePt t="54697" x="7134225" y="5268913"/>
          <p14:tracePt t="54703" x="7359650" y="5268913"/>
          <p14:tracePt t="54714" x="7648575" y="5256213"/>
          <p14:tracePt t="54723" x="8035925" y="5205413"/>
          <p14:tracePt t="54733" x="8486775" y="5168900"/>
          <p14:tracePt t="54746" x="8963025" y="5143500"/>
          <p14:tracePt t="54754" x="9450388" y="5130800"/>
          <p14:tracePt t="54764" x="9901238" y="5105400"/>
          <p14:tracePt t="54774" x="10239375" y="5105400"/>
          <p14:tracePt t="54784" x="10477500" y="5105400"/>
          <p14:tracePt t="54797" x="10626725" y="5105400"/>
          <p14:tracePt t="54805" x="10726738" y="5105400"/>
          <p14:tracePt t="54815" x="10790238" y="5118100"/>
          <p14:tracePt t="54825" x="10852150" y="5118100"/>
          <p14:tracePt t="54835" x="10890250" y="5118100"/>
          <p14:tracePt t="54846" x="10952163" y="5118100"/>
          <p14:tracePt t="54857" x="10990263" y="5130800"/>
          <p14:tracePt t="54865" x="11041063" y="5130800"/>
          <p14:tracePt t="54878" x="11052175" y="5130800"/>
          <p14:tracePt t="54886" x="11077575" y="5130800"/>
          <p14:tracePt t="54967" x="11064875" y="5130800"/>
          <p14:tracePt t="54978" x="10990263" y="5130800"/>
          <p14:tracePt t="54988" x="10764838" y="5130800"/>
          <p14:tracePt t="54997" x="10277475" y="5143500"/>
          <p14:tracePt t="55008" x="9663113" y="5194300"/>
          <p14:tracePt t="55019" x="9037638" y="5218113"/>
          <p14:tracePt t="55029" x="8324850" y="5243513"/>
          <p14:tracePt t="55038" x="7572375" y="5268913"/>
          <p14:tracePt t="55047" x="6734175" y="5294313"/>
          <p14:tracePt t="55058" x="6008688" y="5318125"/>
          <p14:tracePt t="55068" x="5294313" y="5368925"/>
          <p14:tracePt t="55079" x="4681538" y="5394325"/>
          <p14:tracePt t="55088" x="4168775" y="5394325"/>
          <p14:tracePt t="55099" x="3756025" y="5394325"/>
          <p14:tracePt t="55112" x="3441700" y="5407025"/>
          <p14:tracePt t="55119" x="3267075" y="5407025"/>
          <p14:tracePt t="55130" x="3167063" y="5418138"/>
          <p14:tracePt t="55139" x="3128963" y="5430838"/>
          <p14:tracePt t="55149" x="3092450" y="5430838"/>
          <p14:tracePt t="55164" x="3079750" y="5430838"/>
          <p14:tracePt t="55203" x="3079750" y="5443538"/>
          <p14:tracePt t="55241" x="3079750" y="5456238"/>
          <p14:tracePt t="55250" x="3054350" y="5494338"/>
          <p14:tracePt t="55262" x="3003550" y="5530850"/>
          <p14:tracePt t="55271" x="2954338" y="5581650"/>
          <p14:tracePt t="55281" x="2879725" y="5656263"/>
          <p14:tracePt t="55292" x="2803525" y="5732463"/>
          <p14:tracePt t="55301" x="2716213" y="5807075"/>
          <p14:tracePt t="55313" x="2616200" y="5868988"/>
          <p14:tracePt t="55322" x="2541588" y="5919788"/>
          <p14:tracePt t="55333" x="2490788" y="5945188"/>
          <p14:tracePt t="55345" x="2465388" y="5956300"/>
          <p14:tracePt t="55352" x="2428875" y="5969000"/>
          <p14:tracePt t="55364" x="2428875" y="5981700"/>
          <p14:tracePt t="55372" x="2416175" y="5981700"/>
          <p14:tracePt t="55394" x="2403475" y="5981700"/>
          <p14:tracePt t="55413" x="2390775" y="5981700"/>
          <p14:tracePt t="57542" x="2403475" y="5981700"/>
          <p14:tracePt t="57562" x="2428875" y="5981700"/>
          <p14:tracePt t="57574" x="2465388" y="5969000"/>
          <p14:tracePt t="57582" x="2554288" y="5956300"/>
          <p14:tracePt t="57592" x="2654300" y="5956300"/>
          <p14:tracePt t="57602" x="2754313" y="5945188"/>
          <p14:tracePt t="57612" x="2841625" y="5932488"/>
          <p14:tracePt t="57626" x="2916238" y="5919788"/>
          <p14:tracePt t="57633" x="2979738" y="5907088"/>
          <p14:tracePt t="57644" x="3079750" y="5907088"/>
          <p14:tracePt t="57653" x="3192463" y="5894388"/>
          <p14:tracePt t="57663" x="3317875" y="5868988"/>
          <p14:tracePt t="57676" x="3492500" y="5843588"/>
          <p14:tracePt t="57683" x="3730625" y="5807075"/>
          <p14:tracePt t="57694" x="3979863" y="5794375"/>
          <p14:tracePt t="57704" x="4256088" y="5768975"/>
          <p14:tracePt t="57713" x="4494213" y="5768975"/>
          <p14:tracePt t="57727" x="4781550" y="5781675"/>
          <p14:tracePt t="57735" x="4994275" y="5794375"/>
          <p14:tracePt t="57744" x="5157788" y="5807075"/>
          <p14:tracePt t="57755" x="5345113" y="5819775"/>
          <p14:tracePt t="57764" x="5483225" y="5832475"/>
          <p14:tracePt t="57776" x="5632450" y="5868988"/>
          <p14:tracePt t="57785" x="5770563" y="5894388"/>
          <p14:tracePt t="57794" x="5895975" y="5907088"/>
          <p14:tracePt t="57809" x="6021388" y="5919788"/>
          <p14:tracePt t="57815" x="6121400" y="5932488"/>
          <p14:tracePt t="57825" x="6196013" y="5956300"/>
          <p14:tracePt t="57836" x="6246813" y="5969000"/>
          <p14:tracePt t="57846" x="6296025" y="5981700"/>
          <p14:tracePt t="57859" x="6359525" y="5981700"/>
          <p14:tracePt t="57866" x="6408738" y="5994400"/>
          <p14:tracePt t="57878" x="6483350" y="6007100"/>
          <p14:tracePt t="57886" x="6534150" y="6019800"/>
          <p14:tracePt t="57896" x="6608763" y="6019800"/>
          <p14:tracePt t="57910" x="6634163" y="6032500"/>
          <p14:tracePt t="57916" x="6672263" y="6032500"/>
          <p14:tracePt t="57926" x="6684963" y="6032500"/>
          <p14:tracePt t="57937" x="6708775" y="6032500"/>
          <p14:tracePt t="57947" x="6721475" y="6032500"/>
          <p14:tracePt t="57959" x="6734175" y="6032500"/>
          <p14:tracePt t="57988" x="6746875" y="6032500"/>
          <p14:tracePt t="58008" x="6759575" y="6032500"/>
          <p14:tracePt t="59062" x="6772275" y="6032500"/>
          <p14:tracePt t="59073" x="6784975" y="6019800"/>
          <p14:tracePt t="59082" x="6808788" y="6019800"/>
          <p14:tracePt t="59092" x="6834188" y="6007100"/>
          <p14:tracePt t="59105" x="6859588" y="6007100"/>
          <p14:tracePt t="59112" x="6897688" y="6007100"/>
          <p14:tracePt t="59125" x="6921500" y="6007100"/>
          <p14:tracePt t="59133" x="6934200" y="6007100"/>
          <p14:tracePt t="59143" x="6959600" y="6007100"/>
          <p14:tracePt t="59156" x="6997700" y="5994400"/>
          <p14:tracePt t="59163" x="7059613" y="5981700"/>
          <p14:tracePt t="59174" x="7123113" y="5969000"/>
          <p14:tracePt t="59184" x="7235825" y="5945188"/>
          <p14:tracePt t="59193" x="7348538" y="5945188"/>
          <p14:tracePt t="59208" x="7497763" y="5945188"/>
          <p14:tracePt t="59214" x="7648575" y="5945188"/>
          <p14:tracePt t="59223" x="7848600" y="5932488"/>
          <p14:tracePt t="59235" x="8123238" y="5932488"/>
          <p14:tracePt t="59244" x="8537575" y="5932488"/>
          <p14:tracePt t="59257" x="8975725" y="5932488"/>
          <p14:tracePt t="59265" x="9424988" y="5945188"/>
          <p14:tracePt t="59274" x="9801225" y="5956300"/>
          <p14:tracePt t="59285" x="10188575" y="5981700"/>
          <p14:tracePt t="59295" x="10639425" y="6019800"/>
          <p14:tracePt t="59307" x="11202988" y="6094413"/>
          <p14:tracePt t="59315" x="11603038" y="6094413"/>
          <p14:tracePt t="59325" x="11953875" y="6107113"/>
        </p14:tracePtLst>
      </p14:laserTraceLst>
    </p:ext>
  </p:extLs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EDAF2-16B1-47F0-ADD5-598B7C5CCC32}"/>
              </a:ext>
            </a:extLst>
          </p:cNvPr>
          <p:cNvSpPr>
            <a:spLocks noGrp="1"/>
          </p:cNvSpPr>
          <p:nvPr>
            <p:ph type="title"/>
          </p:nvPr>
        </p:nvSpPr>
        <p:spPr>
          <a:xfrm>
            <a:off x="838200" y="1"/>
            <a:ext cx="10515600" cy="781877"/>
          </a:xfrm>
        </p:spPr>
        <p:txBody>
          <a:bodyPr>
            <a:normAutofit/>
          </a:bodyPr>
          <a:lstStyle/>
          <a:p>
            <a:r>
              <a:rPr lang="en-US" sz="3200" b="1" i="0" dirty="0">
                <a:effectLst/>
              </a:rPr>
              <a:t>Enzyme-Linked Receptors</a:t>
            </a:r>
            <a:endParaRPr lang="en-US" sz="3200" dirty="0"/>
          </a:p>
        </p:txBody>
      </p:sp>
      <p:sp>
        <p:nvSpPr>
          <p:cNvPr id="5" name="Slide Number Placeholder 4">
            <a:extLst>
              <a:ext uri="{FF2B5EF4-FFF2-40B4-BE49-F238E27FC236}">
                <a16:creationId xmlns:a16="http://schemas.microsoft.com/office/drawing/2014/main" id="{FFEE62FC-F40E-4164-A678-F67EEBA385E4}"/>
              </a:ext>
            </a:extLst>
          </p:cNvPr>
          <p:cNvSpPr>
            <a:spLocks noGrp="1"/>
          </p:cNvSpPr>
          <p:nvPr>
            <p:ph type="sldNum" sz="quarter" idx="12"/>
          </p:nvPr>
        </p:nvSpPr>
        <p:spPr/>
        <p:txBody>
          <a:bodyPr/>
          <a:lstStyle/>
          <a:p>
            <a:fld id="{263732EB-A410-453E-8DB1-1DF47A6BB1E8}" type="slidenum">
              <a:rPr lang="en-US" smtClean="0"/>
              <a:t>86</a:t>
            </a:fld>
            <a:endParaRPr lang="en-US"/>
          </a:p>
        </p:txBody>
      </p:sp>
      <p:pic>
        <p:nvPicPr>
          <p:cNvPr id="6" name="Picture 3">
            <a:extLst>
              <a:ext uri="{FF2B5EF4-FFF2-40B4-BE49-F238E27FC236}">
                <a16:creationId xmlns:a16="http://schemas.microsoft.com/office/drawing/2014/main" id="{F9269AD4-6721-4814-BDD5-5F006B9FB3E3}"/>
              </a:ext>
            </a:extLst>
          </p:cNvPr>
          <p:cNvPicPr>
            <a:picLocks noGrp="1" noChangeArrowheads="1"/>
          </p:cNvPicPr>
          <p:nvPr>
            <p:ph idx="1"/>
          </p:nvPr>
        </p:nvPicPr>
        <p:blipFill rotWithShape="1">
          <a:blip r:embed="rId2">
            <a:lum contrast="18000"/>
            <a:extLst>
              <a:ext uri="{28A0092B-C50C-407E-A947-70E740481C1C}">
                <a14:useLocalDpi xmlns:a14="http://schemas.microsoft.com/office/drawing/2010/main" val="0"/>
              </a:ext>
            </a:extLst>
          </a:blip>
          <a:srcRect t="56154" r="37880" b="-768"/>
          <a:stretch/>
        </p:blipFill>
        <p:spPr bwMode="auto">
          <a:xfrm>
            <a:off x="3235187" y="1312490"/>
            <a:ext cx="5721625" cy="4233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7D16D303-C9D0-4C8C-8B9A-6E324425D52B}"/>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C2FF5DFA-4AA5-2EE7-2426-9335EF5C08C7}"/>
              </a:ext>
            </a:extLst>
          </p:cNvPr>
          <p:cNvSpPr>
            <a:spLocks noGrp="1"/>
          </p:cNvSpPr>
          <p:nvPr>
            <p:ph type="dt" sz="half" idx="10"/>
          </p:nvPr>
        </p:nvSpPr>
        <p:spPr/>
        <p:txBody>
          <a:bodyPr/>
          <a:lstStyle/>
          <a:p>
            <a:fld id="{18AF972E-7DEE-4828-8806-816E1E8653DF}" type="datetime1">
              <a:rPr lang="en-US" smtClean="0"/>
              <a:t>5/19/2024</a:t>
            </a:fld>
            <a:endParaRPr lang="en-US"/>
          </a:p>
        </p:txBody>
      </p:sp>
    </p:spTree>
    <p:extLst>
      <p:ext uri="{BB962C8B-B14F-4D97-AF65-F5344CB8AC3E}">
        <p14:creationId xmlns:p14="http://schemas.microsoft.com/office/powerpoint/2010/main" val="2711058776"/>
      </p:ext>
    </p:extLst>
  </p:cSld>
  <p:clrMapOvr>
    <a:masterClrMapping/>
  </p:clrMapOvr>
  <mc:AlternateContent xmlns:mc="http://schemas.openxmlformats.org/markup-compatibility/2006" xmlns:p14="http://schemas.microsoft.com/office/powerpoint/2010/main">
    <mc:Choice Requires="p14">
      <p:transition spd="slow" p14:dur="2000" advTm="37974"/>
    </mc:Choice>
    <mc:Fallback xmlns="">
      <p:transition spd="slow" advTm="37974"/>
    </mc:Fallback>
  </mc:AlternateContent>
  <p:extLst>
    <p:ext uri="{3A86A75C-4F4B-4683-9AE1-C65F6400EC91}">
      <p14:laserTraceLst xmlns:p14="http://schemas.microsoft.com/office/powerpoint/2010/main">
        <p14:tracePtLst>
          <p14:tracePt t="662" x="11041063" y="3416300"/>
          <p14:tracePt t="673" x="10177463" y="3541713"/>
          <p14:tracePt t="683" x="9301163" y="3779838"/>
          <p14:tracePt t="694" x="8512175" y="4067175"/>
          <p14:tracePt t="705" x="7761288" y="4379913"/>
          <p14:tracePt t="713" x="7097713" y="4718050"/>
          <p14:tracePt t="723" x="6534150" y="5005388"/>
          <p14:tracePt t="734" x="6196013" y="5218113"/>
          <p14:tracePt t="744" x="5957888" y="5368925"/>
          <p14:tracePt t="755" x="5832475" y="5443538"/>
          <p14:tracePt t="764" x="5770563" y="5494338"/>
          <p14:tracePt t="774" x="5745163" y="5518150"/>
          <p14:tracePt t="794" x="5732463" y="5530850"/>
          <p14:tracePt t="815" x="5732463" y="5543550"/>
          <p14:tracePt t="825" x="5770563" y="5556250"/>
          <p14:tracePt t="839" x="5857875" y="5568950"/>
          <p14:tracePt t="845" x="5983288" y="5581650"/>
          <p14:tracePt t="856" x="6096000" y="5581650"/>
          <p14:tracePt t="865" x="6183313" y="5581650"/>
          <p14:tracePt t="878" x="6234113" y="5581650"/>
          <p14:tracePt t="889" x="6283325" y="5581650"/>
          <p14:tracePt t="899" x="6296025" y="5581650"/>
          <p14:tracePt t="906" x="6321425" y="5581650"/>
          <p14:tracePt t="938" x="6321425" y="5556250"/>
          <p14:tracePt t="946" x="6270625" y="5518150"/>
          <p14:tracePt t="956" x="6170613" y="5468938"/>
          <p14:tracePt t="967" x="6034088" y="5381625"/>
          <p14:tracePt t="977" x="5783263" y="5256213"/>
          <p14:tracePt t="989" x="5419725" y="5092700"/>
          <p14:tracePt t="998" x="5068888" y="4968875"/>
          <p14:tracePt t="1007" x="4732338" y="4868863"/>
          <p14:tracePt t="1037" x="4017963" y="4667250"/>
          <p14:tracePt t="1040" x="3643313" y="4554538"/>
          <p14:tracePt t="1048" x="3405188" y="4467225"/>
          <p14:tracePt t="1058" x="3116263" y="4379913"/>
          <p14:tracePt t="1072" x="2967038" y="4305300"/>
          <p14:tracePt t="1078" x="2854325" y="4241800"/>
          <p14:tracePt t="1090" x="2767013" y="4192588"/>
          <p14:tracePt t="1099" x="2741613" y="4167188"/>
          <p14:tracePt t="1108" x="2716213" y="4167188"/>
          <p14:tracePt t="1122" x="2703513" y="4167188"/>
          <p14:tracePt t="1191" x="2716213" y="4167188"/>
          <p14:tracePt t="1200" x="2741613" y="4167188"/>
          <p14:tracePt t="1210" x="2778125" y="4154488"/>
          <p14:tracePt t="1221" x="2828925" y="4154488"/>
          <p14:tracePt t="1231" x="2867025" y="4154488"/>
          <p14:tracePt t="1240" x="2903538" y="4154488"/>
          <p14:tracePt t="1254" x="2928938" y="4154488"/>
          <p14:tracePt t="1261" x="2941638" y="4154488"/>
          <p14:tracePt t="1342" x="2941638" y="4129088"/>
          <p14:tracePt t="1354" x="2967038" y="4079875"/>
          <p14:tracePt t="1362" x="2992438" y="4005263"/>
          <p14:tracePt t="1372" x="3041650" y="3916363"/>
          <p14:tracePt t="1384" x="3067050" y="3841750"/>
          <p14:tracePt t="1393" x="3103563" y="3754438"/>
          <p14:tracePt t="1405" x="3116263" y="3679825"/>
          <p14:tracePt t="1413" x="3128963" y="3579813"/>
          <p14:tracePt t="1423" x="3128963" y="3467100"/>
          <p14:tracePt t="1434" x="3128963" y="3367088"/>
          <p14:tracePt t="1444" x="3116263" y="3290888"/>
          <p14:tracePt t="1454" x="3092450" y="3228975"/>
          <p14:tracePt t="1463" x="3092450" y="3178175"/>
          <p14:tracePt t="1473" x="3092450" y="3141663"/>
          <p14:tracePt t="1488" x="3092450" y="3103563"/>
          <p14:tracePt t="1494" x="3092450" y="3090863"/>
          <p14:tracePt t="1504" x="3092450" y="3065463"/>
          <p14:tracePt t="1514" x="3092450" y="3054350"/>
          <p14:tracePt t="1536" x="3092450" y="3041650"/>
          <p14:tracePt t="1554" x="3092450" y="3028950"/>
          <p14:tracePt t="1565" x="3092450" y="3016250"/>
          <p14:tracePt t="1575" x="3154363" y="2990850"/>
          <p14:tracePt t="1587" x="3216275" y="2965450"/>
          <p14:tracePt t="1595" x="3292475" y="2952750"/>
          <p14:tracePt t="1606" x="3379788" y="2928938"/>
          <p14:tracePt t="1616" x="3467100" y="2903538"/>
          <p14:tracePt t="1626" x="3567113" y="2890838"/>
          <p14:tracePt t="1638" x="3717925" y="2865438"/>
          <p14:tracePt t="1646" x="3856038" y="2852738"/>
          <p14:tracePt t="1656" x="3992563" y="2840038"/>
          <p14:tracePt t="1667" x="4105275" y="2840038"/>
          <p14:tracePt t="1677" x="4256088" y="2840038"/>
          <p14:tracePt t="1688" x="4406900" y="2840038"/>
          <p14:tracePt t="1697" x="4543425" y="2840038"/>
          <p14:tracePt t="1707" x="4706938" y="2852738"/>
          <p14:tracePt t="1720" x="4919663" y="2890838"/>
          <p14:tracePt t="1727" x="5094288" y="2928938"/>
          <p14:tracePt t="1738" x="5319713" y="3003550"/>
          <p14:tracePt t="1747" x="5495925" y="3065463"/>
          <p14:tracePt t="1757" x="5632450" y="3116263"/>
          <p14:tracePt t="1771" x="5757863" y="3190875"/>
          <p14:tracePt t="1778" x="5832475" y="3228975"/>
          <p14:tracePt t="1789" x="5870575" y="3254375"/>
          <p14:tracePt t="1798" x="5895975" y="3290888"/>
          <p14:tracePt t="1808" x="5921375" y="3316288"/>
          <p14:tracePt t="1821" x="5932488" y="3341688"/>
          <p14:tracePt t="1828" x="5932488" y="3354388"/>
          <p14:tracePt t="1839" x="5945188" y="3390900"/>
          <p14:tracePt t="1854" x="5957888" y="3441700"/>
          <p14:tracePt t="1859" x="5970588" y="3479800"/>
          <p14:tracePt t="1871" x="5970588" y="3529013"/>
          <p14:tracePt t="1887" x="5983288" y="3590925"/>
          <p14:tracePt t="1891" x="5983288" y="3667125"/>
          <p14:tracePt t="1903" x="5983288" y="3767138"/>
          <p14:tracePt t="1910" x="5957888" y="3879850"/>
          <p14:tracePt t="1921" x="5921375" y="3992563"/>
          <p14:tracePt t="1930" x="5883275" y="4067175"/>
          <p14:tracePt t="1940" x="5857875" y="4117975"/>
          <p14:tracePt t="1954" x="5821363" y="4179888"/>
          <p14:tracePt t="1960" x="5757863" y="4217988"/>
          <p14:tracePt t="1971" x="5683250" y="4279900"/>
          <p14:tracePt t="1981" x="5595938" y="4341813"/>
          <p14:tracePt t="1991" x="5495925" y="4405313"/>
          <p14:tracePt t="2005" x="5407025" y="4467225"/>
          <p14:tracePt t="2011" x="5319713" y="4530725"/>
          <p14:tracePt t="2022" x="5257800" y="4567238"/>
          <p14:tracePt t="2031" x="5170488" y="4605338"/>
          <p14:tracePt t="2041" x="5081588" y="4618038"/>
          <p14:tracePt t="2054" x="4994275" y="4643438"/>
          <p14:tracePt t="2062" x="4919663" y="4656138"/>
          <p14:tracePt t="2072" x="4819650" y="4667250"/>
          <p14:tracePt t="2082" x="4706938" y="4667250"/>
          <p14:tracePt t="2092" x="4606925" y="4667250"/>
          <p14:tracePt t="2103" x="4506913" y="4667250"/>
          <p14:tracePt t="2112" x="4430713" y="4667250"/>
          <p14:tracePt t="2122" x="4330700" y="4667250"/>
          <p14:tracePt t="2136" x="4217988" y="4667250"/>
          <p14:tracePt t="2143" x="4117975" y="4656138"/>
          <p14:tracePt t="2154" x="3992563" y="4618038"/>
          <p14:tracePt t="2163" x="3856038" y="4579938"/>
          <p14:tracePt t="2173" x="3730625" y="4518025"/>
          <p14:tracePt t="2187" x="3579813" y="4430713"/>
          <p14:tracePt t="2194" x="3429000" y="4330700"/>
          <p14:tracePt t="2205" x="3328988" y="4241800"/>
          <p14:tracePt t="2214" x="3228975" y="4154488"/>
          <p14:tracePt t="2224" x="3154363" y="4079875"/>
          <p14:tracePt t="2237" x="3103563" y="3979863"/>
          <p14:tracePt t="2244" x="3067050" y="3892550"/>
          <p14:tracePt t="2255" x="3028950" y="3816350"/>
          <p14:tracePt t="2266" x="3003550" y="3754438"/>
          <p14:tracePt t="2275" x="3003550" y="3679825"/>
          <p14:tracePt t="2287" x="3003550" y="3629025"/>
          <p14:tracePt t="2296" x="3003550" y="3590925"/>
          <p14:tracePt t="2305" x="3003550" y="3529013"/>
          <p14:tracePt t="2316" x="3016250" y="3454400"/>
          <p14:tracePt t="2326" x="3041650" y="3403600"/>
          <p14:tracePt t="2337" x="3041650" y="3367088"/>
          <p14:tracePt t="2345" x="3041650" y="3341688"/>
          <p14:tracePt t="2355" x="3054350" y="3290888"/>
          <p14:tracePt t="2369" x="3103563" y="3254375"/>
          <p14:tracePt t="2376" x="3141663" y="3190875"/>
          <p14:tracePt t="2388" x="3167063" y="3165475"/>
          <p14:tracePt t="2396" x="3192463" y="3116263"/>
          <p14:tracePt t="2406" x="3228975" y="3065463"/>
          <p14:tracePt t="2420" x="3279775" y="3003550"/>
          <p14:tracePt t="2427" x="3328988" y="2952750"/>
          <p14:tracePt t="2438" x="3367088" y="2890838"/>
          <p14:tracePt t="2447" x="3405188" y="2865438"/>
          <p14:tracePt t="2458" x="3441700" y="2828925"/>
          <p14:tracePt t="2470" x="3441700" y="2816225"/>
          <p14:tracePt t="2477" x="3467100" y="2803525"/>
          <p14:tracePt t="2487" x="3467100" y="2790825"/>
          <p14:tracePt t="2508" x="3479800" y="2778125"/>
          <p14:tracePt t="2520" x="3479800" y="2765425"/>
          <p14:tracePt t="2579" x="3492500" y="2752725"/>
          <p14:tracePt t="2589" x="3505200" y="2740025"/>
          <p14:tracePt t="2884" x="3505200" y="2728913"/>
          <p14:tracePt t="2893" x="3505200" y="2703513"/>
          <p14:tracePt t="2903" x="3505200" y="2678113"/>
          <p14:tracePt t="2913" x="3505200" y="2652713"/>
          <p14:tracePt t="2923" x="3505200" y="2640013"/>
          <p14:tracePt t="2936" x="3505200" y="2627313"/>
          <p14:tracePt t="2954" x="3517900" y="2627313"/>
          <p14:tracePt t="2965" x="3517900" y="2616200"/>
          <p14:tracePt t="2995" x="3567113" y="2603500"/>
          <p14:tracePt t="3004" x="3605213" y="2578100"/>
          <p14:tracePt t="3015" x="3679825" y="2540000"/>
          <p14:tracePt t="3025" x="3767138" y="2516188"/>
          <p14:tracePt t="3035" x="3867150" y="2490788"/>
          <p14:tracePt t="3046" x="3979863" y="2478088"/>
          <p14:tracePt t="3055" x="4130675" y="2465388"/>
          <p14:tracePt t="3070" x="4256088" y="2452688"/>
          <p14:tracePt t="3076" x="4394200" y="2439988"/>
          <p14:tracePt t="3087" x="4530725" y="2439988"/>
          <p14:tracePt t="3096" x="4643438" y="2439988"/>
          <p14:tracePt t="3106" x="4743450" y="2439988"/>
          <p14:tracePt t="3119" x="4856163" y="2478088"/>
          <p14:tracePt t="3127" x="4932363" y="2516188"/>
          <p14:tracePt t="3136" x="5019675" y="2552700"/>
          <p14:tracePt t="3147" x="5068888" y="2578100"/>
          <p14:tracePt t="3156" x="5094288" y="2603500"/>
          <p14:tracePt t="3170" x="5145088" y="2627313"/>
          <p14:tracePt t="3177" x="5170488" y="2640013"/>
          <p14:tracePt t="3187" x="5181600" y="2652713"/>
          <p14:tracePt t="3198" x="5194300" y="2678113"/>
          <p14:tracePt t="3207" x="5207000" y="2678113"/>
          <p14:tracePt t="3219" x="5207000" y="2690813"/>
          <p14:tracePt t="3237" x="5207000" y="2703513"/>
          <p14:tracePt t="3258" x="5207000" y="2716213"/>
          <p14:tracePt t="3278" x="5181600" y="2728913"/>
          <p14:tracePt t="3288" x="5157788" y="2752725"/>
          <p14:tracePt t="3303" x="5106988" y="2765425"/>
          <p14:tracePt t="3309" x="5068888" y="2778125"/>
          <p14:tracePt t="3320" x="4981575" y="2790825"/>
          <p14:tracePt t="3330" x="4868863" y="2803525"/>
          <p14:tracePt t="3339" x="4743450" y="2816225"/>
          <p14:tracePt t="3353" x="4619625" y="2816225"/>
          <p14:tracePt t="3359" x="4506913" y="2816225"/>
          <p14:tracePt t="3370" x="4406900" y="2816225"/>
          <p14:tracePt t="3380" x="4318000" y="2816225"/>
          <p14:tracePt t="3390" x="4256088" y="2816225"/>
          <p14:tracePt t="3402" x="4181475" y="2816225"/>
          <p14:tracePt t="3410" x="4143375" y="2816225"/>
          <p14:tracePt t="3420" x="4092575" y="2816225"/>
          <p14:tracePt t="3430" x="4068763" y="2816225"/>
          <p14:tracePt t="3440" x="4030663" y="2816225"/>
          <p14:tracePt t="3451" x="4017963" y="2816225"/>
          <p14:tracePt t="3461" x="3992563" y="2816225"/>
          <p14:tracePt t="3471" x="3968750" y="2816225"/>
          <p14:tracePt t="3484" x="3956050" y="2816225"/>
          <p14:tracePt t="3491" x="3930650" y="2816225"/>
          <p14:tracePt t="3502" x="3917950" y="2816225"/>
          <p14:tracePt t="3512" x="3892550" y="2816225"/>
          <p14:tracePt t="3534" x="3879850" y="2816225"/>
          <p14:tracePt t="3542" x="3867150" y="2816225"/>
          <p14:tracePt t="3552" x="3856038" y="2816225"/>
          <p14:tracePt t="3562" x="3843338" y="2816225"/>
          <p14:tracePt t="3584" x="3830638" y="2816225"/>
          <p14:tracePt t="3623" x="3817938" y="2816225"/>
          <p14:tracePt t="4079" x="3830638" y="2816225"/>
          <p14:tracePt t="4140" x="3843338" y="2816225"/>
          <p14:tracePt t="4160" x="3867150" y="2816225"/>
          <p14:tracePt t="4183" x="3879850" y="2816225"/>
          <p14:tracePt t="4191" x="3917950" y="2816225"/>
          <p14:tracePt t="4200" x="3979863" y="2816225"/>
          <p14:tracePt t="4212" x="4081463" y="2816225"/>
          <p14:tracePt t="4221" x="4181475" y="2816225"/>
          <p14:tracePt t="4234" x="4281488" y="2803525"/>
          <p14:tracePt t="4241" x="4368800" y="2790825"/>
          <p14:tracePt t="4251" x="4468813" y="2778125"/>
          <p14:tracePt t="4262" x="4581525" y="2778125"/>
          <p14:tracePt t="4272" x="4706938" y="2765425"/>
          <p14:tracePt t="4284" x="4819650" y="2752725"/>
          <p14:tracePt t="4292" x="4906963" y="2752725"/>
          <p14:tracePt t="4302" x="5006975" y="2740025"/>
          <p14:tracePt t="4316" x="5057775" y="2740025"/>
          <p14:tracePt t="4322" x="5132388" y="2740025"/>
          <p14:tracePt t="4334" x="5170488" y="2740025"/>
          <p14:tracePt t="4343" x="5232400" y="2740025"/>
          <p14:tracePt t="4352" x="5294313" y="2740025"/>
          <p14:tracePt t="4366" x="5407025" y="2740025"/>
          <p14:tracePt t="4373" x="5483225" y="2740025"/>
          <p14:tracePt t="4384" x="5545138" y="2740025"/>
          <p14:tracePt t="4393" x="5583238" y="2740025"/>
          <p14:tracePt t="4403" x="5632450" y="2740025"/>
          <p14:tracePt t="4417" x="5670550" y="2740025"/>
          <p14:tracePt t="4424" x="5732463" y="2740025"/>
          <p14:tracePt t="4434" x="5821363" y="2740025"/>
          <p14:tracePt t="4444" x="5857875" y="2740025"/>
          <p14:tracePt t="4454" x="5908675" y="2740025"/>
          <p14:tracePt t="4468" x="5932488" y="2740025"/>
          <p14:tracePt t="4474" x="5970588" y="2740025"/>
          <p14:tracePt t="4485" x="5995988" y="2740025"/>
          <p14:tracePt t="4495" x="6034088" y="2740025"/>
          <p14:tracePt t="4505" x="6057900" y="2740025"/>
          <p14:tracePt t="4517" x="6083300" y="2740025"/>
          <p14:tracePt t="4525" x="6096000" y="2740025"/>
          <p14:tracePt t="4536" x="6121400" y="2752725"/>
          <p14:tracePt t="4546" x="6134100" y="2752725"/>
          <p14:tracePt t="4555" x="6146800" y="2752725"/>
          <p14:tracePt t="4567" x="6157913" y="2752725"/>
          <p14:tracePt t="4576" x="6170613" y="2752725"/>
          <p14:tracePt t="4586" x="6183313" y="2752725"/>
          <p14:tracePt t="4596" x="6196013" y="2752725"/>
          <p14:tracePt t="4607" x="6208713" y="2752725"/>
          <p14:tracePt t="4617" x="6221413" y="2752725"/>
          <p14:tracePt t="4627" x="6234113" y="2752725"/>
          <p14:tracePt t="4637" x="6246813" y="2752725"/>
          <p14:tracePt t="4657" x="6270625" y="2752725"/>
          <p14:tracePt t="4698" x="6283325" y="2752725"/>
          <p14:tracePt t="4728" x="6296025" y="2752725"/>
          <p14:tracePt t="4799" x="6270625" y="2752725"/>
          <p14:tracePt t="4809" x="6246813" y="2752725"/>
          <p14:tracePt t="4819" x="6208713" y="2752725"/>
          <p14:tracePt t="4832" x="6170613" y="2752725"/>
          <p14:tracePt t="4839" x="6108700" y="2752725"/>
          <p14:tracePt t="4850" x="6008688" y="2765425"/>
          <p14:tracePt t="4860" x="5932488" y="2778125"/>
          <p14:tracePt t="4870" x="5857875" y="2778125"/>
          <p14:tracePt t="4883" x="5783263" y="2790825"/>
          <p14:tracePt t="4890" x="5732463" y="2790825"/>
          <p14:tracePt t="4902" x="5683250" y="2790825"/>
          <p14:tracePt t="4910" x="5645150" y="2803525"/>
          <p14:tracePt t="4920" x="5583238" y="2803525"/>
          <p14:tracePt t="4934" x="5545138" y="2816225"/>
          <p14:tracePt t="4941" x="5507038" y="2816225"/>
          <p14:tracePt t="4950" x="5495925" y="2816225"/>
          <p14:tracePt t="4961" x="5470525" y="2816225"/>
          <p14:tracePt t="4971" x="5457825" y="2816225"/>
          <p14:tracePt t="4983" x="5432425" y="2816225"/>
          <p14:tracePt t="4992" x="5407025" y="2816225"/>
          <p14:tracePt t="5001" x="5383213" y="2816225"/>
          <p14:tracePt t="5022" x="5357813" y="2816225"/>
          <p14:tracePt t="5033" x="5345113" y="2828925"/>
          <p14:tracePt t="5042" x="5294313" y="2828925"/>
          <p14:tracePt t="5052" x="5257800" y="2828925"/>
          <p14:tracePt t="5067" x="5219700" y="2828925"/>
          <p14:tracePt t="5072" x="5170488" y="2840038"/>
          <p14:tracePt t="5083" x="5094288" y="2840038"/>
          <p14:tracePt t="5093" x="5068888" y="2840038"/>
          <p14:tracePt t="5103" x="5032375" y="2840038"/>
          <p14:tracePt t="5116" x="4994275" y="2840038"/>
          <p14:tracePt t="5123" x="4968875" y="2840038"/>
          <p14:tracePt t="5133" x="4956175" y="2840038"/>
          <p14:tracePt t="5143" x="4945063" y="2840038"/>
          <p14:tracePt t="5154" x="4919663" y="2840038"/>
          <p14:tracePt t="5166" x="4881563" y="2816225"/>
          <p14:tracePt t="5174" x="4856163" y="2790825"/>
          <p14:tracePt t="5184" x="4806950" y="2740025"/>
          <p14:tracePt t="5195" x="4768850" y="2703513"/>
          <p14:tracePt t="5204" x="4732338" y="2665413"/>
          <p14:tracePt t="5217" x="4732338" y="2652713"/>
          <p14:tracePt t="5224" x="4706938" y="2640013"/>
          <p14:tracePt t="5235" x="4706938" y="2627313"/>
          <p14:tracePt t="5246" x="4706938" y="2616200"/>
          <p14:tracePt t="5255" x="4694238" y="2616200"/>
          <p14:tracePt t="5267" x="4681538" y="2603500"/>
          <p14:tracePt t="5285" x="4681538" y="2590800"/>
          <p14:tracePt t="5306" x="4681538" y="2578100"/>
          <p14:tracePt t="5316" x="4694238" y="2552700"/>
          <p14:tracePt t="5326" x="4719638" y="2503488"/>
          <p14:tracePt t="5336" x="4768850" y="2478088"/>
          <p14:tracePt t="5350" x="4794250" y="2452688"/>
          <p14:tracePt t="5356" x="4806950" y="2427288"/>
          <p14:tracePt t="5367" x="4819650" y="2414588"/>
          <p14:tracePt t="5378" x="4832350" y="2403475"/>
          <p14:tracePt t="5400" x="4843463" y="2390775"/>
          <p14:tracePt t="5407" x="4856163" y="2390775"/>
          <p14:tracePt t="5458" x="4868863" y="2378075"/>
          <p14:tracePt t="5468" x="4894263" y="2365375"/>
          <p14:tracePt t="5481" x="4919663" y="2352675"/>
          <p14:tracePt t="5489" x="4945063" y="2339975"/>
          <p14:tracePt t="5500" x="4956175" y="2327275"/>
          <p14:tracePt t="5509" x="4981575" y="2327275"/>
          <p14:tracePt t="5518" x="4994275" y="2314575"/>
          <p14:tracePt t="5539" x="5006975" y="2303463"/>
          <p14:tracePt t="5569" x="5019675" y="2303463"/>
          <p14:tracePt t="5581" x="5019675" y="2290763"/>
          <p14:tracePt t="5589" x="5045075" y="2290763"/>
          <p14:tracePt t="5600" x="5081588" y="2290763"/>
          <p14:tracePt t="5610" x="5119688" y="2278063"/>
          <p14:tracePt t="5619" x="5145088" y="2278063"/>
          <p14:tracePt t="5633" x="5170488" y="2265363"/>
          <p14:tracePt t="5640" x="5181600" y="2265363"/>
          <p14:tracePt t="5650" x="5207000" y="2252663"/>
          <p14:tracePt t="5661" x="5232400" y="2252663"/>
          <p14:tracePt t="5670" x="5257800" y="2252663"/>
          <p14:tracePt t="5683" x="5294313" y="2239963"/>
          <p14:tracePt t="5691" x="5332413" y="2239963"/>
          <p14:tracePt t="5701" x="5383213" y="2227263"/>
          <p14:tracePt t="5711" x="5432425" y="2227263"/>
          <p14:tracePt t="5721" x="5470525" y="2214563"/>
          <p14:tracePt t="5733" x="5507038" y="2214563"/>
          <p14:tracePt t="5741" x="5583238" y="2214563"/>
          <p14:tracePt t="5751" x="5645150" y="2201863"/>
          <p14:tracePt t="5766" x="5708650" y="2201863"/>
          <p14:tracePt t="5772" x="5732463" y="2201863"/>
          <p14:tracePt t="5785" x="5770563" y="2190750"/>
          <p14:tracePt t="5794" x="5808663" y="2190750"/>
          <p14:tracePt t="5802" x="5857875" y="2190750"/>
          <p14:tracePt t="5816" x="5883275" y="2190750"/>
          <p14:tracePt t="5822" x="5945188" y="2190750"/>
          <p14:tracePt t="5832" x="5983288" y="2190750"/>
          <p14:tracePt t="5843" x="6034088" y="2190750"/>
          <p14:tracePt t="5853" x="6057900" y="2190750"/>
          <p14:tracePt t="5866" x="6108700" y="2190750"/>
          <p14:tracePt t="5873" x="6170613" y="2201863"/>
          <p14:tracePt t="5884" x="6234113" y="2214563"/>
          <p14:tracePt t="5895" x="6296025" y="2239963"/>
          <p14:tracePt t="5904" x="6321425" y="2252663"/>
          <p14:tracePt t="5916" x="6346825" y="2265363"/>
          <p14:tracePt t="5924" x="6370638" y="2265363"/>
          <p14:tracePt t="5934" x="6408738" y="2290763"/>
          <p14:tracePt t="5945" x="6421438" y="2303463"/>
          <p14:tracePt t="5955" x="6472238" y="2352675"/>
          <p14:tracePt t="5966" x="6521450" y="2414588"/>
          <p14:tracePt t="5975" x="6546850" y="2452688"/>
          <p14:tracePt t="5984" x="6584950" y="2490788"/>
          <p14:tracePt t="5999" x="6621463" y="2552700"/>
          <p14:tracePt t="6005" x="6634163" y="2616200"/>
          <p14:tracePt t="6016" x="6646863" y="2652713"/>
          <p14:tracePt t="6026" x="6646863" y="2716213"/>
          <p14:tracePt t="6035" x="6646863" y="2765425"/>
          <p14:tracePt t="6049" x="6646863" y="2803525"/>
          <p14:tracePt t="6056" x="6634163" y="2852738"/>
          <p14:tracePt t="6066" x="6608763" y="2890838"/>
          <p14:tracePt t="6076" x="6596063" y="2916238"/>
          <p14:tracePt t="6086" x="6559550" y="2941638"/>
          <p14:tracePt t="6099" x="6521450" y="2978150"/>
          <p14:tracePt t="6106" x="6459538" y="3028950"/>
          <p14:tracePt t="6117" x="6383338" y="3065463"/>
          <p14:tracePt t="6127" x="6296025" y="3116263"/>
          <p14:tracePt t="6137" x="6221413" y="3154363"/>
          <p14:tracePt t="6149" x="6146800" y="3190875"/>
          <p14:tracePt t="6157" x="6070600" y="3203575"/>
          <p14:tracePt t="6168" x="5983288" y="3228975"/>
          <p14:tracePt t="6182" x="5932488" y="3241675"/>
          <p14:tracePt t="6187" x="5832475" y="3254375"/>
          <p14:tracePt t="6199" x="5745163" y="3254375"/>
          <p14:tracePt t="6208" x="5657850" y="3254375"/>
          <p14:tracePt t="6218" x="5607050" y="3254375"/>
          <p14:tracePt t="6231" x="5545138" y="3254375"/>
          <p14:tracePt t="6238" x="5470525" y="3228975"/>
          <p14:tracePt t="6248" x="5419725" y="3216275"/>
          <p14:tracePt t="6259" x="5357813" y="3203575"/>
          <p14:tracePt t="6269" x="5332413" y="3190875"/>
          <p14:tracePt t="6283" x="5294313" y="3190875"/>
          <p14:tracePt t="6289" x="5257800" y="3165475"/>
          <p14:tracePt t="6300" x="5207000" y="3141663"/>
          <p14:tracePt t="6310" x="5181600" y="3141663"/>
          <p14:tracePt t="6319" x="5157788" y="3116263"/>
          <p14:tracePt t="6332" x="5132388" y="3103563"/>
          <p14:tracePt t="6340" x="5081588" y="3078163"/>
          <p14:tracePt t="6350" x="5045075" y="3054350"/>
          <p14:tracePt t="6360" x="5032375" y="3041650"/>
          <p14:tracePt t="6370" x="5006975" y="3028950"/>
          <p14:tracePt t="6390" x="4994275" y="3003550"/>
          <p14:tracePt t="6400" x="4956175" y="2990850"/>
          <p14:tracePt t="6416" x="4956175" y="2965450"/>
          <p14:tracePt t="6421" x="4932363" y="2952750"/>
          <p14:tracePt t="6431" x="4919663" y="2941638"/>
          <p14:tracePt t="6441" x="4919663" y="2878138"/>
          <p14:tracePt t="6450" x="4894263" y="2840038"/>
          <p14:tracePt t="6463" x="4881563" y="2803525"/>
          <p14:tracePt t="6471" x="4868863" y="2752725"/>
          <p14:tracePt t="6480" x="4868863" y="2716213"/>
          <p14:tracePt t="6491" x="4868863" y="2678113"/>
          <p14:tracePt t="6501" x="4868863" y="2652713"/>
          <p14:tracePt t="6513" x="4868863" y="2627313"/>
          <p14:tracePt t="6532" x="4868863" y="2603500"/>
          <p14:tracePt t="6563" x="4868863" y="2590800"/>
          <p14:tracePt t="6573" x="4868863" y="2565400"/>
          <p14:tracePt t="6583" x="4881563" y="2490788"/>
          <p14:tracePt t="6594" x="4945063" y="2414588"/>
          <p14:tracePt t="6603" x="5045075" y="2303463"/>
          <p14:tracePt t="6615" x="5106988" y="2214563"/>
          <p14:tracePt t="6623" x="5157788" y="2152650"/>
          <p14:tracePt t="6633" x="5181600" y="2139950"/>
          <p14:tracePt t="6647" x="5207000" y="2101850"/>
          <p14:tracePt t="6666" x="5207000" y="2089150"/>
          <p14:tracePt t="6674" x="5219700" y="2089150"/>
          <p14:tracePt t="6684" x="5232400" y="2089150"/>
          <p14:tracePt t="6705" x="5245100" y="2078038"/>
          <p14:tracePt t="6715" x="5270500" y="2078038"/>
          <p14:tracePt t="6726" x="5332413" y="2078038"/>
          <p14:tracePt t="6737" x="5419725" y="2078038"/>
          <p14:tracePt t="6747" x="5483225" y="2078038"/>
          <p14:tracePt t="6759" x="5607050" y="2089150"/>
          <p14:tracePt t="6767" x="5719763" y="2101850"/>
          <p14:tracePt t="6776" x="5821363" y="2114550"/>
          <p14:tracePt t="6786" x="5932488" y="2139950"/>
          <p14:tracePt t="6798" x="6021388" y="2152650"/>
          <p14:tracePt t="6806" x="6083300" y="2165350"/>
          <p14:tracePt t="6817" x="6157913" y="2178050"/>
          <p14:tracePt t="6827" x="6196013" y="2190750"/>
          <p14:tracePt t="6836" x="6234113" y="2214563"/>
          <p14:tracePt t="6847" x="6259513" y="2214563"/>
          <p14:tracePt t="6857" x="6296025" y="2227263"/>
          <p14:tracePt t="6867" x="6308725" y="2239963"/>
          <p14:tracePt t="6895" x="6346825" y="2265363"/>
          <p14:tracePt t="6900" x="6370638" y="2278063"/>
          <p14:tracePt t="6907" x="6396038" y="2327275"/>
          <p14:tracePt t="6917" x="6408738" y="2378075"/>
          <p14:tracePt t="6930" x="6408738" y="2427288"/>
          <p14:tracePt t="6938" x="6408738" y="2516188"/>
          <p14:tracePt t="6947" x="6408738" y="2590800"/>
          <p14:tracePt t="6958" x="6383338" y="2640013"/>
          <p14:tracePt t="6968" x="6346825" y="2716213"/>
          <p14:tracePt t="6981" x="6308725" y="2778125"/>
          <p14:tracePt t="6988" x="6283325" y="2828925"/>
          <p14:tracePt t="7000" x="6246813" y="2878138"/>
          <p14:tracePt t="7009" x="6234113" y="2903538"/>
          <p14:tracePt t="7019" x="6221413" y="2916238"/>
          <p14:tracePt t="7032" x="6221413" y="2928938"/>
          <p14:tracePt t="7039" x="6221413" y="2941638"/>
          <p14:tracePt t="7100" x="6221413" y="2928938"/>
          <p14:tracePt t="7112" x="6221413" y="2916238"/>
          <p14:tracePt t="7120" x="6221413" y="2903538"/>
          <p14:tracePt t="7130" x="6221413" y="2890838"/>
          <p14:tracePt t="7171" x="6221413" y="2878138"/>
          <p14:tracePt t="7232" x="6221413" y="2865438"/>
          <p14:tracePt t="7262" x="6221413" y="2852738"/>
          <p14:tracePt t="7293" x="6221413" y="2840038"/>
          <p14:tracePt t="7313" x="6196013" y="2828925"/>
          <p14:tracePt t="7323" x="6157913" y="2803525"/>
          <p14:tracePt t="7333" x="6096000" y="2765425"/>
          <p14:tracePt t="7347" x="6057900" y="2716213"/>
          <p14:tracePt t="7354" x="5995988" y="2678113"/>
          <p14:tracePt t="7365" x="5957888" y="2652713"/>
          <p14:tracePt t="7374" x="5921375" y="2627313"/>
          <p14:tracePt t="7385" x="5895975" y="2616200"/>
          <p14:tracePt t="7397" x="5895975" y="2603500"/>
          <p14:tracePt t="7404" x="5870575" y="2603500"/>
          <p14:tracePt t="7425" x="5857875" y="2603500"/>
          <p14:tracePt t="7434" x="5857875" y="2590800"/>
          <p14:tracePt t="7455" x="5845175" y="2590800"/>
          <p14:tracePt t="7597" x="5832475" y="2590800"/>
          <p14:tracePt t="7607" x="5832475" y="2578100"/>
          <p14:tracePt t="7617" x="5821363" y="2578100"/>
          <p14:tracePt t="7638" x="5808663" y="2578100"/>
          <p14:tracePt t="7647" x="5808663" y="2565400"/>
          <p14:tracePt t="7658" x="5795963" y="2565400"/>
          <p14:tracePt t="7668" x="5783263" y="2565400"/>
          <p14:tracePt t="7680" x="5770563" y="2565400"/>
          <p14:tracePt t="7688" x="5757863" y="2565400"/>
          <p14:tracePt t="7698" x="5757863" y="2552700"/>
          <p14:tracePt t="7713" x="5745163" y="2552700"/>
          <p14:tracePt t="7718" x="5732463" y="2552700"/>
          <p14:tracePt t="7748" x="5719763" y="2552700"/>
          <p14:tracePt t="7779" x="5708650" y="2552700"/>
          <p14:tracePt t="7789" x="5695950" y="2552700"/>
          <p14:tracePt t="7811" x="5683250" y="2552700"/>
          <p14:tracePt t="7830" x="5683250" y="2540000"/>
          <p14:tracePt t="7840" x="5670550" y="2540000"/>
          <p14:tracePt t="7921" x="5670550" y="2527300"/>
          <p14:tracePt t="7982" x="5670550" y="2516188"/>
          <p14:tracePt t="8053" x="5683250" y="2516188"/>
          <p14:tracePt t="8062" x="5695950" y="2516188"/>
          <p14:tracePt t="8073" x="5708650" y="2516188"/>
          <p14:tracePt t="8083" x="5719763" y="2516188"/>
          <p14:tracePt t="8095" x="5732463" y="2516188"/>
          <p14:tracePt t="8103" x="5745163" y="2516188"/>
          <p14:tracePt t="8114" x="5770563" y="2516188"/>
          <p14:tracePt t="8125" x="5795963" y="2516188"/>
          <p14:tracePt t="8134" x="5821363" y="2516188"/>
          <p14:tracePt t="8154" x="5845175" y="2516188"/>
          <p14:tracePt t="8175" x="5857875" y="2516188"/>
          <p14:tracePt t="8185" x="5870575" y="2516188"/>
          <p14:tracePt t="8195" x="5883275" y="2516188"/>
          <p14:tracePt t="8205" x="5895975" y="2527300"/>
          <p14:tracePt t="8216" x="5895975" y="2540000"/>
          <p14:tracePt t="8228" x="5895975" y="2552700"/>
          <p14:tracePt t="8235" x="5908675" y="2590800"/>
          <p14:tracePt t="8246" x="5921375" y="2627313"/>
          <p14:tracePt t="8256" x="5932488" y="2678113"/>
          <p14:tracePt t="8265" x="5932488" y="2752725"/>
          <p14:tracePt t="8279" x="5932488" y="2865438"/>
          <p14:tracePt t="8286" x="5932488" y="2990850"/>
          <p14:tracePt t="8296" x="5932488" y="3065463"/>
          <p14:tracePt t="8306" x="5932488" y="3154363"/>
          <p14:tracePt t="8317" x="5932488" y="3241675"/>
          <p14:tracePt t="8329" x="5932488" y="3354388"/>
          <p14:tracePt t="8337" x="5932488" y="3467100"/>
          <p14:tracePt t="8346" x="5932488" y="3603625"/>
          <p14:tracePt t="8357" x="5921375" y="3729038"/>
          <p14:tracePt t="8367" x="5883275" y="3816350"/>
          <p14:tracePt t="8380" x="5845175" y="3905250"/>
          <p14:tracePt t="8387" x="5783263" y="3979863"/>
          <p14:tracePt t="8397" x="5719763" y="4041775"/>
          <p14:tracePt t="8408" x="5670550" y="4079875"/>
          <p14:tracePt t="8418" x="5607050" y="4117975"/>
          <p14:tracePt t="8428" x="5557838" y="4154488"/>
          <p14:tracePt t="8438" x="5507038" y="4179888"/>
          <p14:tracePt t="8448" x="5470525" y="4179888"/>
          <p14:tracePt t="8462" x="5445125" y="4179888"/>
          <p14:tracePt t="8468" x="5394325" y="4179888"/>
          <p14:tracePt t="8479" x="5332413" y="4141788"/>
          <p14:tracePt t="8491" x="5270500" y="4067175"/>
          <p14:tracePt t="8499" x="5219700" y="3992563"/>
          <p14:tracePt t="8512" x="5181600" y="3941763"/>
          <p14:tracePt t="8519" x="5145088" y="3916363"/>
          <p14:tracePt t="8530" x="5145088" y="3892550"/>
          <p14:tracePt t="8539" x="5132388" y="3867150"/>
          <p14:tracePt t="8550" x="5119688" y="3867150"/>
          <p14:tracePt t="8562" x="5119688" y="3854450"/>
          <p14:tracePt t="8570" x="5119688" y="3841750"/>
          <p14:tracePt t="8580" x="5106988" y="3829050"/>
          <p14:tracePt t="8592" x="5106988" y="3816350"/>
          <p14:tracePt t="8601" x="5094288" y="3792538"/>
          <p14:tracePt t="8613" x="5094288" y="3767138"/>
          <p14:tracePt t="8621" x="5094288" y="3754438"/>
          <p14:tracePt t="8630" x="5094288" y="3729038"/>
          <p14:tracePt t="8644" x="5094288" y="3703638"/>
          <p14:tracePt t="8671" x="5094288" y="3692525"/>
          <p14:tracePt t="8773" x="5094288" y="3679825"/>
          <p14:tracePt t="8803" x="5094288" y="3667125"/>
          <p14:tracePt t="8813" x="5106988" y="3654425"/>
          <p14:tracePt t="8824" x="5132388" y="3641725"/>
          <p14:tracePt t="8833" x="5145088" y="3641725"/>
          <p14:tracePt t="8845" x="5157788" y="3629025"/>
          <p14:tracePt t="8864" x="5157788" y="3616325"/>
          <p14:tracePt t="8878" x="5170488" y="3616325"/>
          <p14:tracePt t="8914" x="5170488" y="3603625"/>
          <p14:tracePt t="8935" x="5170488" y="3590925"/>
          <p14:tracePt t="8944" x="5194300" y="3567113"/>
          <p14:tracePt t="8955" x="5207000" y="3554413"/>
          <p14:tracePt t="8965" x="5207000" y="3541713"/>
          <p14:tracePt t="8979" x="5232400" y="3516313"/>
          <p14:tracePt t="8996" x="5245100" y="3503613"/>
          <p14:tracePt t="9027" x="5245100" y="3490913"/>
          <p14:tracePt t="9087" x="5245100" y="3479800"/>
          <p14:tracePt t="9168" x="5245100" y="3467100"/>
          <p14:tracePt t="9249" x="5232400" y="3454400"/>
          <p14:tracePt t="9260" x="5194300" y="3454400"/>
          <p14:tracePt t="9269" x="5106988" y="3441700"/>
          <p14:tracePt t="9279" x="5006975" y="3429000"/>
          <p14:tracePt t="9291" x="4919663" y="3416300"/>
          <p14:tracePt t="9300" x="4843463" y="3416300"/>
          <p14:tracePt t="9311" x="4756150" y="3403600"/>
          <p14:tracePt t="9320" x="4668838" y="3403600"/>
          <p14:tracePt t="9330" x="4581525" y="3403600"/>
          <p14:tracePt t="9343" x="4506913" y="3403600"/>
          <p14:tracePt t="9350" x="4394200" y="3403600"/>
          <p14:tracePt t="9361" x="4268788" y="3403600"/>
          <p14:tracePt t="9370" x="4130675" y="3378200"/>
          <p14:tracePt t="9380" x="4030663" y="3378200"/>
          <p14:tracePt t="9394" x="3943350" y="3378200"/>
          <p14:tracePt t="9401" x="3879850" y="3378200"/>
          <p14:tracePt t="9411" x="3830638" y="3378200"/>
          <p14:tracePt t="9421" x="3779838" y="3378200"/>
          <p14:tracePt t="9431" x="3756025" y="3378200"/>
          <p14:tracePt t="9444" x="3717925" y="3378200"/>
          <p14:tracePt t="9451" x="3705225" y="3378200"/>
          <p14:tracePt t="9461" x="3667125" y="3378200"/>
          <p14:tracePt t="9472" x="3643313" y="3378200"/>
          <p14:tracePt t="9482" x="3630613" y="3378200"/>
          <p14:tracePt t="9494" x="3605213" y="3378200"/>
          <p14:tracePt t="9502" x="3592513" y="3378200"/>
          <p14:tracePt t="9512" x="3579813" y="3378200"/>
          <p14:tracePt t="9523" x="3567113" y="3378200"/>
          <p14:tracePt t="9563" x="3554413" y="3378200"/>
          <p14:tracePt t="9726" x="3567113" y="3378200"/>
          <p14:tracePt t="9735" x="3592513" y="3378200"/>
          <p14:tracePt t="9746" x="3617913" y="3378200"/>
          <p14:tracePt t="9756" x="3643313" y="3378200"/>
          <p14:tracePt t="9766" x="3654425" y="3378200"/>
          <p14:tracePt t="9777" x="3692525" y="3378200"/>
          <p14:tracePt t="9787" x="3717925" y="3378200"/>
          <p14:tracePt t="9797" x="3756025" y="3378200"/>
          <p14:tracePt t="9810" x="3792538" y="3378200"/>
          <p14:tracePt t="9817" x="3856038" y="3378200"/>
          <p14:tracePt t="9827" x="3905250" y="3378200"/>
          <p14:tracePt t="9837" x="3979863" y="3378200"/>
          <p14:tracePt t="9847" x="4056063" y="3378200"/>
          <p14:tracePt t="9860" x="4143375" y="3378200"/>
          <p14:tracePt t="9867" x="4192588" y="3378200"/>
          <p14:tracePt t="9878" x="4243388" y="3378200"/>
          <p14:tracePt t="9891" x="4281488" y="3378200"/>
          <p14:tracePt t="9898" x="4318000" y="3378200"/>
          <p14:tracePt t="9911" x="4381500" y="3367088"/>
          <p14:tracePt t="9918" x="4430713" y="3367088"/>
          <p14:tracePt t="9929" x="4481513" y="3367088"/>
          <p14:tracePt t="9939" x="4518025" y="3354388"/>
          <p14:tracePt t="9948" x="4594225" y="3341688"/>
          <p14:tracePt t="9960" x="4630738" y="3341688"/>
          <p14:tracePt t="9969" x="4681538" y="3341688"/>
          <p14:tracePt t="9980" x="4706938" y="3341688"/>
          <p14:tracePt t="9992" x="4781550" y="3328988"/>
          <p14:tracePt t="9999" x="4856163" y="3328988"/>
          <p14:tracePt t="10010" x="4906963" y="3328988"/>
          <p14:tracePt t="10020" x="4981575" y="3328988"/>
          <p14:tracePt t="10030" x="5045075" y="3328988"/>
          <p14:tracePt t="10043" x="5094288" y="3328988"/>
          <p14:tracePt t="10050" x="5119688" y="3328988"/>
          <p14:tracePt t="10060" x="5145088" y="3328988"/>
          <p14:tracePt t="10070" x="5157788" y="3328988"/>
          <p14:tracePt t="10080" x="5181600" y="3328988"/>
          <p14:tracePt t="10093" x="5194300" y="3328988"/>
          <p14:tracePt t="10100" x="5207000" y="3328988"/>
          <p14:tracePt t="10110" x="5219700" y="3328988"/>
          <p14:tracePt t="10121" x="5257800" y="3328988"/>
          <p14:tracePt t="10143" x="5270500" y="3328988"/>
          <p14:tracePt t="10151" x="5281613" y="3328988"/>
          <p14:tracePt t="10161" x="5294313" y="3328988"/>
          <p14:tracePt t="10172" x="5307013" y="3328988"/>
          <p14:tracePt t="10192" x="5319713" y="3328988"/>
          <p14:tracePt t="10225" x="5332413" y="3328988"/>
          <p14:tracePt t="10232" x="5345113" y="3328988"/>
          <p14:tracePt t="10252" x="5357813" y="3328988"/>
          <p14:tracePt t="10283" x="5370513" y="3328988"/>
          <p14:tracePt t="10313" x="5383213" y="3328988"/>
          <p14:tracePt t="10364" x="5383213" y="3341688"/>
          <p14:tracePt t="10375" x="5345113" y="3341688"/>
          <p14:tracePt t="10384" x="5257800" y="3367088"/>
          <p14:tracePt t="10395" x="5181600" y="3378200"/>
          <p14:tracePt t="10405" x="5006975" y="3390900"/>
          <p14:tracePt t="10415" x="4868863" y="3416300"/>
          <p14:tracePt t="10427" x="4694238" y="3429000"/>
          <p14:tracePt t="10435" x="4518025" y="3441700"/>
          <p14:tracePt t="10445" x="4356100" y="3479800"/>
          <p14:tracePt t="10459" x="4156075" y="3490913"/>
          <p14:tracePt t="10466" x="3892550" y="3529013"/>
          <p14:tracePt t="10477" x="3705225" y="3554413"/>
          <p14:tracePt t="10485" x="3479800" y="3567113"/>
          <p14:tracePt t="10496" x="3292475" y="3590925"/>
          <p14:tracePt t="10509" x="3141663" y="3590925"/>
          <p14:tracePt t="10516" x="3028950" y="3616325"/>
          <p14:tracePt t="10528" x="2928938" y="3616325"/>
          <p14:tracePt t="10537" x="2890838" y="3616325"/>
          <p14:tracePt t="10546" x="2854325" y="3616325"/>
          <p14:tracePt t="10560" x="2841625" y="3616325"/>
          <p14:tracePt t="10587" x="2828925" y="3616325"/>
          <p14:tracePt t="10689" x="2841625" y="3616325"/>
          <p14:tracePt t="10699" x="2854325" y="3616325"/>
          <p14:tracePt t="10709" x="2890838" y="3603625"/>
          <p14:tracePt t="10719" x="2954338" y="3603625"/>
          <p14:tracePt t="10729" x="3079750" y="3579813"/>
          <p14:tracePt t="10743" x="3241675" y="3554413"/>
          <p14:tracePt t="10749" x="3405188" y="3529013"/>
          <p14:tracePt t="10761" x="3605213" y="3490913"/>
          <p14:tracePt t="10770" x="3779838" y="3479800"/>
          <p14:tracePt t="10780" x="3968750" y="3454400"/>
          <p14:tracePt t="10794" x="4105275" y="3441700"/>
          <p14:tracePt t="10800" x="4230688" y="3429000"/>
          <p14:tracePt t="10811" x="4356100" y="3416300"/>
          <p14:tracePt t="10821" x="4468813" y="3403600"/>
          <p14:tracePt t="10830" x="4568825" y="3390900"/>
          <p14:tracePt t="10844" x="4656138" y="3390900"/>
          <p14:tracePt t="10851" x="4756150" y="3390900"/>
          <p14:tracePt t="10860" x="4843463" y="3390900"/>
          <p14:tracePt t="10872" x="4906963" y="3390900"/>
          <p14:tracePt t="10892" x="4981575" y="3390900"/>
          <p14:tracePt t="10901" x="5006975" y="3390900"/>
          <p14:tracePt t="10911" x="5032375" y="3390900"/>
          <p14:tracePt t="10925" x="5045075" y="3390900"/>
          <p14:tracePt t="10931" x="5057775" y="3390900"/>
          <p14:tracePt t="10953" x="5068888" y="3390900"/>
          <p14:tracePt t="10982" x="5081588" y="3390900"/>
          <p14:tracePt t="11094" x="5094288" y="3390900"/>
          <p14:tracePt t="11145" x="5106988" y="3390900"/>
          <p14:tracePt t="11165" x="5145088" y="3390900"/>
          <p14:tracePt t="11174" x="5170488" y="3390900"/>
          <p14:tracePt t="11185" x="5207000" y="3390900"/>
          <p14:tracePt t="11195" x="5232400" y="3390900"/>
          <p14:tracePt t="11208" x="5245100" y="3390900"/>
          <p14:tracePt t="11215" x="5281613" y="3390900"/>
          <p14:tracePt t="11236" x="5294313" y="3390900"/>
          <p14:tracePt t="11247" x="5307013" y="3390900"/>
          <p14:tracePt t="11259" x="5319713" y="3390900"/>
          <p14:tracePt t="11267" x="5332413" y="3390900"/>
          <p14:tracePt t="11287" x="5345113" y="3390900"/>
          <p14:tracePt t="11398" x="5345113" y="3403600"/>
          <p14:tracePt t="11418" x="5332413" y="3429000"/>
          <p14:tracePt t="11429" x="5307013" y="3454400"/>
          <p14:tracePt t="11441" x="5281613" y="3516313"/>
          <p14:tracePt t="11449" x="5245100" y="3590925"/>
          <p14:tracePt t="11459" x="5207000" y="3667125"/>
          <p14:tracePt t="11469" x="5181600" y="3741738"/>
          <p14:tracePt t="11479" x="5170488" y="3792538"/>
          <p14:tracePt t="11492" x="5157788" y="3829050"/>
          <p14:tracePt t="11500" x="5157788" y="3867150"/>
          <p14:tracePt t="11509" x="5157788" y="3879850"/>
          <p14:tracePt t="11520" x="5157788" y="3892550"/>
          <p14:tracePt t="11530" x="5157788" y="3905250"/>
          <p14:tracePt t="11561" x="5157788" y="3916363"/>
          <p14:tracePt t="11580" x="5157788" y="3941763"/>
          <p14:tracePt t="11591" x="5157788" y="3954463"/>
          <p14:tracePt t="11601" x="5157788" y="3979863"/>
          <p14:tracePt t="11611" x="5157788" y="4005263"/>
          <p14:tracePt t="11624" x="5145088" y="4029075"/>
          <p14:tracePt t="11631" x="5081588" y="4079875"/>
          <p14:tracePt t="11644" x="5045075" y="4105275"/>
          <p14:tracePt t="11652" x="4945063" y="4154488"/>
          <p14:tracePt t="11661" x="4832350" y="4192588"/>
          <p14:tracePt t="11675" x="4719638" y="4205288"/>
          <p14:tracePt t="11682" x="4594225" y="4205288"/>
          <p14:tracePt t="11692" x="4481513" y="4205288"/>
          <p14:tracePt t="11702" x="4381500" y="4205288"/>
          <p14:tracePt t="11712" x="4281488" y="4205288"/>
          <p14:tracePt t="11724" x="4181475" y="4179888"/>
          <p14:tracePt t="11733" x="4056063" y="4129088"/>
          <p14:tracePt t="11743" x="3956050" y="4092575"/>
          <p14:tracePt t="11753" x="3879850" y="4054475"/>
          <p14:tracePt t="11763" x="3805238" y="4017963"/>
          <p14:tracePt t="11775" x="3743325" y="4005263"/>
          <p14:tracePt t="11784" x="3717925" y="3992563"/>
          <p14:tracePt t="11793" x="3679825" y="3967163"/>
          <p14:tracePt t="11808" x="3667125" y="3967163"/>
          <p14:tracePt t="11815" x="3654425" y="3967163"/>
          <p14:tracePt t="11824" x="3643313" y="3954463"/>
          <p14:tracePt t="11856" x="3630613" y="3954463"/>
          <p14:tracePt t="11987" x="3692525" y="3954463"/>
          <p14:tracePt t="11996" x="3792538" y="3954463"/>
          <p14:tracePt t="12008" x="3917950" y="3967163"/>
          <p14:tracePt t="12017" x="4017963" y="3979863"/>
          <p14:tracePt t="12027" x="4117975" y="4005263"/>
          <p14:tracePt t="12040" x="4192588" y="4017963"/>
          <p14:tracePt t="12047" x="4281488" y="4029075"/>
          <p14:tracePt t="12058" x="4394200" y="4029075"/>
          <p14:tracePt t="12067" x="4543425" y="4029075"/>
          <p14:tracePt t="12077" x="4656138" y="4029075"/>
          <p14:tracePt t="12091" x="4768850" y="4029075"/>
          <p14:tracePt t="12098" x="4919663" y="4029075"/>
          <p14:tracePt t="12108" x="5068888" y="4029075"/>
          <p14:tracePt t="12118" x="5170488" y="4029075"/>
          <p14:tracePt t="12129" x="5281613" y="4029075"/>
          <p14:tracePt t="12140" x="5357813" y="4029075"/>
          <p14:tracePt t="12148" x="5445125" y="4017963"/>
          <p14:tracePt t="12158" x="5483225" y="4017963"/>
          <p14:tracePt t="12169" x="5519738" y="4017963"/>
          <p14:tracePt t="12179" x="5532438" y="4017963"/>
          <p14:tracePt t="12191" x="5570538" y="4017963"/>
          <p14:tracePt t="12209" x="5583238" y="4017963"/>
          <p14:tracePt t="12240" x="5595938" y="4017963"/>
          <p14:tracePt t="12302" x="5583238" y="4017963"/>
          <p14:tracePt t="12310" x="5557838" y="4017963"/>
          <p14:tracePt t="12323" x="5519738" y="4017963"/>
          <p14:tracePt t="12332" x="5445125" y="4029075"/>
          <p14:tracePt t="12340" x="5370513" y="4054475"/>
          <p14:tracePt t="12351" x="5281613" y="4067175"/>
          <p14:tracePt t="12361" x="5194300" y="4092575"/>
          <p14:tracePt t="12374" x="5032375" y="4117975"/>
          <p14:tracePt t="12382" x="4894263" y="4154488"/>
          <p14:tracePt t="12392" x="4756150" y="4167188"/>
          <p14:tracePt t="12402" x="4656138" y="4179888"/>
          <p14:tracePt t="12412" x="4556125" y="4179888"/>
          <p14:tracePt t="12424" x="4494213" y="4192588"/>
          <p14:tracePt t="12433" x="4406900" y="4192588"/>
          <p14:tracePt t="12442" x="4330700" y="4192588"/>
          <p14:tracePt t="12456" x="4294188" y="4192588"/>
          <p14:tracePt t="12463" x="4256088" y="4192588"/>
          <p14:tracePt t="12473" x="4243388" y="4192588"/>
          <p14:tracePt t="12483" x="4230688" y="4192588"/>
          <p14:tracePt t="12493" x="4217988" y="4192588"/>
          <p14:tracePt t="12523" x="4205288" y="4179888"/>
          <p14:tracePt t="12574" x="4205288" y="4167188"/>
          <p14:tracePt t="12584" x="4217988" y="4167188"/>
          <p14:tracePt t="12596" x="4256088" y="4154488"/>
          <p14:tracePt t="12606" x="4330700" y="4129088"/>
          <p14:tracePt t="12618" x="4418013" y="4092575"/>
          <p14:tracePt t="12625" x="4594225" y="4041775"/>
          <p14:tracePt t="12635" x="4719638" y="4017963"/>
          <p14:tracePt t="12645" x="4856163" y="3992563"/>
          <p14:tracePt t="12657" x="5045075" y="3967163"/>
          <p14:tracePt t="12665" x="5194300" y="3967163"/>
          <p14:tracePt t="12675" x="5307013" y="3967163"/>
          <p14:tracePt t="12690" x="5394325" y="3967163"/>
          <p14:tracePt t="12696" x="5432425" y="3967163"/>
          <p14:tracePt t="12707" x="5457825" y="3967163"/>
          <p14:tracePt t="12716" x="5470525" y="3967163"/>
          <p14:tracePt t="12767" x="5419725" y="3967163"/>
          <p14:tracePt t="12777" x="5357813" y="3979863"/>
          <p14:tracePt t="12790" x="5257800" y="3992563"/>
          <p14:tracePt t="12797" x="5170488" y="3992563"/>
          <p14:tracePt t="12808" x="5119688" y="3992563"/>
          <p14:tracePt t="12819" x="5081588" y="3992563"/>
          <p14:tracePt t="12827" x="5057775" y="3992563"/>
          <p14:tracePt t="12840" x="5045075" y="3992563"/>
          <p14:tracePt t="12878" x="5068888" y="3992563"/>
          <p14:tracePt t="12890" x="5170488" y="3992563"/>
          <p14:tracePt t="12898" x="5383213" y="3967163"/>
          <p14:tracePt t="12909" x="5708650" y="3929063"/>
          <p14:tracePt t="12923" x="5995988" y="3916363"/>
          <p14:tracePt t="12929" x="6208713" y="3892550"/>
          <p14:tracePt t="12939" x="6359525" y="3879850"/>
          <p14:tracePt t="12949" x="6496050" y="3879850"/>
          <p14:tracePt t="12959" x="6572250" y="3879850"/>
          <p14:tracePt t="12973" x="6608763" y="3879850"/>
          <p14:tracePt t="12980" x="6634163" y="3879850"/>
          <p14:tracePt t="12990" x="6646863" y="3879850"/>
          <p14:tracePt t="13000" x="6659563" y="3879850"/>
          <p14:tracePt t="13385" x="6684963" y="3879850"/>
          <p14:tracePt t="13396" x="6721475" y="3879850"/>
          <p14:tracePt t="13406" x="6772275" y="3879850"/>
          <p14:tracePt t="13416" x="6808788" y="3879850"/>
          <p14:tracePt t="13426" x="6859588" y="3867150"/>
          <p14:tracePt t="13440" x="6897688" y="3867150"/>
          <p14:tracePt t="13446" x="6934200" y="3867150"/>
          <p14:tracePt t="13456" x="6972300" y="3867150"/>
          <p14:tracePt t="13467" x="7010400" y="3867150"/>
          <p14:tracePt t="13476" x="7034213" y="3867150"/>
          <p14:tracePt t="13489" x="7072313" y="3867150"/>
          <p14:tracePt t="13497" x="7110413" y="3867150"/>
          <p14:tracePt t="13507" x="7185025" y="3854450"/>
          <p14:tracePt t="13517" x="7210425" y="3854450"/>
          <p14:tracePt t="13527" x="7259638" y="3854450"/>
          <p14:tracePt t="13540" x="7323138" y="3854450"/>
          <p14:tracePt t="13547" x="7385050" y="3854450"/>
          <p14:tracePt t="13557" x="7448550" y="3854450"/>
          <p14:tracePt t="13571" x="7485063" y="3854450"/>
          <p14:tracePt t="13578" x="7523163" y="3854450"/>
          <p14:tracePt t="13589" x="7561263" y="3854450"/>
          <p14:tracePt t="13598" x="7585075" y="3854450"/>
          <p14:tracePt t="13608" x="7610475" y="3854450"/>
          <p14:tracePt t="13621" x="7635875" y="3854450"/>
          <p14:tracePt t="13628" x="7661275" y="3854450"/>
          <p14:tracePt t="13639" x="7685088" y="3854450"/>
          <p14:tracePt t="13649" x="7710488" y="3854450"/>
          <p14:tracePt t="13659" x="7723188" y="3854450"/>
          <p14:tracePt t="13671" x="7735888" y="3854450"/>
          <p14:tracePt t="13679" x="7748588" y="3854450"/>
          <p14:tracePt t="13699" x="7761288" y="3854450"/>
          <p14:tracePt t="13730" x="7773988" y="3854450"/>
          <p14:tracePt t="13922" x="7761288" y="3841750"/>
          <p14:tracePt t="13932" x="7735888" y="3841750"/>
          <p14:tracePt t="13943" x="7723188" y="3841750"/>
          <p14:tracePt t="13955" x="7685088" y="3829050"/>
          <p14:tracePt t="13963" x="7673975" y="3829050"/>
          <p14:tracePt t="13973" x="7648575" y="3816350"/>
          <p14:tracePt t="13988" x="7635875" y="3816350"/>
          <p14:tracePt t="13993" x="7610475" y="3816350"/>
          <p14:tracePt t="14005" x="7572375" y="3816350"/>
          <p14:tracePt t="14019" x="7535863" y="3816350"/>
          <p14:tracePt t="14024" x="7510463" y="3816350"/>
          <p14:tracePt t="14039" x="7497763" y="3816350"/>
          <p14:tracePt t="14044" x="7472363" y="3816350"/>
          <p14:tracePt t="14055" x="7459663" y="3816350"/>
          <p14:tracePt t="14064" x="7423150" y="3816350"/>
          <p14:tracePt t="14074" x="7410450" y="3816350"/>
          <p14:tracePt t="14088" x="7385050" y="3816350"/>
          <p14:tracePt t="14094" x="7372350" y="3816350"/>
          <p14:tracePt t="14104" x="7348538" y="3816350"/>
          <p14:tracePt t="14125" x="7335838" y="3816350"/>
          <p14:tracePt t="14138" x="7323138" y="3816350"/>
          <p14:tracePt t="14145" x="7310438" y="3816350"/>
          <p14:tracePt t="14155" x="7297738" y="3816350"/>
          <p14:tracePt t="14166" x="7285038" y="3816350"/>
          <p14:tracePt t="14206" x="7272338" y="3816350"/>
          <p14:tracePt t="14217" x="7259638" y="3816350"/>
          <p14:tracePt t="14257" x="7246938" y="3816350"/>
          <p14:tracePt t="14287" x="7235825" y="3816350"/>
          <p14:tracePt t="14318" x="7223125" y="3816350"/>
          <p14:tracePt t="14338" x="7210425" y="3816350"/>
          <p14:tracePt t="14369" x="7197725" y="3816350"/>
          <p14:tracePt t="14399" x="7185025" y="3816350"/>
          <p14:tracePt t="14429" x="7172325" y="3816350"/>
          <p14:tracePt t="14544" x="7185025" y="3816350"/>
          <p14:tracePt t="14553" x="7197725" y="3816350"/>
          <p14:tracePt t="14561" x="7210425" y="3816350"/>
          <p14:tracePt t="14573" x="7223125" y="3816350"/>
          <p14:tracePt t="14581" x="7259638" y="3816350"/>
          <p14:tracePt t="14592" x="7272338" y="3816350"/>
          <p14:tracePt t="14604" x="7297738" y="3816350"/>
          <p14:tracePt t="14612" x="7310438" y="3816350"/>
          <p14:tracePt t="14621" x="7335838" y="3816350"/>
          <p14:tracePt t="14633" x="7372350" y="3816350"/>
          <p14:tracePt t="14642" x="7410450" y="3816350"/>
          <p14:tracePt t="14654" x="7435850" y="3816350"/>
          <p14:tracePt t="14662" x="7472363" y="3816350"/>
          <p14:tracePt t="14673" x="7523163" y="3829050"/>
          <p14:tracePt t="14683" x="7561263" y="3829050"/>
          <p14:tracePt t="14693" x="7585075" y="3841750"/>
          <p14:tracePt t="14705" x="7610475" y="3841750"/>
          <p14:tracePt t="14713" x="7623175" y="3841750"/>
          <p14:tracePt t="14723" x="7673975" y="3841750"/>
          <p14:tracePt t="14737" x="7735888" y="3854450"/>
          <p14:tracePt t="14743" x="7797800" y="3879850"/>
          <p14:tracePt t="14754" x="7848600" y="3892550"/>
          <p14:tracePt t="14764" x="7910513" y="3905250"/>
          <p14:tracePt t="14774" x="7986713" y="3941763"/>
          <p14:tracePt t="14788" x="8010525" y="3954463"/>
          <p14:tracePt t="14794" x="8061325" y="3979863"/>
          <p14:tracePt t="14805" x="8074025" y="3992563"/>
          <p14:tracePt t="14814" x="8099425" y="4005263"/>
          <p14:tracePt t="14826" x="8123238" y="4017963"/>
          <p14:tracePt t="14837" x="8135938" y="4029075"/>
          <p14:tracePt t="14844" x="8148638" y="4041775"/>
          <p14:tracePt t="14855" x="8161338" y="4054475"/>
          <p14:tracePt t="14865" x="8174038" y="4079875"/>
          <p14:tracePt t="14887" x="8223250" y="4192588"/>
          <p14:tracePt t="14896" x="8235950" y="4241800"/>
          <p14:tracePt t="14905" x="8235950" y="4279900"/>
          <p14:tracePt t="14916" x="8235950" y="4318000"/>
          <p14:tracePt t="14926" x="8235950" y="4341813"/>
          <p14:tracePt t="14937" x="8235950" y="4367213"/>
          <p14:tracePt t="14946" x="8235950" y="4405313"/>
          <p14:tracePt t="14956" x="8223250" y="4418013"/>
          <p14:tracePt t="14969" x="8212138" y="4443413"/>
          <p14:tracePt t="14977" x="8161338" y="4505325"/>
          <p14:tracePt t="14988" x="8123238" y="4530725"/>
          <p14:tracePt t="14997" x="8061325" y="4592638"/>
          <p14:tracePt t="15007" x="8023225" y="4643438"/>
          <p14:tracePt t="15020" x="7986713" y="4667250"/>
          <p14:tracePt t="15027" x="7948613" y="4705350"/>
          <p14:tracePt t="15038" x="7935913" y="4718050"/>
          <p14:tracePt t="15047" x="7910513" y="4743450"/>
          <p14:tracePt t="15058" x="7886700" y="4743450"/>
          <p14:tracePt t="15071" x="7848600" y="4756150"/>
          <p14:tracePt t="15078" x="7835900" y="4768850"/>
          <p14:tracePt t="15088" x="7810500" y="4768850"/>
          <p14:tracePt t="15098" x="7797800" y="4768850"/>
          <p14:tracePt t="15108" x="7773988" y="4768850"/>
          <p14:tracePt t="15129" x="7761288" y="4768850"/>
          <p14:tracePt t="15139" x="7735888" y="4768850"/>
          <p14:tracePt t="15149" x="7710488" y="4768850"/>
          <p14:tracePt t="15159" x="7697788" y="4768850"/>
          <p14:tracePt t="15170" x="7685088" y="4768850"/>
          <p14:tracePt t="15179" x="7661275" y="4768850"/>
          <p14:tracePt t="15189" x="7635875" y="4768850"/>
          <p14:tracePt t="15202" x="7623175" y="4768850"/>
          <p14:tracePt t="15210" x="7597775" y="4768850"/>
          <p14:tracePt t="15220" x="7572375" y="4768850"/>
          <p14:tracePt t="15230" x="7523163" y="4768850"/>
          <p14:tracePt t="15240" x="7497763" y="4768850"/>
          <p14:tracePt t="15253" x="7459663" y="4768850"/>
          <p14:tracePt t="15260" x="7448550" y="4768850"/>
          <p14:tracePt t="15271" x="7435850" y="4768850"/>
          <p14:tracePt t="15281" x="7410450" y="4768850"/>
          <p14:tracePt t="15291" x="7385050" y="4768850"/>
          <p14:tracePt t="15303" x="7359650" y="4768850"/>
          <p14:tracePt t="15311" x="7348538" y="4768850"/>
          <p14:tracePt t="15321" x="7323138" y="4768850"/>
          <p14:tracePt t="15332" x="7297738" y="4768850"/>
          <p14:tracePt t="15342" x="7272338" y="4768850"/>
          <p14:tracePt t="15353" x="7259638" y="4768850"/>
          <p14:tracePt t="15362" x="7235825" y="4768850"/>
          <p14:tracePt t="15372" x="7223125" y="4768850"/>
          <p14:tracePt t="15385" x="7185025" y="4768850"/>
          <p14:tracePt t="15392" x="7172325" y="4756150"/>
          <p14:tracePt t="15404" x="7134225" y="4743450"/>
          <p14:tracePt t="15413" x="7123113" y="4730750"/>
          <p14:tracePt t="15422" x="7085013" y="4718050"/>
          <p14:tracePt t="15436" x="7085013" y="4705350"/>
          <p14:tracePt t="15443" x="7059613" y="4692650"/>
          <p14:tracePt t="15454" x="7046913" y="4679950"/>
          <p14:tracePt t="15463" x="7034213" y="4667250"/>
          <p14:tracePt t="15473" x="7010400" y="4643438"/>
          <p14:tracePt t="15487" x="6985000" y="4592638"/>
          <p14:tracePt t="15494" x="6959600" y="4505325"/>
          <p14:tracePt t="15506" x="6910388" y="4367213"/>
          <p14:tracePt t="15514" x="6859588" y="4230688"/>
          <p14:tracePt t="15526" x="6834188" y="4105275"/>
          <p14:tracePt t="15535" x="6834188" y="4054475"/>
          <p14:tracePt t="15546" x="6834188" y="4017963"/>
          <p14:tracePt t="15553" x="6834188" y="3992563"/>
          <p14:tracePt t="15563" x="6821488" y="3979863"/>
          <p14:tracePt t="15574" x="6821488" y="3967163"/>
          <p14:tracePt t="15594" x="6821488" y="3954463"/>
          <p14:tracePt t="15604" x="6821488" y="3941763"/>
          <p14:tracePt t="15615" x="6821488" y="3916363"/>
          <p14:tracePt t="15624" x="6846888" y="3892550"/>
          <p14:tracePt t="15634" x="6884988" y="3867150"/>
          <p14:tracePt t="15646" x="6921500" y="3829050"/>
          <p14:tracePt t="15656" x="6972300" y="3792538"/>
          <p14:tracePt t="15670" x="7010400" y="3779838"/>
          <p14:tracePt t="15676" x="7034213" y="3767138"/>
          <p14:tracePt t="15688" x="7085013" y="3754438"/>
          <p14:tracePt t="15697" x="7110413" y="3741738"/>
          <p14:tracePt t="15706" x="7146925" y="3741738"/>
          <p14:tracePt t="15720" x="7172325" y="3741738"/>
          <p14:tracePt t="15727" x="7210425" y="3741738"/>
          <p14:tracePt t="15738" x="7246938" y="3741738"/>
          <p14:tracePt t="15748" x="7323138" y="3741738"/>
          <p14:tracePt t="15757" x="7372350" y="3741738"/>
          <p14:tracePt t="15767" x="7459663" y="3741738"/>
          <p14:tracePt t="15776" x="7548563" y="3754438"/>
          <p14:tracePt t="15786" x="7635875" y="3779838"/>
          <p14:tracePt t="15796" x="7685088" y="3803650"/>
          <p14:tracePt t="15807" x="7797800" y="3841750"/>
          <p14:tracePt t="15818" x="7886700" y="3867150"/>
          <p14:tracePt t="15827" x="7974013" y="3916363"/>
          <p14:tracePt t="15838" x="8099425" y="3967163"/>
          <p14:tracePt t="15849" x="8186738" y="4005263"/>
          <p14:tracePt t="15859" x="8261350" y="4029075"/>
          <p14:tracePt t="15870" x="8335963" y="4054475"/>
          <p14:tracePt t="15879" x="8386763" y="4079875"/>
          <p14:tracePt t="15889" x="8424863" y="4105275"/>
          <p14:tracePt t="15905" x="8461375" y="4105275"/>
          <p14:tracePt t="15909" x="8486775" y="4129088"/>
          <p14:tracePt t="15919" x="8512175" y="4141788"/>
          <p14:tracePt t="15931" x="8561388" y="4179888"/>
          <p14:tracePt t="15940" x="8612188" y="4217988"/>
          <p14:tracePt t="15953" x="8674100" y="4318000"/>
          <p14:tracePt t="15960" x="8750300" y="4443413"/>
          <p14:tracePt t="15971" x="8799513" y="4543425"/>
          <p14:tracePt t="15980" x="8837613" y="4618038"/>
          <p14:tracePt t="15990" x="8863013" y="4705350"/>
          <p14:tracePt t="16003" x="8886825" y="4768850"/>
          <p14:tracePt t="16010" x="8899525" y="4792663"/>
          <p14:tracePt t="16020" x="8899525" y="4818063"/>
          <p14:tracePt t="16036" x="8899525" y="4830763"/>
          <p14:tracePt t="16041" x="8899525" y="4843463"/>
          <p14:tracePt t="16052" x="8886825" y="4856163"/>
          <p14:tracePt t="16062" x="8863013" y="4868863"/>
          <p14:tracePt t="16071" x="8812213" y="4892675"/>
          <p14:tracePt t="16085" x="8786813" y="4918075"/>
          <p14:tracePt t="16092" x="8724900" y="4943475"/>
          <p14:tracePt t="16104" x="8686800" y="4956175"/>
          <p14:tracePt t="16112" x="8586788" y="4992688"/>
          <p14:tracePt t="16121" x="8461375" y="5043488"/>
          <p14:tracePt t="16136" x="8348663" y="5056188"/>
          <p14:tracePt t="16142" x="8248650" y="5068888"/>
          <p14:tracePt t="16153" x="8123238" y="5068888"/>
          <p14:tracePt t="16163" x="8023225" y="5068888"/>
          <p14:tracePt t="16172" x="7897813" y="5068888"/>
          <p14:tracePt t="16185" x="7761288" y="5068888"/>
          <p14:tracePt t="16193" x="7635875" y="5068888"/>
          <p14:tracePt t="16216" x="7448550" y="5018088"/>
          <p14:tracePt t="16223" x="7397750" y="5018088"/>
          <p14:tracePt t="16236" x="7297738" y="4968875"/>
          <p14:tracePt t="16244" x="7223125" y="4956175"/>
          <p14:tracePt t="16253" x="7146925" y="4918075"/>
          <p14:tracePt t="16265" x="7085013" y="4879975"/>
          <p14:tracePt t="16274" x="7034213" y="4843463"/>
          <p14:tracePt t="16286" x="6985000" y="4818063"/>
          <p14:tracePt t="16294" x="6959600" y="4792663"/>
          <p14:tracePt t="16305" x="6934200" y="4779963"/>
          <p14:tracePt t="16318" x="6910388" y="4743450"/>
          <p14:tracePt t="16326" x="6897688" y="4730750"/>
          <p14:tracePt t="16336" x="6872288" y="4705350"/>
          <p14:tracePt t="16355" x="6872288" y="4692650"/>
          <p14:tracePt t="16369" x="6859588" y="4692650"/>
          <p14:tracePt t="16375" x="6859588" y="4679950"/>
          <p14:tracePt t="16395" x="6859588" y="4656138"/>
          <p14:tracePt t="16406" x="6859588" y="4618038"/>
          <p14:tracePt t="16419" x="6859588" y="4592638"/>
          <p14:tracePt t="16426" x="6859588" y="4579938"/>
          <p14:tracePt t="16436" x="6859588" y="4567238"/>
          <p14:tracePt t="16447" x="6859588" y="4543425"/>
          <p14:tracePt t="16456" x="6859588" y="4518025"/>
          <p14:tracePt t="16468" x="6859588" y="4479925"/>
          <p14:tracePt t="16477" x="6859588" y="4443413"/>
          <p14:tracePt t="16487" x="6859588" y="4430713"/>
          <p14:tracePt t="16502" x="6859588" y="4392613"/>
          <p14:tracePt t="16507" x="6859588" y="4341813"/>
          <p14:tracePt t="16518" x="6910388" y="4230688"/>
          <p14:tracePt t="16527" x="6959600" y="4154488"/>
          <p14:tracePt t="16537" x="7010400" y="4105275"/>
          <p14:tracePt t="16552" x="7034213" y="4054475"/>
          <p14:tracePt t="16558" x="7046913" y="4029075"/>
          <p14:tracePt t="16569" x="7046913" y="4017963"/>
          <p14:tracePt t="16578" x="7059613" y="4017963"/>
          <p14:tracePt t="16590" x="7072313" y="4005263"/>
          <p14:tracePt t="16629" x="7085013" y="3992563"/>
          <p14:tracePt t="16639" x="7110413" y="3979863"/>
          <p14:tracePt t="16652" x="7134225" y="3967163"/>
          <p14:tracePt t="16659" x="7172325" y="3954463"/>
          <p14:tracePt t="16670" x="7223125" y="3941763"/>
          <p14:tracePt t="16680" x="7272338" y="3929063"/>
          <p14:tracePt t="16689" x="7310438" y="3929063"/>
          <p14:tracePt t="16702" x="7335838" y="3929063"/>
          <p14:tracePt t="16710" x="7359650" y="3929063"/>
          <p14:tracePt t="16720" x="7372350" y="3929063"/>
          <p14:tracePt t="16731" x="7385050" y="3929063"/>
          <p14:tracePt t="16740" x="7397750" y="3929063"/>
          <p14:tracePt t="16752" x="7435850" y="3929063"/>
          <p14:tracePt t="16761" x="7459663" y="3929063"/>
          <p14:tracePt t="16770" x="7497763" y="3929063"/>
          <p14:tracePt t="16784" x="7510463" y="3929063"/>
          <p14:tracePt t="16791" x="7572375" y="3929063"/>
          <p14:tracePt t="16801" x="7610475" y="3954463"/>
          <p14:tracePt t="16812" x="7648575" y="3967163"/>
          <p14:tracePt t="16821" x="7661275" y="3967163"/>
          <p14:tracePt t="16835" x="7685088" y="3979863"/>
          <p14:tracePt t="16842" x="7710488" y="3992563"/>
          <p14:tracePt t="16852" x="7773988" y="4005263"/>
          <p14:tracePt t="16862" x="7797800" y="4029075"/>
          <p14:tracePt t="16872" x="7835900" y="4054475"/>
          <p14:tracePt t="16885" x="7874000" y="4079875"/>
          <p14:tracePt t="16892" x="7923213" y="4105275"/>
          <p14:tracePt t="16903" x="7948613" y="4117975"/>
          <p14:tracePt t="16919" x="7961313" y="4141788"/>
          <p14:tracePt t="16922" x="8010525" y="4167188"/>
          <p14:tracePt t="16935" x="8023225" y="4192588"/>
          <p14:tracePt t="16943" x="8048625" y="4205288"/>
          <p14:tracePt t="16954" x="8074025" y="4217988"/>
          <p14:tracePt t="16967" x="8074025" y="4241800"/>
          <p14:tracePt t="16973" x="8099425" y="4241800"/>
          <p14:tracePt t="16984" x="8099425" y="4254500"/>
          <p14:tracePt t="16994" x="8099425" y="4267200"/>
          <p14:tracePt t="17004" x="8110538" y="4267200"/>
          <p14:tracePt t="17017" x="8123238" y="4267200"/>
          <p14:tracePt t="17034" x="8123238" y="4279900"/>
          <p14:tracePt t="17044" x="8123238" y="4292600"/>
          <p14:tracePt t="17054" x="8123238" y="4305300"/>
          <p14:tracePt t="17068" x="8123238" y="4318000"/>
          <p14:tracePt t="17075" x="8123238" y="4341813"/>
          <p14:tracePt t="17084" x="8123238" y="4367213"/>
          <p14:tracePt t="17096" x="8123238" y="4392613"/>
          <p14:tracePt t="17106" x="8123238" y="4454525"/>
          <p14:tracePt t="17118" x="8123238" y="4530725"/>
          <p14:tracePt t="17125" x="8099425" y="4630738"/>
          <p14:tracePt t="17135" x="8061325" y="4692650"/>
          <p14:tracePt t="17146" x="8023225" y="4779963"/>
          <p14:tracePt t="17156" x="7986713" y="4818063"/>
          <p14:tracePt t="17169" x="7935913" y="4868863"/>
          <p14:tracePt t="17176" x="7897813" y="4905375"/>
          <p14:tracePt t="17186" x="7861300" y="4930775"/>
          <p14:tracePt t="17201" x="7823200" y="4956175"/>
          <p14:tracePt t="17207" x="7797800" y="4968875"/>
          <p14:tracePt t="17217" x="7761288" y="4981575"/>
          <p14:tracePt t="17227" x="7735888" y="4992688"/>
          <p14:tracePt t="17237" x="7710488" y="4992688"/>
          <p14:tracePt t="17252" x="7685088" y="4992688"/>
          <p14:tracePt t="17257" x="7661275" y="4992688"/>
          <p14:tracePt t="17267" x="7648575" y="4992688"/>
          <p14:tracePt t="17277" x="7610475" y="4992688"/>
          <p14:tracePt t="17288" x="7572375" y="4992688"/>
          <p14:tracePt t="17300" x="7548563" y="4992688"/>
          <p14:tracePt t="17308" x="7510463" y="4992688"/>
          <p14:tracePt t="17319" x="7448550" y="4981575"/>
          <p14:tracePt t="17328" x="7385050" y="4968875"/>
          <p14:tracePt t="17338" x="7335838" y="4943475"/>
          <p14:tracePt t="17351" x="7259638" y="4918075"/>
          <p14:tracePt t="17358" x="7197725" y="4879975"/>
          <p14:tracePt t="17369" x="7123113" y="4830763"/>
          <p14:tracePt t="17379" x="7072313" y="4805363"/>
          <p14:tracePt t="17389" x="7021513" y="4768850"/>
          <p14:tracePt t="17402" x="6985000" y="4730750"/>
          <p14:tracePt t="17409" x="6934200" y="4705350"/>
          <p14:tracePt t="17419" x="6921500" y="4679950"/>
          <p14:tracePt t="17433" x="6884988" y="4643438"/>
          <p14:tracePt t="17440" x="6872288" y="4630738"/>
          <p14:tracePt t="17452" x="6859588" y="4605338"/>
          <p14:tracePt t="17460" x="6846888" y="4579938"/>
          <p14:tracePt t="17473" x="6821488" y="4530725"/>
          <p14:tracePt t="17484" x="6808788" y="4505325"/>
          <p14:tracePt t="17490" x="6808788" y="4479925"/>
          <p14:tracePt t="17504" x="6808788" y="4454525"/>
          <p14:tracePt t="17511" x="6808788" y="4430713"/>
          <p14:tracePt t="17521" x="6808788" y="4392613"/>
          <p14:tracePt t="17534" x="6808788" y="4354513"/>
          <p14:tracePt t="17541" x="6808788" y="4341813"/>
          <p14:tracePt t="17552" x="6821488" y="4318000"/>
          <p14:tracePt t="17561" x="6834188" y="4279900"/>
          <p14:tracePt t="17571" x="6846888" y="4230688"/>
          <p14:tracePt t="17584" x="6846888" y="4205288"/>
          <p14:tracePt t="17592" x="6859588" y="4192588"/>
          <p14:tracePt t="17602" x="6859588" y="4179888"/>
          <p14:tracePt t="17612" x="6872288" y="4167188"/>
          <p14:tracePt t="17622" x="6872288" y="4154488"/>
          <p14:tracePt t="17633" x="6884988" y="4154488"/>
          <p14:tracePt t="17642" x="6910388" y="4141788"/>
          <p14:tracePt t="17652" x="6921500" y="4129088"/>
          <p14:tracePt t="17667" x="6946900" y="4129088"/>
          <p14:tracePt t="17673" x="6972300" y="4129088"/>
          <p14:tracePt t="17685" x="7021513" y="4117975"/>
          <p14:tracePt t="17694" x="7059613" y="4117975"/>
          <p14:tracePt t="17703" x="7110413" y="4105275"/>
          <p14:tracePt t="17717" x="7146925" y="4105275"/>
          <p14:tracePt t="17724" x="7185025" y="4105275"/>
          <p14:tracePt t="17734" x="7210425" y="4105275"/>
          <p14:tracePt t="17744" x="7235825" y="4105275"/>
          <p14:tracePt t="17754" x="7259638" y="4105275"/>
          <p14:tracePt t="17767" x="7285038" y="4105275"/>
          <p14:tracePt t="17774" x="7348538" y="4105275"/>
          <p14:tracePt t="17784" x="7435850" y="4105275"/>
          <p14:tracePt t="17795" x="7510463" y="4105275"/>
          <p14:tracePt t="17806" x="7561263" y="4105275"/>
          <p14:tracePt t="17817" x="7623175" y="4105275"/>
          <p14:tracePt t="17825" x="7648575" y="4117975"/>
          <p14:tracePt t="17835" x="7710488" y="4117975"/>
          <p14:tracePt t="17846" x="7748588" y="4117975"/>
          <p14:tracePt t="17855" x="7773988" y="4129088"/>
          <p14:tracePt t="17867" x="7785100" y="4129088"/>
          <p14:tracePt t="17876" x="7810500" y="4129088"/>
          <p14:tracePt t="17898" x="7823200" y="4129088"/>
          <p14:tracePt t="17900" x="7848600" y="4141788"/>
          <p14:tracePt t="17906" x="7886700" y="4141788"/>
          <p14:tracePt t="17917" x="7910513" y="4141788"/>
          <p14:tracePt t="17926" x="7948613" y="4154488"/>
          <p14:tracePt t="17936" x="7974013" y="4154488"/>
          <p14:tracePt t="17950" x="7999413" y="4154488"/>
          <p14:tracePt t="17956" x="8023225" y="4154488"/>
          <p14:tracePt t="17967" x="8074025" y="4179888"/>
          <p14:tracePt t="17977" x="8099425" y="4192588"/>
          <p14:tracePt t="17988" x="8123238" y="4192588"/>
          <p14:tracePt t="18000" x="8135938" y="4205288"/>
          <p14:tracePt t="18007" x="8161338" y="4217988"/>
          <p14:tracePt t="18017" x="8199438" y="4230688"/>
          <p14:tracePt t="18028" x="8212138" y="4254500"/>
          <p14:tracePt t="18038" x="8261350" y="4279900"/>
          <p14:tracePt t="18050" x="8274050" y="4305300"/>
          <p14:tracePt t="18058" x="8312150" y="4341813"/>
          <p14:tracePt t="18069" x="8324850" y="4367213"/>
          <p14:tracePt t="18079" x="8348663" y="4405313"/>
          <p14:tracePt t="18088" x="8361363" y="4467225"/>
          <p14:tracePt t="18100" x="8361363" y="4530725"/>
          <p14:tracePt t="18109" x="8361363" y="4567238"/>
          <p14:tracePt t="18119" x="8361363" y="4605338"/>
          <p14:tracePt t="18132" x="8361363" y="4630738"/>
          <p14:tracePt t="18139" x="8335963" y="4667250"/>
          <p14:tracePt t="18150" x="8335963" y="4692650"/>
          <p14:tracePt t="18160" x="8312150" y="4718050"/>
          <p14:tracePt t="18170" x="8312150" y="4730750"/>
          <p14:tracePt t="18183" x="8299450" y="4768850"/>
          <p14:tracePt t="18190" x="8261350" y="4805363"/>
          <p14:tracePt t="18200" x="8223250" y="4843463"/>
          <p14:tracePt t="18210" x="8212138" y="4879975"/>
          <p14:tracePt t="18220" x="8174038" y="4905375"/>
          <p14:tracePt t="18233" x="8135938" y="4930775"/>
          <p14:tracePt t="18240" x="8061325" y="4968875"/>
          <p14:tracePt t="18251" x="7999413" y="4992688"/>
          <p14:tracePt t="18261" x="7961313" y="5005388"/>
          <p14:tracePt t="18271" x="7897813" y="5030788"/>
          <p14:tracePt t="18282" x="7874000" y="5043488"/>
          <p14:tracePt t="18291" x="7835900" y="5043488"/>
          <p14:tracePt t="18301" x="7810500" y="5043488"/>
          <p14:tracePt t="18312" x="7773988" y="5056188"/>
          <p14:tracePt t="18322" x="7735888" y="5056188"/>
          <p14:tracePt t="18332" x="7697788" y="5056188"/>
          <p14:tracePt t="18342" x="7673975" y="5056188"/>
          <p14:tracePt t="18352" x="7597775" y="5056188"/>
          <p14:tracePt t="18365" x="7548563" y="5056188"/>
          <p14:tracePt t="18372" x="7510463" y="5043488"/>
          <p14:tracePt t="18382" x="7472363" y="5043488"/>
          <p14:tracePt t="18392" x="7435850" y="5018088"/>
          <p14:tracePt t="18403" x="7359650" y="4981575"/>
          <p14:tracePt t="18416" x="7297738" y="4943475"/>
          <p14:tracePt t="18423" x="7235825" y="4905375"/>
          <p14:tracePt t="18433" x="7185025" y="4868863"/>
          <p14:tracePt t="18443" x="7123113" y="4830763"/>
          <p14:tracePt t="18455" x="7097713" y="4805363"/>
          <p14:tracePt t="18466" x="7046913" y="4779963"/>
          <p14:tracePt t="18476" x="7034213" y="4756150"/>
          <p14:tracePt t="18484" x="7010400" y="4743450"/>
          <p14:tracePt t="18494" x="6985000" y="4730750"/>
          <p14:tracePt t="18504" x="6985000" y="4718050"/>
          <p14:tracePt t="18516" x="6959600" y="4705350"/>
          <p14:tracePt t="18524" x="6946900" y="4679950"/>
          <p14:tracePt t="18534" x="6934200" y="4667250"/>
          <p14:tracePt t="18548" x="6934200" y="4656138"/>
          <p14:tracePt t="18555" x="6921500" y="4643438"/>
          <p14:tracePt t="18566" x="6921500" y="4630738"/>
          <p14:tracePt t="18575" x="6910388" y="4630738"/>
          <p14:tracePt t="18585" x="6910388" y="4618038"/>
          <p14:tracePt t="18598" x="6897688" y="4605338"/>
          <p14:tracePt t="18606" x="6897688" y="4592638"/>
          <p14:tracePt t="18616" x="6897688" y="4579938"/>
          <p14:tracePt t="18626" x="6897688" y="4543425"/>
          <p14:tracePt t="18636" x="6897688" y="4518025"/>
          <p14:tracePt t="18649" x="6897688" y="4467225"/>
          <p14:tracePt t="18656" x="6897688" y="4405313"/>
          <p14:tracePt t="18667" x="6910388" y="4341813"/>
          <p14:tracePt t="18676" x="6934200" y="4305300"/>
          <p14:tracePt t="18686" x="6934200" y="4267200"/>
          <p14:tracePt t="18699" x="6946900" y="4230688"/>
          <p14:tracePt t="18707" x="6959600" y="4192588"/>
          <p14:tracePt t="18717" x="6959600" y="4167188"/>
          <p14:tracePt t="18727" x="6972300" y="4141788"/>
          <p14:tracePt t="18737" x="6985000" y="4117975"/>
          <p14:tracePt t="18749" x="7010400" y="4092575"/>
          <p14:tracePt t="18758" x="7010400" y="4067175"/>
          <p14:tracePt t="18768" x="7046913" y="4041775"/>
          <p14:tracePt t="18781" x="7072313" y="4029075"/>
          <p14:tracePt t="18788" x="7085013" y="3992563"/>
          <p14:tracePt t="18798" x="7123113" y="3992563"/>
          <p14:tracePt t="18808" x="7146925" y="3967163"/>
          <p14:tracePt t="18818" x="7197725" y="3941763"/>
          <p14:tracePt t="18832" x="7223125" y="3941763"/>
          <p14:tracePt t="18839" x="7259638" y="3916363"/>
          <p14:tracePt t="18850" x="7285038" y="3916363"/>
          <p14:tracePt t="18859" x="7323138" y="3905250"/>
          <p14:tracePt t="18869" x="7335838" y="3905250"/>
          <p14:tracePt t="18882" x="7359650" y="3905250"/>
          <p14:tracePt t="18889" x="7385050" y="3905250"/>
          <p14:tracePt t="18899" x="7423150" y="3905250"/>
          <p14:tracePt t="18909" x="7459663" y="3905250"/>
          <p14:tracePt t="18919" x="7523163" y="3916363"/>
          <p14:tracePt t="18932" x="7610475" y="3941763"/>
          <p14:tracePt t="18940" x="7661275" y="3967163"/>
          <p14:tracePt t="18950" x="7723188" y="3992563"/>
          <p14:tracePt t="18965" x="7761288" y="4005263"/>
          <p14:tracePt t="18970" x="7797800" y="4029075"/>
          <p14:tracePt t="18982" x="7835900" y="4041775"/>
          <p14:tracePt t="18998" x="7897813" y="4054475"/>
          <p14:tracePt t="19002" x="7948613" y="4079875"/>
          <p14:tracePt t="19011" x="7999413" y="4105275"/>
          <p14:tracePt t="19021" x="8023225" y="4117975"/>
          <p14:tracePt t="19032" x="8061325" y="4129088"/>
          <p14:tracePt t="19041" x="8099425" y="4154488"/>
          <p14:tracePt t="19051" x="8148638" y="4167188"/>
          <p14:tracePt t="19066" x="8186738" y="4205288"/>
          <p14:tracePt t="19071" x="8223250" y="4230688"/>
          <p14:tracePt t="19083" x="8248650" y="4241800"/>
          <p14:tracePt t="19092" x="8274050" y="4267200"/>
          <p14:tracePt t="19102" x="8299450" y="4279900"/>
          <p14:tracePt t="19116" x="8299450" y="4292600"/>
          <p14:tracePt t="19123" x="8312150" y="4305300"/>
          <p14:tracePt t="19132" x="8324850" y="4318000"/>
          <p14:tracePt t="19153" x="8335963" y="4330700"/>
          <p14:tracePt t="19173" x="8335963" y="4341813"/>
          <p14:tracePt t="19183" x="8335963" y="4354513"/>
          <p14:tracePt t="19194" x="8335963" y="4367213"/>
          <p14:tracePt t="19203" x="8335963" y="4392613"/>
          <p14:tracePt t="19215" x="8335963" y="4418013"/>
          <p14:tracePt t="19224" x="8335963" y="4443413"/>
          <p14:tracePt t="19234" x="8299450" y="4479925"/>
          <p14:tracePt t="19248" x="8274050" y="4518025"/>
          <p14:tracePt t="19256" x="8223250" y="4554538"/>
          <p14:tracePt t="19264" x="8199438" y="4592638"/>
          <p14:tracePt t="19275" x="8174038" y="4618038"/>
          <p14:tracePt t="19284" x="8123238" y="4643438"/>
          <p14:tracePt t="19299" x="8086725" y="4679950"/>
          <p14:tracePt t="19305" x="8061325" y="4705350"/>
          <p14:tracePt t="19316" x="8010525" y="4756150"/>
          <p14:tracePt t="19326" x="7961313" y="4792663"/>
          <p14:tracePt t="19335" x="7935913" y="4830763"/>
          <p14:tracePt t="19349" x="7897813" y="4843463"/>
          <p14:tracePt t="19356" x="7861300" y="4879975"/>
          <p14:tracePt t="19366" x="7823200" y="4879975"/>
          <p14:tracePt t="19376" x="7785100" y="4905375"/>
          <p14:tracePt t="19386" x="7761288" y="4930775"/>
          <p14:tracePt t="19399" x="7723188" y="4930775"/>
          <p14:tracePt t="19406" x="7697788" y="4943475"/>
          <p14:tracePt t="19417" x="7673975" y="4956175"/>
          <p14:tracePt t="19432" x="7661275" y="4968875"/>
          <p14:tracePt t="19436" x="7635875" y="4968875"/>
          <p14:tracePt t="19448" x="7610475" y="4968875"/>
          <p14:tracePt t="19457" x="7572375" y="4968875"/>
          <p14:tracePt t="19467" x="7548563" y="4968875"/>
          <p14:tracePt t="19480" x="7535863" y="4968875"/>
          <p14:tracePt t="19487" x="7510463" y="4968875"/>
          <p14:tracePt t="19498" x="7485063" y="4968875"/>
          <p14:tracePt t="19508" x="7448550" y="4968875"/>
          <p14:tracePt t="19517" x="7435850" y="4956175"/>
          <p14:tracePt t="19532" x="7397750" y="4943475"/>
          <p14:tracePt t="19538" x="7359650" y="4930775"/>
          <p14:tracePt t="19550" x="7310438" y="4905375"/>
          <p14:tracePt t="19558" x="7272338" y="4868863"/>
          <p14:tracePt t="19568" x="7223125" y="4830763"/>
          <p14:tracePt t="19581" x="7185025" y="4779963"/>
          <p14:tracePt t="19588" x="7134225" y="4756150"/>
          <p14:tracePt t="19599" x="7097713" y="4705350"/>
          <p14:tracePt t="19609" x="7085013" y="4679950"/>
          <p14:tracePt t="19619" x="7059613" y="4656138"/>
          <p14:tracePt t="19632" x="7046913" y="4618038"/>
          <p14:tracePt t="19639" x="7034213" y="4605338"/>
          <p14:tracePt t="19650" x="7021513" y="4592638"/>
          <p14:tracePt t="19665" x="7010400" y="4567238"/>
          <p14:tracePt t="19681" x="7010400" y="4543425"/>
          <p14:tracePt t="19690" x="6997700" y="4543425"/>
          <p14:tracePt t="19700" x="6985000" y="4530725"/>
          <p14:tracePt t="19714" x="6985000" y="4518025"/>
          <p14:tracePt t="19720" x="6985000" y="4505325"/>
          <p14:tracePt t="19741" x="6985000" y="4492625"/>
          <p14:tracePt t="19764" x="6985000" y="4479925"/>
          <p14:tracePt t="19801" x="6985000" y="4467225"/>
          <p14:tracePt t="19814" x="6985000" y="4454525"/>
          <p14:tracePt t="19821" x="6985000" y="4443413"/>
          <p14:tracePt t="19832" x="6985000" y="4430713"/>
          <p14:tracePt t="19846" x="6985000" y="4392613"/>
          <p14:tracePt t="19852" x="6997700" y="4367213"/>
          <p14:tracePt t="19865" x="7021513" y="4341813"/>
          <p14:tracePt t="19872" x="7021513" y="4318000"/>
          <p14:tracePt t="19882" x="7059613" y="4292600"/>
          <p14:tracePt t="19898" x="7072313" y="4267200"/>
          <p14:tracePt t="19903" x="7085013" y="4254500"/>
          <p14:tracePt t="19915" x="7085013" y="4241800"/>
          <p14:tracePt t="19923" x="7110413" y="4241800"/>
          <p14:tracePt t="19933" x="7110413" y="4217988"/>
          <p14:tracePt t="19947" x="7134225" y="4217988"/>
          <p14:tracePt t="19954" x="7146925" y="4205288"/>
          <p14:tracePt t="19964" x="7172325" y="4192588"/>
          <p14:tracePt t="19974" x="7185025" y="4179888"/>
          <p14:tracePt t="19984" x="7197725" y="4179888"/>
          <p14:tracePt t="19998" x="7210425" y="4167188"/>
          <p14:tracePt t="20004" x="7223125" y="4154488"/>
          <p14:tracePt t="20014" x="7235825" y="4154488"/>
          <p14:tracePt t="20036" x="7246938" y="4154488"/>
          <p14:tracePt t="20047" x="7259638" y="4141788"/>
          <p14:tracePt t="20055" x="7272338" y="4141788"/>
          <p14:tracePt t="20076" x="7297738" y="4141788"/>
          <p14:tracePt t="20085" x="7310438" y="4129088"/>
          <p14:tracePt t="20097" x="7323138" y="4129088"/>
          <p14:tracePt t="20106" x="7348538" y="4117975"/>
          <p14:tracePt t="20116" x="7397750" y="4117975"/>
          <p14:tracePt t="20126" x="7423150" y="4117975"/>
          <p14:tracePt t="20137" x="7485063" y="4117975"/>
          <p14:tracePt t="20147" x="7535863" y="4117975"/>
          <p14:tracePt t="20156" x="7597775" y="4117975"/>
          <p14:tracePt t="20166" x="7661275" y="4117975"/>
          <p14:tracePt t="20180" x="7710488" y="4129088"/>
          <p14:tracePt t="20186" x="7797800" y="4154488"/>
          <p14:tracePt t="20198" x="7886700" y="4167188"/>
          <p14:tracePt t="20207" x="7974013" y="4192588"/>
          <p14:tracePt t="20217" x="8023225" y="4217988"/>
          <p14:tracePt t="20231" x="8110538" y="4241800"/>
          <p14:tracePt t="20237" x="8174038" y="4267200"/>
          <p14:tracePt t="20248" x="8223250" y="4292600"/>
          <p14:tracePt t="20258" x="8261350" y="4318000"/>
          <p14:tracePt t="20268" x="8286750" y="4341813"/>
          <p14:tracePt t="20281" x="8335963" y="4354513"/>
          <p14:tracePt t="20288" x="8361363" y="4379913"/>
          <p14:tracePt t="20298" x="8374063" y="4405313"/>
          <p14:tracePt t="20309" x="8412163" y="4430713"/>
          <p14:tracePt t="20318" x="8424863" y="4454525"/>
          <p14:tracePt t="20332" x="8448675" y="4479925"/>
          <p14:tracePt t="20339" x="8474075" y="4505325"/>
          <p14:tracePt t="20349" x="8499475" y="4567238"/>
          <p14:tracePt t="20364" x="8499475" y="4618038"/>
          <p14:tracePt t="20369" x="8512175" y="4667250"/>
          <p14:tracePt t="20380" x="8524875" y="4779963"/>
          <p14:tracePt t="20390" x="8537575" y="4856163"/>
          <p14:tracePt t="20402" x="8548688" y="4930775"/>
          <p14:tracePt t="20413" x="8548688" y="5018088"/>
          <p14:tracePt t="20420" x="8548688" y="5130800"/>
          <p14:tracePt t="20432" x="8548688" y="5205413"/>
          <p14:tracePt t="20440" x="8524875" y="5268913"/>
          <p14:tracePt t="20450" x="8524875" y="5330825"/>
          <p14:tracePt t="20464" x="8499475" y="5368925"/>
          <p14:tracePt t="20470" x="8474075" y="5394325"/>
          <p14:tracePt t="20481" x="8461375" y="5407025"/>
          <p14:tracePt t="20491" x="8448675" y="5418138"/>
          <p14:tracePt t="20500" x="8424863" y="5430838"/>
          <p14:tracePt t="20513" x="8424863" y="5443538"/>
          <p14:tracePt t="20521" x="8399463" y="5443538"/>
          <p14:tracePt t="20531" x="8399463" y="5456238"/>
          <p14:tracePt t="20542" x="8386763" y="5456238"/>
          <p14:tracePt t="20552" x="8374063" y="5468938"/>
          <p14:tracePt t="20564" x="8361363" y="5481638"/>
          <p14:tracePt t="20572" x="8348663" y="5481638"/>
          <p14:tracePt t="20582" x="8335963" y="5481638"/>
          <p14:tracePt t="20596" x="8324850" y="5481638"/>
          <p14:tracePt t="20602" x="8312150" y="5494338"/>
          <p14:tracePt t="20613" x="8299450" y="5494338"/>
          <p14:tracePt t="20623" x="8286750" y="5494338"/>
          <p14:tracePt t="20633" x="8274050" y="5494338"/>
          <p14:tracePt t="20653" x="8248650" y="5494338"/>
          <p14:tracePt t="20663" x="8223250" y="5494338"/>
          <p14:tracePt t="20673" x="8199438" y="5481638"/>
          <p14:tracePt t="20683" x="8186738" y="5481638"/>
          <p14:tracePt t="20696" x="8148638" y="5468938"/>
          <p14:tracePt t="20714" x="8135938" y="5456238"/>
          <p14:tracePt t="20725" x="8110538" y="5456238"/>
          <p14:tracePt t="20734" x="8099425" y="5456238"/>
          <p14:tracePt t="20747" x="8086725" y="5456238"/>
          <p14:tracePt t="20753" x="8074025" y="5443538"/>
          <p14:tracePt t="20773" x="8048625" y="5430838"/>
          <p14:tracePt t="20794" x="8035925" y="5418138"/>
          <p14:tracePt t="20805" x="8023225" y="5418138"/>
          <p14:tracePt t="20815" x="8010525" y="5407025"/>
          <p14:tracePt t="20828" x="7999413" y="5394325"/>
          <p14:tracePt t="20835" x="7999413" y="5381625"/>
          <p14:tracePt t="20847" x="7986713" y="5368925"/>
          <p14:tracePt t="20856" x="7974013" y="5356225"/>
          <p14:tracePt t="20867" x="7961313" y="5330825"/>
          <p14:tracePt t="20893" x="7961313" y="5305425"/>
          <p14:tracePt t="20898" x="7961313" y="5281613"/>
          <p14:tracePt t="20906" x="7961313" y="5268913"/>
          <p14:tracePt t="20917" x="7961313" y="5256213"/>
          <p14:tracePt t="20929" x="7961313" y="5243513"/>
          <p14:tracePt t="20937" x="7961313" y="5230813"/>
          <p14:tracePt t="20947" x="7961313" y="5218113"/>
          <p14:tracePt t="20977" x="7961313" y="5205413"/>
          <p14:tracePt t="21008" x="7961313" y="5194300"/>
          <p14:tracePt t="21028" x="7961313" y="5181600"/>
          <p14:tracePt t="21038" x="7974013" y="5168900"/>
          <p14:tracePt t="21060" x="7974013" y="5156200"/>
          <p14:tracePt t="21089" x="7974013" y="5143500"/>
          <p14:tracePt t="21150" x="7986713" y="5143500"/>
          <p14:tracePt t="21170" x="7999413" y="5143500"/>
          <p14:tracePt t="21191" x="8010525" y="5156200"/>
          <p14:tracePt t="21200" x="8010525" y="5168900"/>
          <p14:tracePt t="21211" x="8023225" y="5181600"/>
          <p14:tracePt t="21221" x="8023225" y="5194300"/>
          <p14:tracePt t="21231" x="8023225" y="5205413"/>
          <p14:tracePt t="21242" x="8035925" y="5205413"/>
          <p14:tracePt t="21251" x="8035925" y="5218113"/>
          <p14:tracePt t="21262" x="8048625" y="5230813"/>
          <p14:tracePt t="21271" x="8061325" y="5243513"/>
          <p14:tracePt t="21282" x="8074025" y="5268913"/>
          <p14:tracePt t="21296" x="8086725" y="5268913"/>
          <p14:tracePt t="21302" x="8099425" y="5281613"/>
          <p14:tracePt t="21313" x="8110538" y="5294313"/>
          <p14:tracePt t="21332" x="8110538" y="5305425"/>
          <p14:tracePt t="21345" x="8123238" y="5305425"/>
          <p14:tracePt t="21363" x="8123238" y="5318125"/>
          <p14:tracePt t="21373" x="8135938" y="5318125"/>
          <p14:tracePt t="21384" x="8135938" y="5343525"/>
          <p14:tracePt t="21406" x="8135938" y="5356225"/>
          <p14:tracePt t="21413" x="8135938" y="5368925"/>
          <p14:tracePt t="21424" x="8135938" y="5381625"/>
          <p14:tracePt t="21445" x="8123238" y="5394325"/>
          <p14:tracePt t="21454" x="8110538" y="5394325"/>
          <p14:tracePt t="21464" x="8099425" y="5394325"/>
          <p14:tracePt t="21478" x="8086725" y="5394325"/>
          <p14:tracePt t="21484" x="8074025" y="5407025"/>
          <p14:tracePt t="21495" x="8061325" y="5407025"/>
          <p14:tracePt t="21504" x="8048625" y="5407025"/>
          <p14:tracePt t="21514" x="8023225" y="5407025"/>
          <p14:tracePt t="21528" x="7999413" y="5407025"/>
          <p14:tracePt t="21535" x="7986713" y="5407025"/>
          <p14:tracePt t="21555" x="7961313" y="5407025"/>
          <p14:tracePt t="21577" x="7935913" y="5394325"/>
          <p14:tracePt t="21586" x="7923213" y="5394325"/>
          <p14:tracePt t="21597" x="7923213" y="5368925"/>
          <p14:tracePt t="21606" x="7910513" y="5368925"/>
          <p14:tracePt t="21616" x="7910513" y="5343525"/>
          <p14:tracePt t="21636" x="7910513" y="5330825"/>
          <p14:tracePt t="21646" x="7910513" y="5318125"/>
          <p14:tracePt t="21667" x="7910513" y="5305425"/>
          <p14:tracePt t="21678" x="7910513" y="5294313"/>
          <p14:tracePt t="21687" x="7910513" y="5281613"/>
          <p14:tracePt t="21709" x="7910513" y="5256213"/>
          <p14:tracePt t="21717" x="7897813" y="5243513"/>
          <p14:tracePt t="21738" x="7886700" y="5230813"/>
          <p14:tracePt t="21748" x="7886700" y="5218113"/>
          <p14:tracePt t="21769" x="7874000" y="5218113"/>
          <p14:tracePt t="21788" x="7874000" y="5205413"/>
          <p14:tracePt t="21799" x="7861300" y="5205413"/>
          <p14:tracePt t="21819" x="7848600" y="5194300"/>
          <p14:tracePt t="21849" x="7835900" y="5181600"/>
          <p14:tracePt t="21860" x="7835900" y="5168900"/>
          <p14:tracePt t="21870" x="7823200" y="5168900"/>
          <p14:tracePt t="21879" x="7823200" y="5156200"/>
          <p14:tracePt t="21893" x="7823200" y="5143500"/>
          <p14:tracePt t="21900" x="7810500" y="5130800"/>
          <p14:tracePt t="21911" x="7797800" y="5118100"/>
          <p14:tracePt t="21930" x="7797800" y="5092700"/>
          <p14:tracePt t="21951" x="7797800" y="5081588"/>
          <p14:tracePt t="21961" x="7797800" y="5068888"/>
          <p14:tracePt t="21971" x="7797800" y="5056188"/>
          <p14:tracePt t="21981" x="7797800" y="5043488"/>
          <p14:tracePt t="21994" x="7797800" y="5030788"/>
          <p14:tracePt t="22001" x="7797800" y="5018088"/>
          <p14:tracePt t="22012" x="7810500" y="5005388"/>
          <p14:tracePt t="22023" x="7823200" y="5005388"/>
          <p14:tracePt t="22043" x="7835900" y="4981575"/>
          <p14:tracePt t="22046" x="7848600" y="4981575"/>
          <p14:tracePt t="22052" x="7848600" y="4968875"/>
          <p14:tracePt t="22062" x="7861300" y="4968875"/>
          <p14:tracePt t="22073" x="7861300" y="4956175"/>
          <p14:tracePt t="22082" x="7874000" y="4956175"/>
          <p14:tracePt t="22095" x="7886700" y="4943475"/>
          <p14:tracePt t="22103" x="7897813" y="4943475"/>
          <p14:tracePt t="22112" x="7910513" y="4943475"/>
          <p14:tracePt t="22128" x="7923213" y="4930775"/>
          <p14:tracePt t="22133" x="7935913" y="4930775"/>
          <p14:tracePt t="22144" x="7961313" y="4930775"/>
          <p14:tracePt t="22153" x="7974013" y="4930775"/>
          <p14:tracePt t="22163" x="7986713" y="4918075"/>
          <p14:tracePt t="22178" x="8023225" y="4918075"/>
          <p14:tracePt t="22185" x="8035925" y="4918075"/>
          <p14:tracePt t="22195" x="8086725" y="4918075"/>
          <p14:tracePt t="22204" x="8123238" y="4918075"/>
          <p14:tracePt t="22214" x="8174038" y="4918075"/>
          <p14:tracePt t="22228" x="8212138" y="4918075"/>
          <p14:tracePt t="22234" x="8248650" y="4918075"/>
          <p14:tracePt t="22245" x="8261350" y="4918075"/>
          <p14:tracePt t="22256" x="8286750" y="4930775"/>
          <p14:tracePt t="22265" x="8312150" y="4930775"/>
          <p14:tracePt t="22278" x="8324850" y="4943475"/>
          <p14:tracePt t="22286" x="8335963" y="4943475"/>
          <p14:tracePt t="22295" x="8348663" y="4956175"/>
          <p14:tracePt t="22306" x="8348663" y="4968875"/>
          <p14:tracePt t="22316" x="8374063" y="4968875"/>
          <p14:tracePt t="22328" x="8374063" y="4981575"/>
          <p14:tracePt t="22336" x="8399463" y="5005388"/>
          <p14:tracePt t="22346" x="8412163" y="5018088"/>
          <p14:tracePt t="22361" x="8435975" y="5056188"/>
          <p14:tracePt t="22366" x="8435975" y="5092700"/>
          <p14:tracePt t="22377" x="8435975" y="5130800"/>
          <p14:tracePt t="22387" x="8435975" y="5143500"/>
          <p14:tracePt t="22397" x="8435975" y="5181600"/>
          <p14:tracePt t="22409" x="8435975" y="5194300"/>
          <p14:tracePt t="22417" x="8435975" y="5218113"/>
          <p14:tracePt t="22428" x="8435975" y="5256213"/>
          <p14:tracePt t="22437" x="8435975" y="5294313"/>
          <p14:tracePt t="22447" x="8435975" y="5330825"/>
          <p14:tracePt t="22460" x="8435975" y="5368925"/>
          <p14:tracePt t="22468" x="8435975" y="5407025"/>
          <p14:tracePt t="22479" x="8435975" y="5456238"/>
          <p14:tracePt t="22488" x="8399463" y="5518150"/>
          <p14:tracePt t="22498" x="8348663" y="5568950"/>
          <p14:tracePt t="22511" x="8324850" y="5594350"/>
          <p14:tracePt t="22518" x="8261350" y="5630863"/>
          <p14:tracePt t="22529" x="8212138" y="5668963"/>
          <p14:tracePt t="22539" x="8161338" y="5681663"/>
          <p14:tracePt t="22549" x="8110538" y="5694363"/>
          <p14:tracePt t="22561" x="8074025" y="5707063"/>
          <p14:tracePt t="22569" x="8023225" y="5719763"/>
          <p14:tracePt t="22579" x="7986713" y="5719763"/>
          <p14:tracePt t="22593" x="7948613" y="5719763"/>
          <p14:tracePt t="22600" x="7886700" y="5719763"/>
          <p14:tracePt t="22610" x="7848600" y="5719763"/>
          <p14:tracePt t="22619" x="7797800" y="5719763"/>
          <p14:tracePt t="22630" x="7773988" y="5719763"/>
          <p14:tracePt t="22644" x="7748588" y="5719763"/>
          <p14:tracePt t="22650" x="7710488" y="5707063"/>
          <p14:tracePt t="22660" x="7648575" y="5681663"/>
          <p14:tracePt t="22671" x="7623175" y="5668963"/>
          <p14:tracePt t="22680" x="7597775" y="5656263"/>
          <p14:tracePt t="22694" x="7572375" y="5619750"/>
          <p14:tracePt t="22701" x="7535863" y="5594350"/>
          <p14:tracePt t="22711" x="7510463" y="5556250"/>
          <p14:tracePt t="22721" x="7485063" y="5518150"/>
          <p14:tracePt t="22731" x="7459663" y="5494338"/>
          <p14:tracePt t="22745" x="7435850" y="5456238"/>
          <p14:tracePt t="22752" x="7435850" y="5443538"/>
          <p14:tracePt t="22761" x="7410450" y="5430838"/>
          <p14:tracePt t="22777" x="7410450" y="5407025"/>
          <p14:tracePt t="22782" x="7397750" y="5394325"/>
          <p14:tracePt t="22794" x="7385050" y="5368925"/>
          <p14:tracePt t="22802" x="7385050" y="5343525"/>
          <p14:tracePt t="22812" x="7385050" y="5305425"/>
          <p14:tracePt t="22826" x="7385050" y="5243513"/>
          <p14:tracePt t="22833" x="7385050" y="5205413"/>
          <p14:tracePt t="22843" x="7385050" y="5181600"/>
          <p14:tracePt t="22853" x="7385050" y="5156200"/>
          <p14:tracePt t="22863" x="7385050" y="5130800"/>
          <p14:tracePt t="22877" x="7397750" y="5105400"/>
          <p14:tracePt t="22883" x="7397750" y="5081588"/>
          <p14:tracePt t="22894" x="7423150" y="5056188"/>
          <p14:tracePt t="22904" x="7435850" y="5043488"/>
          <p14:tracePt t="22913" x="7448550" y="5018088"/>
          <p14:tracePt t="22926" x="7459663" y="5018088"/>
          <p14:tracePt t="22943" x="7472363" y="4992688"/>
          <p14:tracePt t="22946" x="7485063" y="4992688"/>
          <p14:tracePt t="22955" x="7510463" y="4968875"/>
          <p14:tracePt t="22965" x="7535863" y="4968875"/>
          <p14:tracePt t="22978" x="7572375" y="4930775"/>
          <p14:tracePt t="22985" x="7610475" y="4918075"/>
          <p14:tracePt t="22995" x="7635875" y="4905375"/>
          <p14:tracePt t="23006" x="7685088" y="4892675"/>
          <p14:tracePt t="23015" x="7710488" y="4879975"/>
          <p14:tracePt t="23026" x="7735888" y="4879975"/>
          <p14:tracePt t="23035" x="7748588" y="4868863"/>
          <p14:tracePt t="23045" x="7785100" y="4856163"/>
          <p14:tracePt t="23060" x="7810500" y="4843463"/>
          <p14:tracePt t="23066" x="7848600" y="4843463"/>
          <p14:tracePt t="23077" x="7910513" y="4830763"/>
          <p14:tracePt t="23086" x="7948613" y="4818063"/>
          <p14:tracePt t="23096" x="8010525" y="4818063"/>
          <p14:tracePt t="23110" x="8035925" y="4805363"/>
          <p14:tracePt t="23116" x="8074025" y="4805363"/>
          <p14:tracePt t="23137" x="8099425" y="4805363"/>
          <p14:tracePt t="23159" x="8110538" y="4805363"/>
          <p14:tracePt t="23167" x="8123238" y="4805363"/>
          <p14:tracePt t="23177" x="8135938" y="4805363"/>
          <p14:tracePt t="23188" x="8148638" y="4805363"/>
          <p14:tracePt t="23197" x="8186738" y="4805363"/>
          <p14:tracePt t="23209" x="8212138" y="4818063"/>
          <p14:tracePt t="23218" x="8261350" y="4856163"/>
          <p14:tracePt t="23228" x="8286750" y="4879975"/>
          <p14:tracePt t="23238" x="8335963" y="4892675"/>
          <p14:tracePt t="23248" x="8361363" y="4930775"/>
          <p14:tracePt t="23260" x="8374063" y="4943475"/>
          <p14:tracePt t="23268" x="8399463" y="4968875"/>
          <p14:tracePt t="23279" x="8412163" y="4981575"/>
          <p14:tracePt t="23294" x="8412163" y="4992688"/>
          <p14:tracePt t="23299" x="8424863" y="4992688"/>
          <p14:tracePt t="23310" x="8435975" y="5005388"/>
          <p14:tracePt t="23319" x="8435975" y="5043488"/>
          <p14:tracePt t="23332" x="8461375" y="5105400"/>
          <p14:tracePt t="23343" x="8461375" y="5143500"/>
          <p14:tracePt t="23349" x="8474075" y="5194300"/>
          <p14:tracePt t="23361" x="8474075" y="5218113"/>
          <p14:tracePt t="23370" x="8474075" y="5268913"/>
          <p14:tracePt t="23380" x="8474075" y="5305425"/>
          <p14:tracePt t="23392" x="8474075" y="5368925"/>
          <p14:tracePt t="23400" x="8474075" y="5407025"/>
          <p14:tracePt t="23410" x="8461375" y="5430838"/>
          <p14:tracePt t="23420" x="8448675" y="5494338"/>
          <p14:tracePt t="23431" x="8412163" y="5518150"/>
          <p14:tracePt t="23444" x="8399463" y="5543550"/>
          <p14:tracePt t="23452" x="8361363" y="5581650"/>
          <p14:tracePt t="23461" x="8324850" y="5607050"/>
          <p14:tracePt t="23471" x="8286750" y="5643563"/>
          <p14:tracePt t="23481" x="8235950" y="5668963"/>
          <p14:tracePt t="23493" x="8161338" y="5707063"/>
          <p14:tracePt t="23501" x="8110538" y="5732463"/>
          <p14:tracePt t="23512" x="8035925" y="5768975"/>
          <p14:tracePt t="23525" x="7986713" y="5781675"/>
          <p14:tracePt t="23532" x="7923213" y="5794375"/>
          <p14:tracePt t="23544" x="7874000" y="5794375"/>
          <p14:tracePt t="23553" x="7835900" y="5794375"/>
          <p14:tracePt t="23562" x="7797800" y="5794375"/>
          <p14:tracePt t="23576" x="7761288" y="5794375"/>
          <p14:tracePt t="23582" x="7697788" y="5794375"/>
          <p14:tracePt t="23593" x="7661275" y="5781675"/>
          <p14:tracePt t="23603" x="7572375" y="5756275"/>
          <p14:tracePt t="23613" x="7510463" y="5719763"/>
          <p14:tracePt t="23626" x="7472363" y="5694363"/>
          <p14:tracePt t="23633" x="7423150" y="5656263"/>
          <p14:tracePt t="23643" x="7385050" y="5619750"/>
          <p14:tracePt t="23654" x="7348538" y="5581650"/>
          <p14:tracePt t="23664" x="7323138" y="5556250"/>
          <p14:tracePt t="23676" x="7297738" y="5530850"/>
          <p14:tracePt t="23684" x="7297738" y="5518150"/>
          <p14:tracePt t="23694" x="7272338" y="5494338"/>
          <p14:tracePt t="23709" x="7259638" y="5456238"/>
          <p14:tracePt t="23715" x="7246938" y="5430838"/>
          <p14:tracePt t="23726" x="7246938" y="5407025"/>
          <p14:tracePt t="23735" x="7246938" y="5368925"/>
          <p14:tracePt t="23746" x="7246938" y="5305425"/>
          <p14:tracePt t="23758" x="7246938" y="5256213"/>
          <p14:tracePt t="23765" x="7272338" y="5194300"/>
          <p14:tracePt t="23776" x="7310438" y="5130800"/>
          <p14:tracePt t="23785" x="7323138" y="5105400"/>
          <p14:tracePt t="23795" x="7348538" y="5081588"/>
          <p14:tracePt t="23810" x="7372350" y="5056188"/>
          <p14:tracePt t="23816" x="7372350" y="5043488"/>
          <p14:tracePt t="23826" x="7397750" y="5030788"/>
          <p14:tracePt t="23836" x="7423150" y="5005388"/>
          <p14:tracePt t="23847" x="7435850" y="5005388"/>
          <p14:tracePt t="23859" x="7459663" y="4992688"/>
          <p14:tracePt t="23866" x="7472363" y="4992688"/>
          <p14:tracePt t="23877" x="7497763" y="4981575"/>
          <p14:tracePt t="23887" x="7510463" y="4981575"/>
          <p14:tracePt t="23896" x="7585075" y="4968875"/>
          <p14:tracePt t="23909" x="7623175" y="4968875"/>
          <p14:tracePt t="23917" x="7673975" y="4968875"/>
          <p14:tracePt t="23927" x="7710488" y="4968875"/>
          <p14:tracePt t="23937" x="7773988" y="4968875"/>
          <p14:tracePt t="23947" x="7823200" y="4968875"/>
          <p14:tracePt t="23958" x="7874000" y="4968875"/>
          <p14:tracePt t="23968" x="7923213" y="4968875"/>
          <p14:tracePt t="23978" x="7986713" y="4981575"/>
          <p14:tracePt t="23991" x="8035925" y="4992688"/>
          <p14:tracePt t="23998" x="8061325" y="5005388"/>
          <p14:tracePt t="24010" x="8099425" y="5005388"/>
          <p14:tracePt t="24019" x="8123238" y="5018088"/>
          <p14:tracePt t="24029" x="8199438" y="5056188"/>
          <p14:tracePt t="24043" x="8223250" y="5068888"/>
          <p14:tracePt t="24049" x="8248650" y="5105400"/>
          <p14:tracePt t="24059" x="8274050" y="5118100"/>
          <p14:tracePt t="24069" x="8274050" y="5143500"/>
          <p14:tracePt t="24079" x="8286750" y="5168900"/>
          <p14:tracePt t="24093" x="8299450" y="5194300"/>
          <p14:tracePt t="24100" x="8299450" y="5205413"/>
          <p14:tracePt t="24110" x="8299450" y="5243513"/>
          <p14:tracePt t="24121" x="8299450" y="5268913"/>
          <p14:tracePt t="24132" x="8299450" y="5305425"/>
          <p14:tracePt t="24143" x="8299450" y="5343525"/>
          <p14:tracePt t="24150" x="8286750" y="5407025"/>
          <p14:tracePt t="24160" x="8248650" y="5481638"/>
          <p14:tracePt t="24171" x="8223250" y="5530850"/>
          <p14:tracePt t="24181" x="8161338" y="5630863"/>
          <p14:tracePt t="24193" x="8099425" y="5694363"/>
          <p14:tracePt t="24201" x="8035925" y="5732463"/>
          <p14:tracePt t="24211" x="7961313" y="5781675"/>
          <p14:tracePt t="24224" x="7897813" y="5819775"/>
          <p14:tracePt t="24232" x="7835900" y="5843588"/>
          <p14:tracePt t="24242" x="7761288" y="5843588"/>
          <p14:tracePt t="24252" x="7710488" y="5843588"/>
          <p14:tracePt t="24262" x="7623175" y="5843588"/>
          <p14:tracePt t="24274" x="7572375" y="5807075"/>
          <p14:tracePt t="24282" x="7523163" y="5781675"/>
          <p14:tracePt t="24292" x="7497763" y="5743575"/>
          <p14:tracePt t="24303" x="7472363" y="5707063"/>
          <p14:tracePt t="24313" x="7472363" y="5694363"/>
          <p14:tracePt t="24326" x="7459663" y="5656263"/>
          <p14:tracePt t="24337" x="7459663" y="5607050"/>
          <p14:tracePt t="24343" x="7459663" y="5530850"/>
          <p14:tracePt t="24354" x="7472363" y="5443538"/>
          <p14:tracePt t="24363" x="7535863" y="5343525"/>
          <p14:tracePt t="24375" x="7623175" y="5218113"/>
          <p14:tracePt t="24383" x="7697788" y="5105400"/>
          <p14:tracePt t="24393" x="7773988" y="5005388"/>
          <p14:tracePt t="24408" x="7874000" y="4905375"/>
          <p14:tracePt t="24414" x="7961313" y="4830763"/>
          <p14:tracePt t="24425" x="8048625" y="4768850"/>
          <p14:tracePt t="24434" x="8110538" y="4743450"/>
          <p14:tracePt t="24444" x="8186738" y="4743450"/>
          <p14:tracePt t="24458" x="8261350" y="4743450"/>
          <p14:tracePt t="24465" x="8324850" y="4756150"/>
          <p14:tracePt t="24475" x="8361363" y="4792663"/>
          <p14:tracePt t="24485" x="8424863" y="4843463"/>
          <p14:tracePt t="24495" x="8474075" y="4905375"/>
          <p14:tracePt t="24509" x="8499475" y="4992688"/>
          <p14:tracePt t="24515" x="8537575" y="5068888"/>
          <p14:tracePt t="24526" x="8574088" y="5118100"/>
          <p14:tracePt t="24536" x="8599488" y="5181600"/>
          <p14:tracePt t="24545" x="8612188" y="5230813"/>
          <p14:tracePt t="24558" x="8612188" y="5256213"/>
          <p14:tracePt t="24566" x="8612188" y="5294313"/>
          <p14:tracePt t="24576" x="8612188" y="5318125"/>
          <p14:tracePt t="24587" x="8612188" y="5343525"/>
          <p14:tracePt t="24596" x="8586788" y="5368925"/>
          <p14:tracePt t="24608" x="8548688" y="5407025"/>
          <p14:tracePt t="24617" x="8499475" y="5407025"/>
          <p14:tracePt t="24627" x="8435975" y="5430838"/>
          <p14:tracePt t="24637" x="8361363" y="5430838"/>
          <p14:tracePt t="24647" x="8235950" y="5430838"/>
          <p14:tracePt t="24658" x="8123238" y="5430838"/>
          <p14:tracePt t="24667" x="7999413" y="5407025"/>
          <p14:tracePt t="24677" x="7886700" y="5356225"/>
          <p14:tracePt t="24691" x="7785100" y="5268913"/>
          <p14:tracePt t="24698" x="7710488" y="5194300"/>
          <p14:tracePt t="24709" x="7661275" y="5118100"/>
          <p14:tracePt t="24718" x="7635875" y="5043488"/>
          <p14:tracePt t="24728" x="7635875" y="5005388"/>
          <p14:tracePt t="24741" x="7648575" y="4943475"/>
          <p14:tracePt t="24748" x="7697788" y="4879975"/>
          <p14:tracePt t="24758" x="7773988" y="4830763"/>
          <p14:tracePt t="24769" x="7848600" y="4779963"/>
          <p14:tracePt t="24779" x="7935913" y="4743450"/>
          <p14:tracePt t="24791" x="8023225" y="4718050"/>
          <p14:tracePt t="24799" x="8110538" y="4705350"/>
          <p14:tracePt t="24809" x="8212138" y="4679950"/>
          <p14:tracePt t="24823" x="8274050" y="4679950"/>
          <p14:tracePt t="24829" x="8374063" y="4679950"/>
          <p14:tracePt t="24842" x="8474075" y="4705350"/>
          <p14:tracePt t="24850" x="8548688" y="4805363"/>
          <p14:tracePt t="24860" x="8599488" y="4892675"/>
          <p14:tracePt t="24870" x="8612188" y="5030788"/>
          <p14:tracePt t="24880" x="8612188" y="5143500"/>
          <p14:tracePt t="24891" x="8612188" y="5256213"/>
          <p14:tracePt t="24900" x="8548688" y="5368925"/>
          <p14:tracePt t="24910" x="8461375" y="5456238"/>
          <p14:tracePt t="24925" x="8374063" y="5518150"/>
          <p14:tracePt t="24930" x="8286750" y="5556250"/>
          <p14:tracePt t="24944" x="8199438" y="5568950"/>
          <p14:tracePt t="24951" x="8148638" y="5568950"/>
          <p14:tracePt t="24961" x="8061325" y="5507038"/>
          <p14:tracePt t="24974" x="7986713" y="5418138"/>
          <p14:tracePt t="24981" x="7948613" y="5318125"/>
          <p14:tracePt t="24992" x="7923213" y="5256213"/>
          <p14:tracePt t="25002" x="7923213" y="5194300"/>
          <p14:tracePt t="25012" x="7923213" y="5156200"/>
          <p14:tracePt t="25024" x="7948613" y="5118100"/>
          <p14:tracePt t="25032" x="7974013" y="5105400"/>
          <p14:tracePt t="25042" x="8035925" y="5081588"/>
          <p14:tracePt t="25053" x="8110538" y="5068888"/>
          <p14:tracePt t="25062" x="8161338" y="5056188"/>
          <p14:tracePt t="25074" x="8199438" y="5043488"/>
          <p14:tracePt t="25083" x="8223250" y="5043488"/>
          <p14:tracePt t="25093" x="8261350" y="5043488"/>
          <p14:tracePt t="25115" x="8274050" y="5043488"/>
          <p14:tracePt t="25164" x="8274050" y="5056188"/>
          <p14:tracePt t="25174" x="8223250" y="5068888"/>
          <p14:tracePt t="25185" x="8174038" y="5105400"/>
          <p14:tracePt t="25194" x="8135938" y="5118100"/>
          <p14:tracePt t="25207" x="8099425" y="5130800"/>
          <p14:tracePt t="25215" x="8048625" y="5143500"/>
          <p14:tracePt t="25224" x="8010525" y="5156200"/>
          <p14:tracePt t="25236" x="7961313" y="5168900"/>
          <p14:tracePt t="25245" x="7948613" y="5168900"/>
          <p14:tracePt t="25258" x="7935913" y="5181600"/>
          <p14:tracePt t="25266" x="7923213" y="5181600"/>
          <p14:tracePt t="25296" x="7923213" y="5156200"/>
          <p14:tracePt t="25306" x="7986713" y="5105400"/>
          <p14:tracePt t="25317" x="8086725" y="5043488"/>
          <p14:tracePt t="25326" x="8186738" y="5005388"/>
          <p14:tracePt t="25341" x="8261350" y="4968875"/>
          <p14:tracePt t="25346" x="8299450" y="4943475"/>
          <p14:tracePt t="25358" x="8335963" y="4943475"/>
          <p14:tracePt t="25377" x="8348663" y="4943475"/>
          <p14:tracePt t="25390" x="8348663" y="4956175"/>
          <p14:tracePt t="25397" x="8335963" y="5005388"/>
          <p14:tracePt t="25408" x="8261350" y="5081588"/>
          <p14:tracePt t="25417" x="8135938" y="5181600"/>
          <p14:tracePt t="25428" x="8010525" y="5256213"/>
          <p14:tracePt t="25442" x="7923213" y="5330825"/>
          <p14:tracePt t="25448" x="7823200" y="5368925"/>
          <p14:tracePt t="25458" x="7761288" y="5394325"/>
          <p14:tracePt t="25469" x="7723188" y="5394325"/>
          <p14:tracePt t="25478" x="7685088" y="5407025"/>
          <p14:tracePt t="25508" x="7685088" y="5381625"/>
          <p14:tracePt t="25519" x="7697788" y="5330825"/>
          <p14:tracePt t="25529" x="7748588" y="5318125"/>
          <p14:tracePt t="25542" x="7823200" y="5268913"/>
          <p14:tracePt t="25549" x="7886700" y="5230813"/>
          <p14:tracePt t="25559" x="7974013" y="5205413"/>
          <p14:tracePt t="25572" x="8048625" y="5181600"/>
          <p14:tracePt t="25580" x="8110538" y="5168900"/>
          <p14:tracePt t="25591" x="8161338" y="5156200"/>
          <p14:tracePt t="25600" x="8174038" y="5156200"/>
          <p14:tracePt t="25610" x="8199438" y="5156200"/>
          <p14:tracePt t="25623" x="8212138" y="5156200"/>
          <p14:tracePt t="25630" x="8212138" y="5168900"/>
          <p14:tracePt t="25642" x="8212138" y="5181600"/>
          <p14:tracePt t="25651" x="8186738" y="5218113"/>
          <p14:tracePt t="25661" x="8135938" y="5243513"/>
          <p14:tracePt t="25673" x="8099425" y="5281613"/>
          <p14:tracePt t="25681" x="8035925" y="5305425"/>
          <p14:tracePt t="25692" x="7999413" y="5318125"/>
          <p14:tracePt t="25702" x="7974013" y="5330825"/>
          <p14:tracePt t="25711" x="7948613" y="5343525"/>
          <p14:tracePt t="25722" x="7935913" y="5343525"/>
          <p14:tracePt t="25732" x="7923213" y="5343525"/>
          <p14:tracePt t="25742" x="7923213" y="5318125"/>
          <p14:tracePt t="25753" x="7961313" y="5294313"/>
          <p14:tracePt t="25762" x="7999413" y="5268913"/>
          <p14:tracePt t="25774" x="8074025" y="5243513"/>
          <p14:tracePt t="25782" x="8123238" y="5230813"/>
          <p14:tracePt t="25792" x="8148638" y="5230813"/>
          <p14:tracePt t="25806" x="8174038" y="5218113"/>
          <p14:tracePt t="25813" x="8186738" y="5218113"/>
          <p14:tracePt t="25823" x="8199438" y="5218113"/>
          <p14:tracePt t="25863" x="8186738" y="5230813"/>
          <p14:tracePt t="25873" x="8148638" y="5243513"/>
          <p14:tracePt t="25885" x="8123238" y="5243513"/>
          <p14:tracePt t="25894" x="8099425" y="5256213"/>
          <p14:tracePt t="25906" x="8086725" y="5256213"/>
          <p14:tracePt t="25914" x="8074025" y="5268913"/>
          <p14:tracePt t="25924" x="8061325" y="5268913"/>
          <p14:tracePt t="25965" x="8074025" y="5256213"/>
          <p14:tracePt t="25975" x="8099425" y="5243513"/>
          <p14:tracePt t="25989" x="8135938" y="5230813"/>
          <p14:tracePt t="25996" x="8174038" y="5218113"/>
          <p14:tracePt t="26007" x="8199438" y="5205413"/>
          <p14:tracePt t="26016" x="8223250" y="5194300"/>
          <p14:tracePt t="26025" x="8235950" y="5194300"/>
          <p14:tracePt t="26040" x="8248650" y="5181600"/>
          <p14:tracePt t="26057" x="8248650" y="5168900"/>
          <p14:tracePt t="26218" x="8261350" y="5156200"/>
          <p14:tracePt t="26238" x="8274050" y="5156200"/>
          <p14:tracePt t="26269" x="8286750" y="5156200"/>
          <p14:tracePt t="26370" x="8274050" y="5156200"/>
          <p14:tracePt t="26381" x="8261350" y="5156200"/>
          <p14:tracePt t="26401" x="8235950" y="5168900"/>
          <p14:tracePt t="26411" x="8212138" y="5181600"/>
          <p14:tracePt t="26421" x="8161338" y="5194300"/>
          <p14:tracePt t="26431" x="8148638" y="5194300"/>
          <p14:tracePt t="26441" x="8123238" y="5194300"/>
          <p14:tracePt t="26455" x="8110538" y="5194300"/>
          <p14:tracePt t="26462" x="8086725" y="5194300"/>
          <p14:tracePt t="26472" x="8074025" y="5194300"/>
          <p14:tracePt t="26482" x="8061325" y="5194300"/>
          <p14:tracePt t="26492" x="8048625" y="5194300"/>
          <p14:tracePt t="26505" x="8035925" y="5194300"/>
          <p14:tracePt t="26512" x="8023225" y="5194300"/>
          <p14:tracePt t="26522" x="8010525" y="5194300"/>
          <p14:tracePt t="26542" x="7986713" y="5194300"/>
          <p14:tracePt t="26564" x="7974013" y="5194300"/>
          <p14:tracePt t="26584" x="7961313" y="5194300"/>
          <p14:tracePt t="26614" x="7948613" y="5194300"/>
          <p14:tracePt t="26623" x="7935913" y="5194300"/>
          <p14:tracePt t="26634" x="7935913" y="5181600"/>
          <p14:tracePt t="26654" x="7923213" y="5168900"/>
          <p14:tracePt t="26687" x="7910513" y="5168900"/>
          <p14:tracePt t="26696" x="7910513" y="5156200"/>
          <p14:tracePt t="26715" x="7897813" y="5143500"/>
          <p14:tracePt t="26766" x="7897813" y="5130800"/>
          <p14:tracePt t="26787" x="7897813" y="5118100"/>
          <p14:tracePt t="26806" x="7897813" y="5105400"/>
          <p14:tracePt t="26817" x="7897813" y="5092700"/>
          <p14:tracePt t="26837" x="7897813" y="5081588"/>
          <p14:tracePt t="26847" x="7897813" y="5068888"/>
          <p14:tracePt t="26867" x="7897813" y="5056188"/>
          <p14:tracePt t="26887" x="7897813" y="5043488"/>
          <p14:tracePt t="26907" x="7897813" y="5030788"/>
          <p14:tracePt t="26921" x="7910513" y="5018088"/>
          <p14:tracePt t="26927" x="7923213" y="5018088"/>
          <p14:tracePt t="26937" x="7935913" y="5005388"/>
          <p14:tracePt t="26948" x="7961313" y="5005388"/>
          <p14:tracePt t="26958" x="7986713" y="4992688"/>
          <p14:tracePt t="26971" x="8010525" y="4992688"/>
          <p14:tracePt t="26978" x="8023225" y="4992688"/>
          <p14:tracePt t="26989" x="8061325" y="4992688"/>
          <p14:tracePt t="26999" x="8074025" y="4992688"/>
          <p14:tracePt t="27009" x="8086725" y="4992688"/>
          <p14:tracePt t="27021" x="8110538" y="4992688"/>
          <p14:tracePt t="27029" x="8123238" y="4992688"/>
          <p14:tracePt t="27039" x="8161338" y="4992688"/>
          <p14:tracePt t="27050" x="8199438" y="4992688"/>
          <p14:tracePt t="27060" x="8248650" y="5018088"/>
          <p14:tracePt t="27071" x="8299450" y="5056188"/>
          <p14:tracePt t="27080" x="8312150" y="5081588"/>
          <p14:tracePt t="27090" x="8335963" y="5105400"/>
          <p14:tracePt t="27101" x="8348663" y="5130800"/>
          <p14:tracePt t="27110" x="8361363" y="5143500"/>
          <p14:tracePt t="27121" x="8361363" y="5168900"/>
          <p14:tracePt t="27130" x="8374063" y="5194300"/>
          <p14:tracePt t="27141" x="8374063" y="5218113"/>
          <p14:tracePt t="27155" x="8374063" y="5243513"/>
          <p14:tracePt t="27161" x="8374063" y="5281613"/>
          <p14:tracePt t="27171" x="8374063" y="5318125"/>
          <p14:tracePt t="27181" x="8374063" y="5330825"/>
          <p14:tracePt t="27191" x="8335963" y="5381625"/>
          <p14:tracePt t="27204" x="8312150" y="5407025"/>
          <p14:tracePt t="27212" x="8299450" y="5430838"/>
          <p14:tracePt t="27222" x="8261350" y="5456238"/>
          <p14:tracePt t="27232" x="8235950" y="5481638"/>
          <p14:tracePt t="27243" x="8223250" y="5494338"/>
          <p14:tracePt t="27254" x="8186738" y="5518150"/>
          <p14:tracePt t="27266" x="8161338" y="5530850"/>
          <p14:tracePt t="27272" x="8135938" y="5556250"/>
          <p14:tracePt t="27283" x="8110538" y="5556250"/>
          <p14:tracePt t="27293" x="8086725" y="5568950"/>
          <p14:tracePt t="27305" x="8074025" y="5581650"/>
          <p14:tracePt t="27317" x="8048625" y="5581650"/>
          <p14:tracePt t="27326" x="8023225" y="5581650"/>
          <p14:tracePt t="27337" x="7999413" y="5581650"/>
          <p14:tracePt t="27343" x="7974013" y="5581650"/>
          <p14:tracePt t="27355" x="7948613" y="5581650"/>
          <p14:tracePt t="27364" x="7935913" y="5581650"/>
          <p14:tracePt t="27374" x="7923213" y="5581650"/>
          <p14:tracePt t="27387" x="7910513" y="5581650"/>
          <p14:tracePt t="27394" x="7897813" y="5581650"/>
          <p14:tracePt t="27404" x="7886700" y="5581650"/>
          <p14:tracePt t="27424" x="7874000" y="5581650"/>
          <p14:tracePt t="27466" x="7861300" y="5581650"/>
          <p14:tracePt t="27557" x="7848600" y="5581650"/>
          <p14:tracePt t="27779" x="7835900" y="5581650"/>
          <p14:tracePt t="27802" x="7823200" y="5581650"/>
          <p14:tracePt t="27810" x="7810500" y="5581650"/>
          <p14:tracePt t="27820" x="7797800" y="5581650"/>
          <p14:tracePt t="27830" x="7785100" y="5581650"/>
          <p14:tracePt t="27840" x="7785100" y="5568950"/>
          <p14:tracePt t="27853" x="7748588" y="5556250"/>
          <p14:tracePt t="27860" x="7723188" y="5530850"/>
          <p14:tracePt t="27871" x="7661275" y="5507038"/>
          <p14:tracePt t="27884" x="7597775" y="5456238"/>
          <p14:tracePt t="27892" x="7561263" y="5394325"/>
          <p14:tracePt t="27906" x="7510463" y="5330825"/>
          <p14:tracePt t="27911" x="7472363" y="5281613"/>
          <p14:tracePt t="27922" x="7448550" y="5230813"/>
          <p14:tracePt t="27932" x="7435850" y="5205413"/>
          <p14:tracePt t="27941" x="7423150" y="5181600"/>
          <p14:tracePt t="27954" x="7410450" y="5156200"/>
          <p14:tracePt t="27962" x="7410450" y="5130800"/>
          <p14:tracePt t="27972" x="7410450" y="5118100"/>
          <p14:tracePt t="27983" x="7410450" y="5105400"/>
          <p14:tracePt t="27992" x="7410450" y="5092700"/>
          <p14:tracePt t="28012" x="7410450" y="5068888"/>
          <p14:tracePt t="28036" x="7410450" y="5056188"/>
          <p14:tracePt t="28043" x="7423150" y="5030788"/>
          <p14:tracePt t="28053" x="7448550" y="5018088"/>
          <p14:tracePt t="28063" x="7459663" y="5005388"/>
          <p14:tracePt t="28073" x="7472363" y="4992688"/>
          <p14:tracePt t="28088" x="7485063" y="4992688"/>
          <p14:tracePt t="28094" x="7497763" y="4992688"/>
          <p14:tracePt t="28105" x="7523163" y="4992688"/>
          <p14:tracePt t="28114" x="7548563" y="4981575"/>
          <p14:tracePt t="28124" x="7585075" y="4981575"/>
          <p14:tracePt t="28137" x="7623175" y="4981575"/>
          <p14:tracePt t="28144" x="7673975" y="4981575"/>
          <p14:tracePt t="28154" x="7723188" y="4981575"/>
          <p14:tracePt t="28165" x="7761288" y="4981575"/>
          <p14:tracePt t="28175" x="7810500" y="4992688"/>
          <p14:tracePt t="28186" x="7848600" y="5005388"/>
          <p14:tracePt t="28195" x="7910513" y="5030788"/>
          <p14:tracePt t="28205" x="7935913" y="5056188"/>
          <p14:tracePt t="28220" x="7961313" y="5068888"/>
          <p14:tracePt t="28225" x="7999413" y="5105400"/>
          <p14:tracePt t="28239" x="8061325" y="5156200"/>
          <p14:tracePt t="28246" x="8086725" y="5194300"/>
          <p14:tracePt t="28256" x="8135938" y="5256213"/>
          <p14:tracePt t="28270" x="8174038" y="5294313"/>
          <p14:tracePt t="28276" x="8199438" y="5356225"/>
          <p14:tracePt t="28288" x="8223250" y="5407025"/>
          <p14:tracePt t="28296" x="8261350" y="5468938"/>
          <p14:tracePt t="28308" x="8286750" y="5518150"/>
          <p14:tracePt t="28321" x="8299450" y="5568950"/>
          <p14:tracePt t="28327" x="8299450" y="5594350"/>
          <p14:tracePt t="28337" x="8312150" y="5619750"/>
          <p14:tracePt t="28347" x="8312150" y="5643563"/>
          <p14:tracePt t="28358" x="8312150" y="5656263"/>
          <p14:tracePt t="28370" x="8312150" y="5668963"/>
          <p14:tracePt t="28377" x="8312150" y="5681663"/>
          <p14:tracePt t="28388" x="8312150" y="5707063"/>
          <p14:tracePt t="28398" x="8286750" y="5719763"/>
          <p14:tracePt t="28408" x="8261350" y="5743575"/>
          <p14:tracePt t="28423" x="8223250" y="5756275"/>
          <p14:tracePt t="28429" x="8161338" y="5794375"/>
          <p14:tracePt t="28438" x="8110538" y="5819775"/>
          <p14:tracePt t="28453" x="8048625" y="5832475"/>
          <p14:tracePt t="28459" x="7974013" y="5843588"/>
          <p14:tracePt t="28469" x="7923213" y="5843588"/>
          <p14:tracePt t="28479" x="7874000" y="5843588"/>
          <p14:tracePt t="28489" x="7810500" y="5843588"/>
          <p14:tracePt t="28502" x="7735888" y="5819775"/>
          <p14:tracePt t="28509" x="7673975" y="5768975"/>
          <p14:tracePt t="28521" x="7623175" y="5707063"/>
          <p14:tracePt t="28531" x="7585075" y="5630863"/>
          <p14:tracePt t="28539" x="7561263" y="5556250"/>
          <p14:tracePt t="28553" x="7535863" y="5507038"/>
          <p14:tracePt t="28560" x="7535863" y="5430838"/>
          <p14:tracePt t="28570" x="7535863" y="5381625"/>
          <p14:tracePt t="28581" x="7535863" y="5330825"/>
          <p14:tracePt t="28590" x="7548563" y="5268913"/>
          <p14:tracePt t="28603" x="7572375" y="5218113"/>
          <p14:tracePt t="28611" x="7597775" y="5181600"/>
          <p14:tracePt t="28621" x="7597775" y="5143500"/>
          <p14:tracePt t="28636" x="7623175" y="5105400"/>
          <p14:tracePt t="28641" x="7648575" y="5081588"/>
          <p14:tracePt t="28653" x="7673975" y="5068888"/>
          <p14:tracePt t="28661" x="7697788" y="5030788"/>
          <p14:tracePt t="28671" x="7710488" y="5030788"/>
          <p14:tracePt t="28685" x="7723188" y="5018088"/>
          <p14:tracePt t="28692" x="7735888" y="5005388"/>
          <p14:tracePt t="28704" x="7748588" y="5005388"/>
          <p14:tracePt t="28712" x="7773988" y="5005388"/>
          <p14:tracePt t="28722" x="7797800" y="5005388"/>
          <p14:tracePt t="28736" x="7823200" y="5005388"/>
          <p14:tracePt t="28743" x="7861300" y="5018088"/>
          <p14:tracePt t="28752" x="7935913" y="5056188"/>
          <p14:tracePt t="28763" x="8023225" y="5118100"/>
          <p14:tracePt t="28773" x="8099425" y="5168900"/>
          <p14:tracePt t="28787" x="8174038" y="5230813"/>
          <p14:tracePt t="28793" x="8223250" y="5281613"/>
          <p14:tracePt t="28803" x="8274050" y="5330825"/>
          <p14:tracePt t="28814" x="8299450" y="5356225"/>
          <p14:tracePt t="28825" x="8312150" y="5381625"/>
          <p14:tracePt t="28835" x="8312150" y="5407025"/>
          <p14:tracePt t="28844" x="8312150" y="5418138"/>
          <p14:tracePt t="28854" x="8312150" y="5443538"/>
          <p14:tracePt t="28864" x="8299450" y="5456238"/>
          <p14:tracePt t="28874" x="8286750" y="5481638"/>
          <p14:tracePt t="28886" x="8274050" y="5481638"/>
          <p14:tracePt t="28895" x="8235950" y="5494338"/>
          <p14:tracePt t="28905" x="8223250" y="5507038"/>
          <p14:tracePt t="28918" x="8186738" y="5507038"/>
          <p14:tracePt t="28925" x="8161338" y="5507038"/>
          <p14:tracePt t="28935" x="8123238" y="5481638"/>
          <p14:tracePt t="28945" x="8099425" y="5418138"/>
          <p14:tracePt t="28955" x="8099425" y="5356225"/>
          <p14:tracePt t="28969" x="8099425" y="5294313"/>
          <p14:tracePt t="28975" x="8135938" y="5218113"/>
          <p14:tracePt t="28986" x="8199438" y="5181600"/>
          <p14:tracePt t="28996" x="8274050" y="5130800"/>
          <p14:tracePt t="29017" x="8312150" y="5092700"/>
          <p14:tracePt t="29019" x="8348663" y="5068888"/>
          <p14:tracePt t="29026" x="8374063" y="5068888"/>
          <p14:tracePt t="29037" x="8399463" y="5068888"/>
          <p14:tracePt t="29047" x="8399463" y="5056188"/>
          <p14:tracePt t="29056" x="8412163" y="5056188"/>
          <p14:tracePt t="29077" x="8412163" y="5081588"/>
          <p14:tracePt t="29087" x="8386763" y="5156200"/>
          <p14:tracePt t="29098" x="8324850" y="5256213"/>
          <p14:tracePt t="29108" x="8274050" y="5330825"/>
          <p14:tracePt t="29120" x="8223250" y="5394325"/>
          <p14:tracePt t="29128" x="8174038" y="5443538"/>
          <p14:tracePt t="29139" x="8148638" y="5468938"/>
          <p14:tracePt t="29152" x="8135938" y="5481638"/>
          <p14:tracePt t="29158" x="8110538" y="5481638"/>
          <p14:tracePt t="29191" x="8110538" y="5468938"/>
          <p14:tracePt t="29201" x="8135938" y="5418138"/>
          <p14:tracePt t="29209" x="8186738" y="5368925"/>
          <p14:tracePt t="29220" x="8223250" y="5318125"/>
          <p14:tracePt t="29229" x="8274050" y="5294313"/>
          <p14:tracePt t="29239" x="8312150" y="5268913"/>
          <p14:tracePt t="29252" x="8324850" y="5256213"/>
          <p14:tracePt t="29260" x="8348663" y="5243513"/>
          <p14:tracePt t="29300" x="8335963" y="5243513"/>
          <p14:tracePt t="29311" x="8299450" y="5268913"/>
          <p14:tracePt t="29320" x="8235950" y="5281613"/>
          <p14:tracePt t="29331" x="8161338" y="5305425"/>
          <p14:tracePt t="29341" x="8123238" y="5305425"/>
          <p14:tracePt t="29351" x="8086725" y="5318125"/>
          <p14:tracePt t="29362" x="8061325" y="5330825"/>
          <p14:tracePt t="29371" x="8035925" y="5343525"/>
          <p14:tracePt t="29384" x="8023225" y="5343525"/>
          <p14:tracePt t="29392" x="8010525" y="5343525"/>
          <p14:tracePt t="29433" x="8010525" y="5318125"/>
          <p14:tracePt t="29442" x="8023225" y="5318125"/>
          <p14:tracePt t="29452" x="8035925" y="5294313"/>
          <p14:tracePt t="29463" x="8061325" y="5294313"/>
          <p14:tracePt t="29472" x="8074025" y="5281613"/>
          <p14:tracePt t="29485" x="8086725" y="5268913"/>
          <p14:tracePt t="29514" x="8099425" y="5268913"/>
          <p14:tracePt t="29574" x="8086725" y="5268913"/>
          <p14:tracePt t="29605" x="8074025" y="5268913"/>
          <p14:tracePt t="29626" x="8061325" y="5268913"/>
          <p14:tracePt t="30091" x="8061325" y="5256213"/>
          <p14:tracePt t="30111" x="8074025" y="5230813"/>
          <p14:tracePt t="30133" x="8099425" y="5218113"/>
          <p14:tracePt t="30141" x="8123238" y="5181600"/>
          <p14:tracePt t="30152" x="8135938" y="5168900"/>
          <p14:tracePt t="30162" x="8148638" y="5143500"/>
          <p14:tracePt t="30173" x="8161338" y="5130800"/>
          <p14:tracePt t="30184" x="8161338" y="5118100"/>
          <p14:tracePt t="30196" x="8161338" y="5105400"/>
          <p14:tracePt t="30202" x="8174038" y="5105400"/>
          <p14:tracePt t="30222" x="8174038" y="5092700"/>
          <p14:tracePt t="30265" x="8174038" y="5081588"/>
          <p14:tracePt t="30294" x="8174038" y="5068888"/>
          <p14:tracePt t="30316" x="8186738" y="5068888"/>
          <p14:tracePt t="30324" x="8212138" y="5068888"/>
          <p14:tracePt t="30334" x="8235950" y="5068888"/>
          <p14:tracePt t="30345" x="8286750" y="5081588"/>
          <p14:tracePt t="30354" x="8324850" y="5105400"/>
          <p14:tracePt t="30368" x="8386763" y="5130800"/>
          <p14:tracePt t="30374" x="8412163" y="5130800"/>
          <p14:tracePt t="30385" x="8461375" y="5130800"/>
          <p14:tracePt t="30396" x="8486775" y="5143500"/>
          <p14:tracePt t="30405" x="8524875" y="5143500"/>
          <p14:tracePt t="30417" x="8548688" y="5143500"/>
          <p14:tracePt t="30425" x="8574088" y="5143500"/>
          <p14:tracePt t="30435" x="8586788" y="5143500"/>
          <p14:tracePt t="30446" x="8612188" y="5143500"/>
          <p14:tracePt t="30456" x="8624888" y="5143500"/>
          <p14:tracePt t="30467" x="8650288" y="5143500"/>
          <p14:tracePt t="30486" x="8661400" y="5143500"/>
          <p14:tracePt t="30500" x="8674100" y="5143500"/>
          <p14:tracePt t="30506" x="8686800" y="5143500"/>
          <p14:tracePt t="30517" x="8699500" y="5156200"/>
          <p14:tracePt t="30536" x="8712200" y="5156200"/>
          <p14:tracePt t="30550" x="8724900" y="5156200"/>
          <p14:tracePt t="30557" x="8724900" y="5168900"/>
          <p14:tracePt t="30567" x="8724900" y="5181600"/>
          <p14:tracePt t="30577" x="8724900" y="5194300"/>
          <p14:tracePt t="30599" x="8712200" y="5205413"/>
          <p14:tracePt t="30608" x="8686800" y="5218113"/>
          <p14:tracePt t="30619" x="8674100" y="5230813"/>
          <p14:tracePt t="30629" x="8637588" y="5243513"/>
          <p14:tracePt t="30650" x="8624888" y="5243513"/>
          <p14:tracePt t="30669" x="8599488" y="5243513"/>
          <p14:tracePt t="30699" x="8612188" y="5243513"/>
          <p14:tracePt t="30709" x="8650288" y="5230813"/>
          <p14:tracePt t="30719" x="8724900" y="5181600"/>
          <p14:tracePt t="30734" x="8799513" y="5143500"/>
          <p14:tracePt t="30740" x="8837613" y="5105400"/>
          <p14:tracePt t="30751" x="8899525" y="5081588"/>
          <p14:tracePt t="30760" x="8963025" y="5056188"/>
          <p14:tracePt t="30770" x="8999538" y="5018088"/>
          <p14:tracePt t="30785" x="9037638" y="5005388"/>
          <p14:tracePt t="30790" x="9050338" y="5005388"/>
          <p14:tracePt t="30801" x="9075738" y="4992688"/>
          <p14:tracePt t="30811" x="9088438" y="4981575"/>
          <p14:tracePt t="30832" x="9099550" y="4981575"/>
          <p14:tracePt t="30871" x="9063038" y="4992688"/>
          <p14:tracePt t="30882" x="9024938" y="5005388"/>
          <p14:tracePt t="30891" x="8999538" y="5030788"/>
          <p14:tracePt t="30902" x="8975725" y="5030788"/>
          <p14:tracePt t="30915" x="8963025" y="5043488"/>
          <p14:tracePt t="30922" x="8950325" y="5056188"/>
          <p14:tracePt t="30964" x="8999538" y="5018088"/>
          <p14:tracePt t="30974" x="9075738" y="4992688"/>
          <p14:tracePt t="30982" x="9163050" y="4968875"/>
          <p14:tracePt t="30993" x="9224963" y="4930775"/>
          <p14:tracePt t="31003" x="9288463" y="4905375"/>
          <p14:tracePt t="31017" x="9324975" y="4879975"/>
          <p14:tracePt t="31023" x="9350375" y="4868863"/>
          <p14:tracePt t="31034" x="9375775" y="4868863"/>
          <p14:tracePt t="31054" x="9388475" y="4856163"/>
          <p14:tracePt t="31084" x="9350375" y="4856163"/>
          <p14:tracePt t="31095" x="9312275" y="4868863"/>
          <p14:tracePt t="31104" x="9250363" y="4879975"/>
          <p14:tracePt t="31116" x="9163050" y="4905375"/>
          <p14:tracePt t="31125" x="9099550" y="4943475"/>
          <p14:tracePt t="31135" x="9037638" y="4968875"/>
          <p14:tracePt t="31150" x="8999538" y="4981575"/>
          <p14:tracePt t="31155" x="8963025" y="4992688"/>
          <p14:tracePt t="31169" x="8950325" y="4992688"/>
          <p14:tracePt t="31175" x="8937625" y="4992688"/>
          <p14:tracePt t="31186" x="8924925" y="4992688"/>
          <p14:tracePt t="31277" x="8937625" y="4992688"/>
          <p14:tracePt t="31328" x="8912225" y="5005388"/>
          <p14:tracePt t="31337" x="8850313" y="5030788"/>
          <p14:tracePt t="31349" x="8750300" y="5068888"/>
          <p14:tracePt t="31358" x="8637588" y="5092700"/>
          <p14:tracePt t="31369" x="8537575" y="5118100"/>
          <p14:tracePt t="31381" x="8448675" y="5130800"/>
          <p14:tracePt t="31388" x="8399463" y="5156200"/>
          <p14:tracePt t="31400" x="8361363" y="5156200"/>
          <p14:tracePt t="31409" x="8335963" y="5168900"/>
          <p14:tracePt t="31419" x="8312150" y="5168900"/>
          <p14:tracePt t="31439" x="8299450" y="5168900"/>
          <p14:tracePt t="34035" x="8286750" y="5168900"/>
          <p14:tracePt t="34045" x="8248650" y="5143500"/>
          <p14:tracePt t="34054" x="8223250" y="5118100"/>
          <p14:tracePt t="34064" x="8186738" y="5105400"/>
          <p14:tracePt t="34079" x="8123238" y="5056188"/>
          <p14:tracePt t="34085" x="8061325" y="4992688"/>
          <p14:tracePt t="34096" x="7986713" y="4943475"/>
          <p14:tracePt t="34105" x="7910513" y="4868863"/>
          <p14:tracePt t="34115" x="7823200" y="4805363"/>
          <p14:tracePt t="34129" x="7735888" y="4768850"/>
          <p14:tracePt t="34136" x="7673975" y="4756150"/>
          <p14:tracePt t="34147" x="7623175" y="4730750"/>
          <p14:tracePt t="34156" x="7548563" y="4705350"/>
          <p14:tracePt t="34166" x="7497763" y="4667250"/>
          <p14:tracePt t="34180" x="7448550" y="4643438"/>
          <p14:tracePt t="34186" x="7410450" y="4643438"/>
          <p14:tracePt t="34197" x="7385050" y="4630738"/>
          <p14:tracePt t="34206" x="7372350" y="4630738"/>
          <p14:tracePt t="34217" x="7359650" y="4630738"/>
          <p14:tracePt t="34257" x="7385050" y="4618038"/>
          <p14:tracePt t="34267" x="7459663" y="4605338"/>
          <p14:tracePt t="34278" x="7535863" y="4605338"/>
          <p14:tracePt t="34288" x="7673975" y="4592638"/>
          <p14:tracePt t="34297" x="7810500" y="4592638"/>
          <p14:tracePt t="34311" x="7935913" y="4592638"/>
          <p14:tracePt t="34319" x="8061325" y="4592638"/>
          <p14:tracePt t="34328" x="8161338" y="4618038"/>
          <p14:tracePt t="34338" x="8235950" y="4643438"/>
          <p14:tracePt t="34348" x="8312150" y="4667250"/>
          <p14:tracePt t="34362" x="8335963" y="4679950"/>
          <p14:tracePt t="34368" x="8348663" y="4692650"/>
          <p14:tracePt t="34379" x="8348663" y="4718050"/>
          <p14:tracePt t="34391" x="8348663" y="4756150"/>
          <p14:tracePt t="34399" x="8286750" y="4805363"/>
          <p14:tracePt t="34411" x="8199438" y="4856163"/>
          <p14:tracePt t="34419" x="8123238" y="4879975"/>
          <p14:tracePt t="34430" x="8010525" y="4918075"/>
          <p14:tracePt t="34441" x="7948613" y="4930775"/>
          <p14:tracePt t="34450" x="7897813" y="4943475"/>
          <p14:tracePt t="34462" x="7861300" y="4943475"/>
          <p14:tracePt t="34470" x="7835900" y="4943475"/>
          <p14:tracePt t="34480" x="7823200" y="4943475"/>
          <p14:tracePt t="34491" x="7810500" y="4943475"/>
          <p14:tracePt t="34571" x="7823200" y="4943475"/>
          <p14:tracePt t="34632" x="7823200" y="4956175"/>
          <p14:tracePt t="34644" x="7823200" y="4968875"/>
          <p14:tracePt t="34652" x="7823200" y="4992688"/>
          <p14:tracePt t="34662" x="7823200" y="5018088"/>
          <p14:tracePt t="34674" x="7797800" y="5043488"/>
          <p14:tracePt t="34683" x="7785100" y="5056188"/>
          <p14:tracePt t="34695" x="7761288" y="5068888"/>
          <p14:tracePt t="34703" x="7748588" y="5081588"/>
          <p14:tracePt t="34724" x="7735888" y="5081588"/>
          <p14:tracePt t="34784" x="7761288" y="5081588"/>
          <p14:tracePt t="34794" x="7773988" y="5081588"/>
          <p14:tracePt t="34804" x="7785100" y="5081588"/>
          <p14:tracePt t="34814" x="7797800" y="5081588"/>
          <p14:tracePt t="34828" x="7810500" y="5081588"/>
          <p14:tracePt t="34835" x="7823200" y="5081588"/>
          <p14:tracePt t="34846" x="7835900" y="5081588"/>
          <p14:tracePt t="34856" x="7848600" y="5081588"/>
          <p14:tracePt t="34886" x="7861300" y="5081588"/>
          <p14:tracePt t="34896" x="7861300" y="5092700"/>
          <p14:tracePt t="34936" x="7861300" y="5105400"/>
          <p14:tracePt t="34977" x="7861300" y="5118100"/>
          <p14:tracePt t="34987" x="7848600" y="5118100"/>
          <p14:tracePt t="34997" x="7835900" y="5130800"/>
          <p14:tracePt t="35028" x="7823200" y="5130800"/>
          <p14:tracePt t="35088" x="7823200" y="5143500"/>
          <p14:tracePt t="35149" x="7835900" y="5143500"/>
          <p14:tracePt t="35160" x="7848600" y="5143500"/>
          <p14:tracePt t="35169" x="7861300" y="5143500"/>
          <p14:tracePt t="35179" x="7886700" y="5156200"/>
          <p14:tracePt t="35190" x="7923213" y="5156200"/>
          <p14:tracePt t="35199" x="7935913" y="5168900"/>
          <p14:tracePt t="35211" x="7974013" y="5168900"/>
          <p14:tracePt t="35221" x="7986713" y="5168900"/>
          <p14:tracePt t="35230" x="8010525" y="5181600"/>
          <p14:tracePt t="35245" x="8023225" y="5181600"/>
          <p14:tracePt t="35250" x="8035925" y="5194300"/>
          <p14:tracePt t="35271" x="8061325" y="5194300"/>
          <p14:tracePt t="35292" x="8074025" y="5194300"/>
          <p14:tracePt t="35301" x="8074025" y="5205413"/>
          <p14:tracePt t="35323" x="8086725" y="5205413"/>
          <p14:tracePt t="35331" x="8086725" y="5218113"/>
          <p14:tracePt t="36822" x="8086725" y="5205413"/>
          <p14:tracePt t="36832" x="8086725" y="5181600"/>
          <p14:tracePt t="36841" x="8086725" y="5156200"/>
          <p14:tracePt t="36852" x="8086725" y="5130800"/>
          <p14:tracePt t="36862" x="8086725" y="5043488"/>
          <p14:tracePt t="36875" x="8086725" y="4956175"/>
          <p14:tracePt t="36882" x="8110538" y="4856163"/>
          <p14:tracePt t="36892" x="8161338" y="4743450"/>
          <p14:tracePt t="36904" x="8248650" y="4605338"/>
          <p14:tracePt t="36912" x="8424863" y="4367213"/>
          <p14:tracePt t="36927" x="8774113" y="4029075"/>
          <p14:tracePt t="36933" x="9199563" y="3703638"/>
          <p14:tracePt t="36943" x="9501188" y="3479800"/>
          <p14:tracePt t="36954" x="9801225" y="3328988"/>
          <p14:tracePt t="36963" x="10052050" y="3216275"/>
          <p14:tracePt t="36976" x="10364788" y="3090863"/>
          <p14:tracePt t="36984" x="10639425" y="3028950"/>
          <p14:tracePt t="36993" x="10915650" y="2952750"/>
          <p14:tracePt t="37012" x="11141075" y="2916238"/>
          <p14:tracePt t="37014" x="11303000" y="2890838"/>
          <p14:tracePt t="37025" x="11490325" y="2865438"/>
          <p14:tracePt t="37034" x="11679238" y="2865438"/>
          <p14:tracePt t="37044" x="11853863" y="2865438"/>
          <p14:tracePt t="37058" x="12004675" y="2865438"/>
          <p14:tracePt t="37065" x="12130088" y="2865438"/>
        </p14:tracePtLst>
      </p14:laserTraceLst>
    </p:ext>
  </p:extLs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Receptor tyrosine Kinase</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87</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lstStyle/>
          <a:p>
            <a:pPr marL="231775" lvl="1"/>
            <a:r>
              <a:rPr lang="en-US" sz="2800" b="1" dirty="0"/>
              <a:t>Ligand for Receptor Tyrosine Kinase</a:t>
            </a:r>
          </a:p>
          <a:p>
            <a:pPr lvl="1"/>
            <a:r>
              <a:rPr lang="en-US" dirty="0"/>
              <a:t>Insulin</a:t>
            </a:r>
          </a:p>
          <a:p>
            <a:pPr lvl="1"/>
            <a:r>
              <a:rPr lang="en-US" dirty="0"/>
              <a:t>Epidermal growth factor</a:t>
            </a:r>
          </a:p>
          <a:p>
            <a:pPr lvl="1"/>
            <a:r>
              <a:rPr lang="en-US" dirty="0"/>
              <a:t>Nerve growth factor</a:t>
            </a:r>
          </a:p>
          <a:p>
            <a:pPr lvl="1"/>
            <a:r>
              <a:rPr lang="en-US" dirty="0"/>
              <a:t>Platelet growth factor</a:t>
            </a:r>
          </a:p>
          <a:p>
            <a:pPr lvl="1"/>
            <a:r>
              <a:rPr lang="en-US" dirty="0"/>
              <a:t>Vascular endothelial growth factor</a:t>
            </a:r>
          </a:p>
          <a:p>
            <a:pPr lvl="1"/>
            <a:r>
              <a:rPr lang="en-US" dirty="0"/>
              <a:t>Fibroblast growth factor</a:t>
            </a:r>
          </a:p>
        </p:txBody>
      </p:sp>
    </p:spTree>
    <p:extLst>
      <p:ext uri="{BB962C8B-B14F-4D97-AF65-F5344CB8AC3E}">
        <p14:creationId xmlns:p14="http://schemas.microsoft.com/office/powerpoint/2010/main" val="35192816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Receptor tyrosine Kinase</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88</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normAutofit/>
          </a:bodyPr>
          <a:lstStyle/>
          <a:p>
            <a:pPr marL="231775" lvl="1" algn="just"/>
            <a:r>
              <a:rPr lang="en-US" sz="2800" dirty="0"/>
              <a:t>Phosphorylation of tyrosine residues in tyrosine kinase receptors (RTKs) is a crucial mechanism for signal transduction in cells. </a:t>
            </a:r>
          </a:p>
          <a:p>
            <a:pPr marL="517525" lvl="1" indent="-514350" algn="just">
              <a:buFont typeface="+mj-lt"/>
              <a:buAutoNum type="arabicPeriod"/>
            </a:pPr>
            <a:r>
              <a:rPr lang="en-US" sz="2800" b="1" dirty="0"/>
              <a:t>Ligand Binding and Receptor Dimerization</a:t>
            </a:r>
          </a:p>
          <a:p>
            <a:pPr marL="231775" lvl="1" algn="just"/>
            <a:r>
              <a:rPr lang="en-US" sz="2800" b="1" dirty="0"/>
              <a:t>Ligand Binding: </a:t>
            </a:r>
            <a:r>
              <a:rPr lang="en-US" sz="2800" dirty="0"/>
              <a:t>The process begins when a ligand (such as a growth factor) binds to the extracellular domain of the RTK. Examples of ligands include Epidermal Growth Factor (EGF) and Platelet-Derived Growth Factor (PDGF).</a:t>
            </a:r>
          </a:p>
          <a:p>
            <a:pPr marL="231775" lvl="1" algn="just"/>
            <a:r>
              <a:rPr lang="en-US" sz="2800" b="1" dirty="0"/>
              <a:t>Receptor Dimerization: </a:t>
            </a:r>
            <a:r>
              <a:rPr lang="en-US" sz="2800" dirty="0"/>
              <a:t>Ligand binding induces a conformational change that causes two RTK molecules to come together and form a dimer. Some RTKs can also form oligomers or higher-order structures.</a:t>
            </a:r>
          </a:p>
        </p:txBody>
      </p:sp>
    </p:spTree>
    <p:extLst>
      <p:ext uri="{BB962C8B-B14F-4D97-AF65-F5344CB8AC3E}">
        <p14:creationId xmlns:p14="http://schemas.microsoft.com/office/powerpoint/2010/main" val="34518088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Receptor tyrosine Kinase</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89</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normAutofit/>
          </a:bodyPr>
          <a:lstStyle/>
          <a:p>
            <a:pPr marL="3175" lvl="1" indent="0" algn="just">
              <a:buNone/>
            </a:pPr>
            <a:r>
              <a:rPr lang="en-US" sz="2800" b="1" dirty="0"/>
              <a:t>2. Autophosphorylation- </a:t>
            </a:r>
          </a:p>
          <a:p>
            <a:pPr marL="231775" lvl="1" algn="just"/>
            <a:r>
              <a:rPr lang="en-US" sz="2800" b="1" dirty="0"/>
              <a:t>Activation of Kinase Domain:  </a:t>
            </a:r>
            <a:r>
              <a:rPr lang="en-US" sz="2800" dirty="0"/>
              <a:t>The dimerization brings the intracellular tyrosine kinase domains of the receptors into proximity. This proximity allows the kinase domains to phosphorylate each other on specific tyrosine residues. This process is known as autophosphorylation.</a:t>
            </a:r>
          </a:p>
        </p:txBody>
      </p:sp>
    </p:spTree>
    <p:extLst>
      <p:ext uri="{BB962C8B-B14F-4D97-AF65-F5344CB8AC3E}">
        <p14:creationId xmlns:p14="http://schemas.microsoft.com/office/powerpoint/2010/main" val="5207526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Receptor tyrosine Kinase</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90</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normAutofit fontScale="92500" lnSpcReduction="20000"/>
          </a:bodyPr>
          <a:lstStyle/>
          <a:p>
            <a:pPr marL="3175" lvl="1" indent="0" algn="just">
              <a:buNone/>
            </a:pPr>
            <a:r>
              <a:rPr lang="en-US" sz="2800" b="1" dirty="0"/>
              <a:t>3. *Signal Transduction</a:t>
            </a:r>
          </a:p>
          <a:p>
            <a:pPr marL="231775" lvl="1" algn="just"/>
            <a:r>
              <a:rPr lang="en-US" sz="2800" b="1" dirty="0"/>
              <a:t>Docking Sites Creation: </a:t>
            </a:r>
            <a:r>
              <a:rPr lang="en-US" sz="2800" dirty="0"/>
              <a:t>The phosphorylated tyrosine residues serve as docking sites for various intracellular signaling proteins. These proteins contain specific domains (e.g., SH2 domains) that recognize and bind to the phosphorylated tyrosine's.</a:t>
            </a:r>
          </a:p>
          <a:p>
            <a:pPr marL="231775" lvl="1" algn="just"/>
            <a:r>
              <a:rPr lang="en-US" sz="2800" b="1" dirty="0"/>
              <a:t>Recruitment of Signaling Molecules</a:t>
            </a:r>
            <a:r>
              <a:rPr lang="en-US" sz="2800" dirty="0"/>
              <a:t>: The binding of signaling proteins to phosphorylated tyrosine's triggers the assembly of signaling complexes at the receptor. </a:t>
            </a:r>
          </a:p>
          <a:p>
            <a:pPr marL="231775" lvl="1" algn="just"/>
            <a:r>
              <a:rPr lang="en-US" sz="2800" b="1" dirty="0"/>
              <a:t>Propagation of Signal: </a:t>
            </a:r>
            <a:r>
              <a:rPr lang="en-US" sz="2800" dirty="0"/>
              <a:t>The activation of these pathways leads to various cellular responses, including changes in gene expression, cell growth, differentiation, and survival.</a:t>
            </a:r>
          </a:p>
          <a:p>
            <a:pPr marL="231775" lvl="1" algn="just"/>
            <a:r>
              <a:rPr lang="en-US" sz="2800" dirty="0"/>
              <a:t>Examples of RTKs-Epidermal Growth Factor Receptor (EGFR), Insulin Receptor (IR),Platelet-Derived Growth Factor Receptor (PDGFR)</a:t>
            </a:r>
          </a:p>
        </p:txBody>
      </p:sp>
    </p:spTree>
    <p:extLst>
      <p:ext uri="{BB962C8B-B14F-4D97-AF65-F5344CB8AC3E}">
        <p14:creationId xmlns:p14="http://schemas.microsoft.com/office/powerpoint/2010/main" val="30924879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Receptor tyrosine Kinase</a:t>
            </a:r>
          </a:p>
        </p:txBody>
      </p:sp>
      <p:graphicFrame>
        <p:nvGraphicFramePr>
          <p:cNvPr id="7" name="Content Placeholder 6">
            <a:extLst>
              <a:ext uri="{FF2B5EF4-FFF2-40B4-BE49-F238E27FC236}">
                <a16:creationId xmlns:a16="http://schemas.microsoft.com/office/drawing/2014/main" id="{23B620D8-5F00-A491-9ED5-71C748C1C80B}"/>
              </a:ext>
            </a:extLst>
          </p:cNvPr>
          <p:cNvGraphicFramePr>
            <a:graphicFrameLocks noGrp="1"/>
          </p:cNvGraphicFramePr>
          <p:nvPr>
            <p:ph idx="1"/>
            <p:extLst>
              <p:ext uri="{D42A27DB-BD31-4B8C-83A1-F6EECF244321}">
                <p14:modId xmlns:p14="http://schemas.microsoft.com/office/powerpoint/2010/main" val="1808365037"/>
              </p:ext>
            </p:extLst>
          </p:nvPr>
        </p:nvGraphicFramePr>
        <p:xfrm>
          <a:off x="1965434" y="1397875"/>
          <a:ext cx="9241221" cy="46950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91</a:t>
            </a:fld>
            <a:endParaRPr lang="en-US"/>
          </a:p>
        </p:txBody>
      </p:sp>
    </p:spTree>
    <p:extLst>
      <p:ext uri="{BB962C8B-B14F-4D97-AF65-F5344CB8AC3E}">
        <p14:creationId xmlns:p14="http://schemas.microsoft.com/office/powerpoint/2010/main" val="31171621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Tyrosine Kinase associated Receptor</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92</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lstStyle/>
          <a:p>
            <a:pPr marL="231775" lvl="1"/>
            <a:r>
              <a:rPr lang="en-US" sz="2800" b="1" dirty="0"/>
              <a:t>Ligand for Receptor </a:t>
            </a:r>
          </a:p>
          <a:p>
            <a:pPr lvl="1"/>
            <a:r>
              <a:rPr lang="en-US" dirty="0"/>
              <a:t>Prolactin</a:t>
            </a:r>
          </a:p>
          <a:p>
            <a:pPr lvl="1"/>
            <a:r>
              <a:rPr lang="en-US" dirty="0"/>
              <a:t>Interlukin-2</a:t>
            </a:r>
          </a:p>
          <a:p>
            <a:pPr lvl="1"/>
            <a:r>
              <a:rPr lang="en-US" dirty="0"/>
              <a:t>Cytokines</a:t>
            </a:r>
          </a:p>
          <a:p>
            <a:pPr lvl="1"/>
            <a:r>
              <a:rPr lang="en-US" dirty="0"/>
              <a:t>Platelet growth factor</a:t>
            </a:r>
          </a:p>
          <a:p>
            <a:pPr lvl="1"/>
            <a:r>
              <a:rPr lang="en-US" dirty="0"/>
              <a:t>T-cell Receptors</a:t>
            </a:r>
          </a:p>
          <a:p>
            <a:pPr lvl="1"/>
            <a:r>
              <a:rPr lang="en-US" dirty="0"/>
              <a:t>B-cell Receptors</a:t>
            </a:r>
          </a:p>
        </p:txBody>
      </p:sp>
    </p:spTree>
    <p:extLst>
      <p:ext uri="{BB962C8B-B14F-4D97-AF65-F5344CB8AC3E}">
        <p14:creationId xmlns:p14="http://schemas.microsoft.com/office/powerpoint/2010/main" val="11931110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3653A-ABEC-539A-6B9C-DA577166A5C1}"/>
              </a:ext>
            </a:extLst>
          </p:cNvPr>
          <p:cNvSpPr>
            <a:spLocks noGrp="1"/>
          </p:cNvSpPr>
          <p:nvPr>
            <p:ph type="dt" sz="half" idx="10"/>
          </p:nvPr>
        </p:nvSpPr>
        <p:spPr/>
        <p:txBody>
          <a:bodyPr/>
          <a:lstStyle/>
          <a:p>
            <a:fld id="{651A8445-056C-4628-8223-1D88F9A20450}" type="datetime1">
              <a:rPr lang="en-US" smtClean="0"/>
              <a:t>5/19/2024</a:t>
            </a:fld>
            <a:endParaRPr lang="en-US"/>
          </a:p>
        </p:txBody>
      </p:sp>
      <p:sp>
        <p:nvSpPr>
          <p:cNvPr id="3" name="Footer Placeholder 2">
            <a:extLst>
              <a:ext uri="{FF2B5EF4-FFF2-40B4-BE49-F238E27FC236}">
                <a16:creationId xmlns:a16="http://schemas.microsoft.com/office/drawing/2014/main" id="{63B1879E-4BCB-083E-5F3E-2E43D4B39EBA}"/>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2ED896DF-C6E3-2583-5B5E-FF297114D157}"/>
              </a:ext>
            </a:extLst>
          </p:cNvPr>
          <p:cNvSpPr>
            <a:spLocks noGrp="1"/>
          </p:cNvSpPr>
          <p:nvPr>
            <p:ph type="sldNum" sz="quarter" idx="12"/>
          </p:nvPr>
        </p:nvSpPr>
        <p:spPr/>
        <p:txBody>
          <a:bodyPr/>
          <a:lstStyle/>
          <a:p>
            <a:fld id="{99DD7854-44FB-44E0-95A2-F323E40DB6E9}" type="slidenum">
              <a:rPr lang="en-US" smtClean="0"/>
              <a:t>93</a:t>
            </a:fld>
            <a:endParaRPr lang="en-US"/>
          </a:p>
        </p:txBody>
      </p:sp>
      <p:pic>
        <p:nvPicPr>
          <p:cNvPr id="2052" name="Picture 4">
            <a:extLst>
              <a:ext uri="{FF2B5EF4-FFF2-40B4-BE49-F238E27FC236}">
                <a16:creationId xmlns:a16="http://schemas.microsoft.com/office/drawing/2014/main" id="{03F8CCAC-9CD7-9F26-20AB-C04289A2F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04037"/>
            <a:ext cx="12192000" cy="5869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5476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94</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lstStyle/>
          <a:p>
            <a:pPr marL="231775" lvl="1" algn="just"/>
            <a:r>
              <a:rPr lang="en-US" sz="2800" b="1" dirty="0"/>
              <a:t>Tyrosine Phosphatase Receptor</a:t>
            </a:r>
          </a:p>
          <a:p>
            <a:pPr marL="688975" lvl="2" algn="just"/>
            <a:r>
              <a:rPr lang="en-US" sz="2400" dirty="0"/>
              <a:t>Receptor Tyrosine Phosphatases (RPTPs) are cell surface receptors that possess intrinsic protein tyrosine phosphatase activity. By dephosphorylating tyrosine residues on target proteins, RPTPs regulate various cellular processes and play important roles in development, immune function, and disease pathology. Understanding the function and regulation of RPTPs provides insights into the complex mechanisms of cellular signaling and potential therapeutic strategies for diseases associated with dysregulated tyrosine phosphorylation.</a:t>
            </a:r>
          </a:p>
        </p:txBody>
      </p:sp>
    </p:spTree>
    <p:extLst>
      <p:ext uri="{BB962C8B-B14F-4D97-AF65-F5344CB8AC3E}">
        <p14:creationId xmlns:p14="http://schemas.microsoft.com/office/powerpoint/2010/main" val="30226393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95</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lstStyle/>
          <a:p>
            <a:pPr marL="231775" lvl="1" algn="just"/>
            <a:r>
              <a:rPr lang="en-US" sz="2800" b="1" dirty="0"/>
              <a:t>Serine Threonine Kinase Receptors</a:t>
            </a:r>
          </a:p>
          <a:p>
            <a:pPr marL="688975" lvl="2" algn="just"/>
            <a:r>
              <a:rPr lang="en-US" sz="2400" dirty="0"/>
              <a:t>Beta transforming growth factor binds here (a cytokine)</a:t>
            </a:r>
          </a:p>
          <a:p>
            <a:pPr marL="688975" lvl="2" algn="just"/>
            <a:r>
              <a:rPr lang="en-US" sz="2400" dirty="0"/>
              <a:t>Serine/threonine kinase receptors are cell surface receptors that phosphorylate serine and/or threonine residues on target proteins in response to ligand binding. They play critical roles in cellular signaling and regulation of various physiological processes.</a:t>
            </a:r>
          </a:p>
        </p:txBody>
      </p:sp>
    </p:spTree>
    <p:extLst>
      <p:ext uri="{BB962C8B-B14F-4D97-AF65-F5344CB8AC3E}">
        <p14:creationId xmlns:p14="http://schemas.microsoft.com/office/powerpoint/2010/main" val="16222850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One Pass Guanyl cyclase Receptor/Membrane guanylyl cyclase (</a:t>
            </a:r>
            <a:r>
              <a:rPr lang="en-US" dirty="0" err="1"/>
              <a:t>mGCs</a:t>
            </a:r>
            <a:r>
              <a:rPr lang="en-US" dirty="0"/>
              <a:t>)</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96</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lstStyle/>
          <a:p>
            <a:pPr marL="231775" lvl="1"/>
            <a:r>
              <a:rPr lang="en-US" dirty="0"/>
              <a:t>When ANP (atrial Natriuretic peptide) bind with this receptor the guanyl cyclase part convert GTP to cGMP. Which in turn activate Protein Kinase G which cause phosphorylation of certain proteins . </a:t>
            </a:r>
          </a:p>
          <a:p>
            <a:pPr marL="231775" lvl="1"/>
            <a:r>
              <a:rPr lang="en-US" dirty="0"/>
              <a:t>These Receptors are mainly of two types</a:t>
            </a:r>
          </a:p>
          <a:p>
            <a:pPr marL="688975" lvl="2"/>
            <a:r>
              <a:rPr lang="en-US" dirty="0"/>
              <a:t>Part of 1 pass receptors present in membrane</a:t>
            </a:r>
          </a:p>
          <a:p>
            <a:pPr marL="688975" lvl="2"/>
            <a:r>
              <a:rPr lang="en-US" dirty="0"/>
              <a:t>Cytosolic  Receptor</a:t>
            </a:r>
          </a:p>
          <a:p>
            <a:pPr marL="688975" lvl="2"/>
            <a:endParaRPr lang="en-US" dirty="0"/>
          </a:p>
        </p:txBody>
      </p:sp>
    </p:spTree>
    <p:extLst>
      <p:ext uri="{BB962C8B-B14F-4D97-AF65-F5344CB8AC3E}">
        <p14:creationId xmlns:p14="http://schemas.microsoft.com/office/powerpoint/2010/main" val="36577792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One Pass Guanyl cyclase Receptor/Membrane guanylyl cyclase (</a:t>
            </a:r>
            <a:r>
              <a:rPr lang="en-US" dirty="0" err="1"/>
              <a:t>mGCs</a:t>
            </a:r>
            <a:r>
              <a:rPr lang="en-US" dirty="0"/>
              <a:t>)</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97</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normAutofit lnSpcReduction="10000"/>
          </a:bodyPr>
          <a:lstStyle/>
          <a:p>
            <a:pPr marL="231775" lvl="1" algn="just"/>
            <a:r>
              <a:rPr lang="en-US" dirty="0"/>
              <a:t>Atrial natriuretic peptide (ANP) is a hormone secreted primarily by the atria of the heart in response to increased blood volume and pressure. </a:t>
            </a:r>
          </a:p>
          <a:p>
            <a:pPr marL="231775" lvl="1" algn="just"/>
            <a:r>
              <a:rPr lang="en-US" dirty="0"/>
              <a:t>It acts as a ligand for one-pass guanylyl cyclase receptors, specifically the natriuretic peptide receptor A (NPR-A), also known as guanylyl cyclase-A (GC-A).</a:t>
            </a:r>
          </a:p>
          <a:p>
            <a:pPr marL="231775" lvl="1" algn="just"/>
            <a:r>
              <a:rPr lang="en-US" b="1" dirty="0"/>
              <a:t>Ligand Binding: </a:t>
            </a:r>
            <a:r>
              <a:rPr lang="en-US" dirty="0"/>
              <a:t>ANP binds specifically to NPR-A receptors located on the surface of target cells, particularly in vascular smooth muscle cells and renal tubular cells. </a:t>
            </a:r>
          </a:p>
          <a:p>
            <a:pPr marL="231775" lvl="1" algn="just"/>
            <a:r>
              <a:rPr lang="en-US" b="1" dirty="0"/>
              <a:t>Receptor Activation: </a:t>
            </a:r>
            <a:r>
              <a:rPr lang="en-US" dirty="0"/>
              <a:t>Binding of ANP induces conformational changes in NPR-A, leading to activation of the intracellular guanylyl cyclase domain. -Activated NPR-A catalyzes the conversion of GTP to cGMP in the cytoplasmic compartment of the cell.</a:t>
            </a:r>
          </a:p>
          <a:p>
            <a:pPr marL="231775" lvl="1" algn="just"/>
            <a:r>
              <a:rPr lang="en-US" b="1" dirty="0"/>
              <a:t>Cardiac Effects: </a:t>
            </a:r>
            <a:r>
              <a:rPr lang="en-US" dirty="0"/>
              <a:t>ANP/NPR-A signaling leads to decreased cardiac contractility and inhibition of renin-angiotensin-aldosterone system (RAAS) activity, contributing to the overall reduction in cardiac workload and blood pressure</a:t>
            </a:r>
          </a:p>
          <a:p>
            <a:pPr marL="3175" lvl="1" indent="0" algn="just">
              <a:buNone/>
            </a:pPr>
            <a:endParaRPr lang="en-US" dirty="0"/>
          </a:p>
        </p:txBody>
      </p:sp>
    </p:spTree>
    <p:extLst>
      <p:ext uri="{BB962C8B-B14F-4D97-AF65-F5344CB8AC3E}">
        <p14:creationId xmlns:p14="http://schemas.microsoft.com/office/powerpoint/2010/main" val="23688218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One Pass Guanyl cyclase Receptor/Membrane guanylyl cyclase (</a:t>
            </a:r>
            <a:r>
              <a:rPr lang="en-US" dirty="0" err="1"/>
              <a:t>mGCs</a:t>
            </a:r>
            <a:r>
              <a:rPr lang="en-US" dirty="0"/>
              <a:t>)</a:t>
            </a:r>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normAutofit/>
          </a:bodyPr>
          <a:lstStyle/>
          <a:p>
            <a:pPr marL="231775" lvl="1" algn="just"/>
            <a:r>
              <a:rPr lang="en-US" b="1" dirty="0"/>
              <a:t>cGMP Production</a:t>
            </a:r>
            <a:r>
              <a:rPr lang="en-US" dirty="0"/>
              <a:t>: The generation of cGMP serves as a second messenger in intracellular signaling pathways.   - Increased levels of cGMP activate downstream effectors, including protein kinases (such as PKG), ion channels, and </a:t>
            </a:r>
            <a:r>
              <a:rPr lang="en-US" dirty="0" err="1"/>
              <a:t>phosphodiesterases</a:t>
            </a:r>
            <a:r>
              <a:rPr lang="en-US" dirty="0"/>
              <a:t>.</a:t>
            </a:r>
          </a:p>
          <a:p>
            <a:pPr marL="231775" lvl="1" algn="just"/>
            <a:r>
              <a:rPr lang="en-US" b="1" dirty="0"/>
              <a:t>Physiological Effects of ANP/NPR-A Signaling:</a:t>
            </a:r>
          </a:p>
          <a:p>
            <a:pPr marL="688975" lvl="2" algn="just"/>
            <a:r>
              <a:rPr lang="en-US" b="1" dirty="0"/>
              <a:t>Vasodilation:   </a:t>
            </a:r>
            <a:r>
              <a:rPr lang="en-US" dirty="0"/>
              <a:t>- Activation of NPR-A by ANP leads to increased production of cGMP, which promotes relaxation of vascular smooth muscle cells.   -</a:t>
            </a:r>
          </a:p>
          <a:p>
            <a:pPr marL="688975" lvl="2" algn="just"/>
            <a:r>
              <a:rPr lang="en-US" b="1" dirty="0"/>
              <a:t>Diuresis and Natriuresis: </a:t>
            </a:r>
            <a:r>
              <a:rPr lang="en-US" dirty="0"/>
              <a:t>ANP/NPR-A signaling inhibits sodium reabsorption in the renal tubules, leading to increased urinary sodium excretion (natriuresis) and water loss (diuresis).   - This contributes to the reduction of blood volume and pressure.</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98</a:t>
            </a:fld>
            <a:endParaRPr lang="en-US"/>
          </a:p>
        </p:txBody>
      </p:sp>
    </p:spTree>
    <p:extLst>
      <p:ext uri="{BB962C8B-B14F-4D97-AF65-F5344CB8AC3E}">
        <p14:creationId xmlns:p14="http://schemas.microsoft.com/office/powerpoint/2010/main" val="3612684287"/>
      </p:ext>
    </p:extLst>
  </p:cSld>
  <p:clrMapOvr>
    <a:overrideClrMapping bg1="lt1" tx1="dk1" bg2="lt2" tx2="dk2" accent1="accent1" accent2="accent2" accent3="accent3" accent4="accent4" accent5="accent5" accent6="accent6" hlink="hlink" folHlink="folHlink"/>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8E67-07A6-D3FD-1DBD-B06A371B016A}"/>
              </a:ext>
            </a:extLst>
          </p:cNvPr>
          <p:cNvSpPr>
            <a:spLocks noGrp="1"/>
          </p:cNvSpPr>
          <p:nvPr>
            <p:ph type="title"/>
          </p:nvPr>
        </p:nvSpPr>
        <p:spPr/>
        <p:txBody>
          <a:bodyPr/>
          <a:lstStyle/>
          <a:p>
            <a:r>
              <a:rPr lang="en-US" dirty="0"/>
              <a:t>One Pass Guanyl cyclase Receptor/Membrane guanylyl cyclase (</a:t>
            </a:r>
            <a:r>
              <a:rPr lang="en-US" dirty="0" err="1"/>
              <a:t>mGCs</a:t>
            </a:r>
            <a:r>
              <a:rPr lang="en-US" dirty="0"/>
              <a:t>)</a:t>
            </a:r>
          </a:p>
        </p:txBody>
      </p:sp>
      <p:sp>
        <p:nvSpPr>
          <p:cNvPr id="4" name="Date Placeholder 3">
            <a:extLst>
              <a:ext uri="{FF2B5EF4-FFF2-40B4-BE49-F238E27FC236}">
                <a16:creationId xmlns:a16="http://schemas.microsoft.com/office/drawing/2014/main" id="{0034ADDA-9549-4330-2C88-3CA2D540F2FF}"/>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6504FA29-4AB0-A1FA-168C-B1FF24F8D56B}"/>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BA63DADA-5FE7-38FF-D05A-E8DD601D95AC}"/>
              </a:ext>
            </a:extLst>
          </p:cNvPr>
          <p:cNvSpPr>
            <a:spLocks noGrp="1"/>
          </p:cNvSpPr>
          <p:nvPr>
            <p:ph type="sldNum" sz="quarter" idx="12"/>
          </p:nvPr>
        </p:nvSpPr>
        <p:spPr/>
        <p:txBody>
          <a:bodyPr/>
          <a:lstStyle/>
          <a:p>
            <a:fld id="{99DD7854-44FB-44E0-95A2-F323E40DB6E9}" type="slidenum">
              <a:rPr lang="en-US" smtClean="0"/>
              <a:t>99</a:t>
            </a:fld>
            <a:endParaRPr lang="en-US"/>
          </a:p>
        </p:txBody>
      </p:sp>
      <p:sp>
        <p:nvSpPr>
          <p:cNvPr id="11" name="Content Placeholder 10">
            <a:extLst>
              <a:ext uri="{FF2B5EF4-FFF2-40B4-BE49-F238E27FC236}">
                <a16:creationId xmlns:a16="http://schemas.microsoft.com/office/drawing/2014/main" id="{D99BF8D7-8627-D00B-7DCB-298BF6AE1AAA}"/>
              </a:ext>
            </a:extLst>
          </p:cNvPr>
          <p:cNvSpPr>
            <a:spLocks noGrp="1"/>
          </p:cNvSpPr>
          <p:nvPr>
            <p:ph idx="1"/>
          </p:nvPr>
        </p:nvSpPr>
        <p:spPr/>
        <p:txBody>
          <a:bodyPr>
            <a:normAutofit/>
          </a:bodyPr>
          <a:lstStyle/>
          <a:p>
            <a:pPr marL="231775" lvl="1" algn="just"/>
            <a:r>
              <a:rPr lang="en-US" dirty="0"/>
              <a:t>Atrial natriuretic peptide (ANP) interacts with one-pass guanylyl cyclase receptors, specifically NPR-A, to exert physiological effects such as vasodilation, diuresis, and inhibition of cardiac hypertrophy. Dysregulation of ANP/NPR-A signaling is associated with cardiovascular diseases, making it a potential target for therapeutic intervention in conditions such as heart failure and hypertension. Understanding the mechanisms and effects of ANP/NPR-A signaling provides insights into its role in cardiovascular physiology and disease.</a:t>
            </a:r>
          </a:p>
        </p:txBody>
      </p:sp>
    </p:spTree>
    <p:extLst>
      <p:ext uri="{BB962C8B-B14F-4D97-AF65-F5344CB8AC3E}">
        <p14:creationId xmlns:p14="http://schemas.microsoft.com/office/powerpoint/2010/main" val="34658708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3653A-ABEC-539A-6B9C-DA577166A5C1}"/>
              </a:ext>
            </a:extLst>
          </p:cNvPr>
          <p:cNvSpPr>
            <a:spLocks noGrp="1"/>
          </p:cNvSpPr>
          <p:nvPr>
            <p:ph type="dt" sz="half" idx="10"/>
          </p:nvPr>
        </p:nvSpPr>
        <p:spPr/>
        <p:txBody>
          <a:bodyPr/>
          <a:lstStyle/>
          <a:p>
            <a:fld id="{651A8445-056C-4628-8223-1D88F9A20450}" type="datetime1">
              <a:rPr lang="en-US" smtClean="0"/>
              <a:t>5/19/2024</a:t>
            </a:fld>
            <a:endParaRPr lang="en-US"/>
          </a:p>
        </p:txBody>
      </p:sp>
      <p:sp>
        <p:nvSpPr>
          <p:cNvPr id="3" name="Footer Placeholder 2">
            <a:extLst>
              <a:ext uri="{FF2B5EF4-FFF2-40B4-BE49-F238E27FC236}">
                <a16:creationId xmlns:a16="http://schemas.microsoft.com/office/drawing/2014/main" id="{63B1879E-4BCB-083E-5F3E-2E43D4B39EBA}"/>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2ED896DF-C6E3-2583-5B5E-FF297114D157}"/>
              </a:ext>
            </a:extLst>
          </p:cNvPr>
          <p:cNvSpPr>
            <a:spLocks noGrp="1"/>
          </p:cNvSpPr>
          <p:nvPr>
            <p:ph type="sldNum" sz="quarter" idx="12"/>
          </p:nvPr>
        </p:nvSpPr>
        <p:spPr/>
        <p:txBody>
          <a:bodyPr/>
          <a:lstStyle/>
          <a:p>
            <a:fld id="{99DD7854-44FB-44E0-95A2-F323E40DB6E9}" type="slidenum">
              <a:rPr lang="en-US" smtClean="0"/>
              <a:t>100</a:t>
            </a:fld>
            <a:endParaRPr lang="en-US"/>
          </a:p>
        </p:txBody>
      </p:sp>
      <p:pic>
        <p:nvPicPr>
          <p:cNvPr id="1028" name="Picture 4" descr="NRTK Signaling">
            <a:extLst>
              <a:ext uri="{FF2B5EF4-FFF2-40B4-BE49-F238E27FC236}">
                <a16:creationId xmlns:a16="http://schemas.microsoft.com/office/drawing/2014/main" id="{9CD38361-F520-892F-707A-7142D32FD0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93" t="2578" r="3354"/>
          <a:stretch/>
        </p:blipFill>
        <p:spPr bwMode="auto">
          <a:xfrm>
            <a:off x="0" y="136526"/>
            <a:ext cx="12192000" cy="6324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4880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1B28-57E9-4328-94C7-9B4C73220731}"/>
              </a:ext>
            </a:extLst>
          </p:cNvPr>
          <p:cNvSpPr>
            <a:spLocks noGrp="1"/>
          </p:cNvSpPr>
          <p:nvPr>
            <p:ph type="title"/>
          </p:nvPr>
        </p:nvSpPr>
        <p:spPr>
          <a:xfrm>
            <a:off x="838200" y="1"/>
            <a:ext cx="10515600" cy="887895"/>
          </a:xfrm>
        </p:spPr>
        <p:txBody>
          <a:bodyPr>
            <a:normAutofit/>
          </a:bodyPr>
          <a:lstStyle/>
          <a:p>
            <a:r>
              <a:rPr lang="en-US" sz="3200" b="1" dirty="0"/>
              <a:t>I</a:t>
            </a:r>
            <a:r>
              <a:rPr lang="en-US" sz="3200" b="1" i="0" dirty="0">
                <a:effectLst/>
              </a:rPr>
              <a:t>ntracellular  receptors</a:t>
            </a:r>
            <a:endParaRPr lang="en-US" sz="3200" b="1" dirty="0"/>
          </a:p>
        </p:txBody>
      </p:sp>
      <p:sp>
        <p:nvSpPr>
          <p:cNvPr id="3" name="Content Placeholder 2">
            <a:extLst>
              <a:ext uri="{FF2B5EF4-FFF2-40B4-BE49-F238E27FC236}">
                <a16:creationId xmlns:a16="http://schemas.microsoft.com/office/drawing/2014/main" id="{1AD44765-6165-454B-BCFB-E7F74B00AA64}"/>
              </a:ext>
            </a:extLst>
          </p:cNvPr>
          <p:cNvSpPr>
            <a:spLocks noGrp="1"/>
          </p:cNvSpPr>
          <p:nvPr>
            <p:ph idx="1"/>
          </p:nvPr>
        </p:nvSpPr>
        <p:spPr>
          <a:xfrm>
            <a:off x="838200" y="887896"/>
            <a:ext cx="10515600" cy="5289067"/>
          </a:xfrm>
        </p:spPr>
        <p:txBody>
          <a:bodyPr>
            <a:normAutofit/>
          </a:bodyPr>
          <a:lstStyle/>
          <a:p>
            <a:pPr algn="just">
              <a:lnSpc>
                <a:spcPct val="150000"/>
              </a:lnSpc>
            </a:pPr>
            <a:r>
              <a:rPr lang="en-US" sz="2400" b="1" dirty="0"/>
              <a:t>I</a:t>
            </a:r>
            <a:r>
              <a:rPr lang="en-US" sz="2400" b="1" i="0" dirty="0">
                <a:effectLst/>
              </a:rPr>
              <a:t>ntracellular or cytoplasmic receptors, are found in the cytoplasm of the cell and respond to hydrophobic ligand molecules that are able to travel across the plasma membrane</a:t>
            </a:r>
          </a:p>
          <a:p>
            <a:pPr algn="just">
              <a:lnSpc>
                <a:spcPct val="150000"/>
              </a:lnSpc>
            </a:pPr>
            <a:r>
              <a:rPr lang="en-US" sz="2400" b="0" i="0" dirty="0">
                <a:effectLst/>
              </a:rPr>
              <a:t>Once inside the cell, many of these molecules bind to proteins that act as regulators of mRNA synthesis to mediate gene expression </a:t>
            </a:r>
          </a:p>
        </p:txBody>
      </p:sp>
      <p:sp>
        <p:nvSpPr>
          <p:cNvPr id="5" name="Slide Number Placeholder 4">
            <a:extLst>
              <a:ext uri="{FF2B5EF4-FFF2-40B4-BE49-F238E27FC236}">
                <a16:creationId xmlns:a16="http://schemas.microsoft.com/office/drawing/2014/main" id="{D4EAB5CD-1444-47B1-B349-AD53912D92E3}"/>
              </a:ext>
            </a:extLst>
          </p:cNvPr>
          <p:cNvSpPr>
            <a:spLocks noGrp="1"/>
          </p:cNvSpPr>
          <p:nvPr>
            <p:ph type="sldNum" sz="quarter" idx="12"/>
          </p:nvPr>
        </p:nvSpPr>
        <p:spPr/>
        <p:txBody>
          <a:bodyPr/>
          <a:lstStyle/>
          <a:p>
            <a:fld id="{263732EB-A410-453E-8DB1-1DF47A6BB1E8}" type="slidenum">
              <a:rPr lang="en-US" smtClean="0"/>
              <a:t>101</a:t>
            </a:fld>
            <a:endParaRPr lang="en-US"/>
          </a:p>
        </p:txBody>
      </p:sp>
      <p:sp>
        <p:nvSpPr>
          <p:cNvPr id="6" name="Footer Placeholder 5">
            <a:extLst>
              <a:ext uri="{FF2B5EF4-FFF2-40B4-BE49-F238E27FC236}">
                <a16:creationId xmlns:a16="http://schemas.microsoft.com/office/drawing/2014/main" id="{924B249F-BD3A-4F35-8588-6E4BDDE08CE8}"/>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70823DD-0420-6464-A8C7-2D80F617FE2F}"/>
              </a:ext>
            </a:extLst>
          </p:cNvPr>
          <p:cNvSpPr>
            <a:spLocks noGrp="1"/>
          </p:cNvSpPr>
          <p:nvPr>
            <p:ph type="dt" sz="half" idx="10"/>
          </p:nvPr>
        </p:nvSpPr>
        <p:spPr/>
        <p:txBody>
          <a:bodyPr/>
          <a:lstStyle/>
          <a:p>
            <a:fld id="{79535A8B-3372-43EF-9AA1-E5D7964C4BCF}" type="datetime1">
              <a:rPr lang="en-US" smtClean="0"/>
              <a:t>5/19/2024</a:t>
            </a:fld>
            <a:endParaRPr lang="en-US"/>
          </a:p>
        </p:txBody>
      </p:sp>
    </p:spTree>
    <p:extLst>
      <p:ext uri="{BB962C8B-B14F-4D97-AF65-F5344CB8AC3E}">
        <p14:creationId xmlns:p14="http://schemas.microsoft.com/office/powerpoint/2010/main" val="1181336559"/>
      </p:ext>
    </p:extLst>
  </p:cSld>
  <p:clrMapOvr>
    <a:masterClrMapping/>
  </p:clrMapOvr>
  <mc:AlternateContent xmlns:mc="http://schemas.openxmlformats.org/markup-compatibility/2006" xmlns:p14="http://schemas.microsoft.com/office/powerpoint/2010/main">
    <mc:Choice Requires="p14">
      <p:transition spd="slow" p14:dur="2000" advTm="151474"/>
    </mc:Choice>
    <mc:Fallback xmlns="">
      <p:transition spd="slow" advTm="151474"/>
    </mc:Fallback>
  </mc:AlternateContent>
  <p:extLst>
    <p:ext uri="{3A86A75C-4F4B-4683-9AE1-C65F6400EC91}">
      <p14:laserTraceLst xmlns:p14="http://schemas.microsoft.com/office/powerpoint/2010/main">
        <p14:tracePtLst>
          <p14:tracePt t="413" x="10939463" y="2516188"/>
          <p14:tracePt t="423" x="10064750" y="2227263"/>
          <p14:tracePt t="433" x="9250363" y="1989138"/>
          <p14:tracePt t="445" x="8412163" y="1801813"/>
          <p14:tracePt t="456" x="7610475" y="1652588"/>
          <p14:tracePt t="481" x="6221413" y="1501775"/>
          <p14:tracePt t="485" x="5645150" y="1476375"/>
          <p14:tracePt t="494" x="5157788" y="1439863"/>
          <p14:tracePt t="506" x="4706938" y="1389063"/>
          <p14:tracePt t="514" x="4443413" y="1339850"/>
          <p14:tracePt t="524" x="4168775" y="1289050"/>
          <p14:tracePt t="538" x="4043363" y="1238250"/>
          <p14:tracePt t="545" x="3917950" y="1201738"/>
          <p14:tracePt t="557" x="3830638" y="1163638"/>
          <p14:tracePt t="565" x="3767138" y="1114425"/>
          <p14:tracePt t="576" x="3717925" y="1076325"/>
          <p14:tracePt t="590" x="3692525" y="1038225"/>
          <p14:tracePt t="595" x="3679825" y="1025525"/>
          <p14:tracePt t="607" x="3654425" y="1014413"/>
          <p14:tracePt t="616" x="3654425" y="1001713"/>
          <p14:tracePt t="626" x="3654425" y="989013"/>
          <p14:tracePt t="646" x="3654425" y="976313"/>
          <p14:tracePt t="707" x="3654425" y="963613"/>
          <p14:tracePt t="778" x="3654425" y="950913"/>
          <p14:tracePt t="819" x="3643313" y="950913"/>
          <p14:tracePt t="829" x="3630613" y="938213"/>
          <p14:tracePt t="869" x="3617913" y="938213"/>
          <p14:tracePt t="910" x="3605213" y="938213"/>
          <p14:tracePt t="921" x="3605213" y="950913"/>
          <p14:tracePt t="940" x="3579813" y="963613"/>
          <p14:tracePt t="950" x="3567113" y="976313"/>
          <p14:tracePt t="961" x="3554413" y="989013"/>
          <p14:tracePt t="971" x="3541713" y="1001713"/>
          <p14:tracePt t="980" x="3517900" y="1014413"/>
          <p14:tracePt t="990" x="3505200" y="1025525"/>
          <p14:tracePt t="1005" x="3454400" y="1063625"/>
          <p14:tracePt t="1011" x="3405188" y="1101725"/>
          <p14:tracePt t="1023" x="3367088" y="1125538"/>
          <p14:tracePt t="1031" x="3317875" y="1150938"/>
          <p14:tracePt t="1041" x="3305175" y="1163638"/>
          <p14:tracePt t="1055" x="3279775" y="1189038"/>
          <p14:tracePt t="1063" x="3267075" y="1189038"/>
          <p14:tracePt t="1073" x="3254375" y="1189038"/>
          <p14:tracePt t="1092" x="3241675" y="1189038"/>
          <p14:tracePt t="1122" x="3228975" y="1189038"/>
          <p14:tracePt t="1143" x="3192463" y="1201738"/>
          <p14:tracePt t="1154" x="3167063" y="1227138"/>
          <p14:tracePt t="1163" x="3141663" y="1227138"/>
          <p14:tracePt t="1173" x="3116263" y="1227138"/>
          <p14:tracePt t="1184" x="3079750" y="1227138"/>
          <p14:tracePt t="1193" x="3067050" y="1238250"/>
          <p14:tracePt t="1205" x="3054350" y="1238250"/>
          <p14:tracePt t="1214" x="3041650" y="1238250"/>
          <p14:tracePt t="1224" x="3028950" y="1238250"/>
          <p14:tracePt t="1244" x="3016250" y="1238250"/>
          <p14:tracePt t="1286" x="3016250" y="1227138"/>
          <p14:tracePt t="1315" x="3016250" y="1201738"/>
          <p14:tracePt t="1325" x="3016250" y="1176338"/>
          <p14:tracePt t="1338" x="3092450" y="1138238"/>
          <p14:tracePt t="1346" x="3216275" y="1050925"/>
          <p14:tracePt t="1356" x="3441700" y="938213"/>
          <p14:tracePt t="1366" x="3730625" y="825500"/>
          <p14:tracePt t="1376" x="4056063" y="663575"/>
          <p14:tracePt t="1389" x="4294188" y="588963"/>
          <p14:tracePt t="1396" x="4443413" y="563563"/>
          <p14:tracePt t="1406" x="4568825" y="538163"/>
          <p14:tracePt t="1417" x="4668838" y="525463"/>
          <p14:tracePt t="1427" x="4732338" y="525463"/>
          <p14:tracePt t="1438" x="4768850" y="525463"/>
          <p14:tracePt t="1447" x="4806950" y="525463"/>
          <p14:tracePt t="1457" x="4832350" y="538163"/>
          <p14:tracePt t="1471" x="4856163" y="550863"/>
          <p14:tracePt t="1478" x="4868863" y="576263"/>
          <p14:tracePt t="1498" x="4881563" y="600075"/>
          <p14:tracePt t="1520" x="4881563" y="612775"/>
          <p14:tracePt t="1528" x="4881563" y="625475"/>
          <p14:tracePt t="1538" x="4881563" y="638175"/>
          <p14:tracePt t="1549" x="4856163" y="663575"/>
          <p14:tracePt t="1558" x="4768850" y="700088"/>
          <p14:tracePt t="1572" x="4668838" y="725488"/>
          <p14:tracePt t="1579" x="4543425" y="763588"/>
          <p14:tracePt t="1589" x="4406900" y="801688"/>
          <p14:tracePt t="1599" x="4192588" y="850900"/>
          <p14:tracePt t="1609" x="4043363" y="876300"/>
          <p14:tracePt t="1621" x="3856038" y="889000"/>
          <p14:tracePt t="1630" x="3730625" y="889000"/>
          <p14:tracePt t="1639" x="3592513" y="901700"/>
          <p14:tracePt t="1655" x="3479800" y="912813"/>
          <p14:tracePt t="1659" x="3354388" y="912813"/>
          <p14:tracePt t="1671" x="3292475" y="912813"/>
          <p14:tracePt t="1680" x="3216275" y="912813"/>
          <p14:tracePt t="1690" x="3167063" y="912813"/>
          <p14:tracePt t="1703" x="3141663" y="912813"/>
          <p14:tracePt t="1711" x="3116263" y="901700"/>
          <p14:tracePt t="1721" x="3092450" y="889000"/>
          <p14:tracePt t="1731" x="3079750" y="889000"/>
          <p14:tracePt t="1753" x="3067050" y="889000"/>
          <p14:tracePt t="1761" x="3067050" y="876300"/>
          <p14:tracePt t="2846" x="3054350" y="876300"/>
          <p14:tracePt t="2856" x="3016250" y="876300"/>
          <p14:tracePt t="2869" x="2954338" y="889000"/>
          <p14:tracePt t="2876" x="2828925" y="938213"/>
          <p14:tracePt t="2887" x="2690813" y="1014413"/>
          <p14:tracePt t="2903" x="2528888" y="1076325"/>
          <p14:tracePt t="2906" x="2339975" y="1150938"/>
          <p14:tracePt t="2919" x="2090738" y="1250950"/>
          <p14:tracePt t="2927" x="1827213" y="1389063"/>
          <p14:tracePt t="2939" x="1652588" y="1439863"/>
          <p14:tracePt t="2947" x="1514475" y="1501775"/>
          <p14:tracePt t="2957" x="1465263" y="1514475"/>
          <p14:tracePt t="2970" x="1427163" y="1527175"/>
          <p14:tracePt t="2977" x="1427163" y="1539875"/>
          <p14:tracePt t="2988" x="1401763" y="1539875"/>
          <p14:tracePt t="3049" x="1401763" y="1552575"/>
          <p14:tracePt t="3058" x="1414463" y="1563688"/>
          <p14:tracePt t="3069" x="1439863" y="1563688"/>
          <p14:tracePt t="3079" x="1476375" y="1576388"/>
          <p14:tracePt t="3090" x="1514475" y="1576388"/>
          <p14:tracePt t="3102" x="1565275" y="1589088"/>
          <p14:tracePt t="3109" x="1601788" y="1589088"/>
          <p14:tracePt t="3119" x="1627188" y="1589088"/>
          <p14:tracePt t="3129" x="1652588" y="1589088"/>
          <p14:tracePt t="3139" x="1665288" y="1601788"/>
          <p14:tracePt t="3152" x="1689100" y="1601788"/>
          <p14:tracePt t="3160" x="1701800" y="1614488"/>
          <p14:tracePt t="3170" x="1727200" y="1614488"/>
          <p14:tracePt t="3181" x="1752600" y="1627188"/>
          <p14:tracePt t="3190" x="1790700" y="1627188"/>
          <p14:tracePt t="3203" x="1865313" y="1639888"/>
          <p14:tracePt t="3211" x="1965325" y="1652588"/>
          <p14:tracePt t="3221" x="2090738" y="1663700"/>
          <p14:tracePt t="3231" x="2190750" y="1689100"/>
          <p14:tracePt t="3241" x="2278063" y="1689100"/>
          <p14:tracePt t="3252" x="2316163" y="1701800"/>
          <p14:tracePt t="3261" x="2352675" y="1701800"/>
          <p14:tracePt t="3271" x="2365375" y="1714500"/>
          <p14:tracePt t="3286" x="2390775" y="1714500"/>
          <p14:tracePt t="3293" x="2403475" y="1714500"/>
          <p14:tracePt t="3301" x="2441575" y="1727200"/>
          <p14:tracePt t="3311" x="2503488" y="1727200"/>
          <p14:tracePt t="3321" x="2590800" y="1739900"/>
          <p14:tracePt t="3334" x="2728913" y="1776413"/>
          <p14:tracePt t="3341" x="2916238" y="1801813"/>
          <p14:tracePt t="3351" x="3041650" y="1827213"/>
          <p14:tracePt t="3362" x="3154363" y="1839913"/>
          <p14:tracePt t="3372" x="3205163" y="1852613"/>
          <p14:tracePt t="3385" x="3254375" y="1852613"/>
          <p14:tracePt t="3393" x="3292475" y="1865313"/>
          <p14:tracePt t="3403" x="3341688" y="1865313"/>
          <p14:tracePt t="3414" x="3379788" y="1865313"/>
          <p14:tracePt t="3423" x="3441700" y="1865313"/>
          <p14:tracePt t="3436" x="3517900" y="1865313"/>
          <p14:tracePt t="3443" x="3579813" y="1865313"/>
          <p14:tracePt t="3453" x="3630613" y="1865313"/>
          <p14:tracePt t="3464" x="3667125" y="1865313"/>
          <p14:tracePt t="3474" x="3692525" y="1865313"/>
          <p14:tracePt t="3485" x="3717925" y="1865313"/>
          <p14:tracePt t="3494" x="3730625" y="1865313"/>
          <p14:tracePt t="3517" x="3743325" y="1865313"/>
          <p14:tracePt t="4467" x="3730625" y="1865313"/>
          <p14:tracePt t="4478" x="3667125" y="1827213"/>
          <p14:tracePt t="4488" x="3605213" y="1765300"/>
          <p14:tracePt t="4500" x="3567113" y="1727200"/>
          <p14:tracePt t="4508" x="3530600" y="1689100"/>
          <p14:tracePt t="4518" x="3505200" y="1639888"/>
          <p14:tracePt t="4529" x="3467100" y="1627188"/>
          <p14:tracePt t="4538" x="3454400" y="1601788"/>
          <p14:tracePt t="4551" x="3441700" y="1563688"/>
          <p14:tracePt t="4559" x="3417888" y="1527175"/>
          <p14:tracePt t="4569" x="3417888" y="1514475"/>
          <p14:tracePt t="4585" x="3417888" y="1463675"/>
          <p14:tracePt t="4589" x="3405188" y="1427163"/>
          <p14:tracePt t="4600" x="3405188" y="1414463"/>
          <p14:tracePt t="4619" x="3405188" y="1401763"/>
          <p14:tracePt t="4633" x="3405188" y="1389063"/>
          <p14:tracePt t="4660" x="3405188" y="1376363"/>
          <p14:tracePt t="4670" x="3454400" y="1350963"/>
          <p14:tracePt t="4684" x="3530600" y="1339850"/>
          <p14:tracePt t="4691" x="3605213" y="1327150"/>
          <p14:tracePt t="4702" x="3767138" y="1289050"/>
          <p14:tracePt t="4711" x="3892550" y="1276350"/>
          <p14:tracePt t="4721" x="4043363" y="1263650"/>
          <p14:tracePt t="4734" x="4181475" y="1263650"/>
          <p14:tracePt t="4741" x="4330700" y="1263650"/>
          <p14:tracePt t="4754" x="4481513" y="1263650"/>
          <p14:tracePt t="4762" x="4606925" y="1263650"/>
          <p14:tracePt t="4772" x="4794250" y="1263650"/>
          <p14:tracePt t="4783" x="5006975" y="1289050"/>
          <p14:tracePt t="4792" x="5232400" y="1314450"/>
          <p14:tracePt t="4802" x="5357813" y="1339850"/>
          <p14:tracePt t="4812" x="5495925" y="1363663"/>
          <p14:tracePt t="4822" x="5632450" y="1401763"/>
          <p14:tracePt t="4834" x="5757863" y="1427163"/>
          <p14:tracePt t="4842" x="5857875" y="1450975"/>
          <p14:tracePt t="4853" x="5957888" y="1476375"/>
          <p14:tracePt t="4866" x="6045200" y="1489075"/>
          <p14:tracePt t="4874" x="6121400" y="1501775"/>
          <p14:tracePt t="4884" x="6183313" y="1514475"/>
          <p14:tracePt t="4893" x="6246813" y="1539875"/>
          <p14:tracePt t="4903" x="6308725" y="1539875"/>
          <p14:tracePt t="4917" x="6370638" y="1539875"/>
          <p14:tracePt t="4924" x="6396038" y="1552575"/>
          <p14:tracePt t="4934" x="6421438" y="1563688"/>
          <p14:tracePt t="4944" x="6434138" y="1563688"/>
          <p14:tracePt t="4954" x="6446838" y="1563688"/>
          <p14:tracePt t="4995" x="6459538" y="1563688"/>
          <p14:tracePt t="6606" x="6483350" y="1563688"/>
          <p14:tracePt t="6617" x="6521450" y="1552575"/>
          <p14:tracePt t="6627" x="6559550" y="1552575"/>
          <p14:tracePt t="6637" x="6584950" y="1552575"/>
          <p14:tracePt t="6647" x="6646863" y="1552575"/>
          <p14:tracePt t="6658" x="6684963" y="1552575"/>
          <p14:tracePt t="6667" x="6746875" y="1527175"/>
          <p14:tracePt t="6680" x="6784975" y="1527175"/>
          <p14:tracePt t="6688" x="6846888" y="1514475"/>
          <p14:tracePt t="6698" x="6946900" y="1514475"/>
          <p14:tracePt t="6708" x="7072313" y="1514475"/>
          <p14:tracePt t="6717" x="7185025" y="1514475"/>
          <p14:tracePt t="6731" x="7335838" y="1514475"/>
          <p14:tracePt t="6738" x="7459663" y="1514475"/>
          <p14:tracePt t="6748" x="7597775" y="1514475"/>
          <p14:tracePt t="6759" x="7761288" y="1514475"/>
          <p14:tracePt t="6768" x="7910513" y="1514475"/>
          <p14:tracePt t="6781" x="8048625" y="1514475"/>
          <p14:tracePt t="6789" x="8186738" y="1514475"/>
          <p14:tracePt t="6798" x="8299450" y="1527175"/>
          <p14:tracePt t="6810" x="8435975" y="1539875"/>
          <p14:tracePt t="6819" x="8574088" y="1552575"/>
          <p14:tracePt t="6832" x="8699500" y="1563688"/>
          <p14:tracePt t="6839" x="8850313" y="1563688"/>
          <p14:tracePt t="6850" x="8975725" y="1563688"/>
          <p14:tracePt t="6865" x="9050338" y="1576388"/>
          <p14:tracePt t="6870" x="9137650" y="1576388"/>
          <p14:tracePt t="6881" x="9212263" y="1589088"/>
          <p14:tracePt t="6890" x="9263063" y="1601788"/>
          <p14:tracePt t="6900" x="9312275" y="1601788"/>
          <p14:tracePt t="6914" x="9363075" y="1601788"/>
          <p14:tracePt t="6921" x="9413875" y="1601788"/>
          <p14:tracePt t="6931" x="9488488" y="1601788"/>
          <p14:tracePt t="6941" x="9525000" y="1601788"/>
          <p14:tracePt t="6952" x="9575800" y="1601788"/>
          <p14:tracePt t="6964" x="9613900" y="1601788"/>
          <p14:tracePt t="6971" x="9663113" y="1601788"/>
          <p14:tracePt t="6981" x="9675813" y="1601788"/>
          <p14:tracePt t="6992" x="9701213" y="1601788"/>
          <p14:tracePt t="7002" x="9713913" y="1601788"/>
          <p14:tracePt t="7014" x="9726613" y="1601788"/>
          <p14:tracePt t="7022" x="9739313" y="1601788"/>
          <p14:tracePt t="7032" x="9763125" y="1601788"/>
          <p14:tracePt t="7043" x="9801225" y="1601788"/>
          <p14:tracePt t="7052" x="9875838" y="1601788"/>
          <p14:tracePt t="7064" x="9926638" y="1601788"/>
          <p14:tracePt t="7073" x="10013950" y="1601788"/>
          <p14:tracePt t="7083" x="10113963" y="1614488"/>
          <p14:tracePt t="7096" x="10213975" y="1627188"/>
          <p14:tracePt t="7103" x="10264775" y="1627188"/>
          <p14:tracePt t="7114" x="10339388" y="1639888"/>
          <p14:tracePt t="7123" x="10377488" y="1652588"/>
          <p14:tracePt t="7133" x="10439400" y="1663700"/>
          <p14:tracePt t="7148" x="10539413" y="1663700"/>
          <p14:tracePt t="7154" x="10652125" y="1676400"/>
          <p14:tracePt t="7165" x="10764838" y="1676400"/>
          <p14:tracePt t="7174" x="10877550" y="1689100"/>
          <p14:tracePt t="7184" x="10952163" y="1701800"/>
          <p14:tracePt t="7198" x="11015663" y="1701800"/>
          <p14:tracePt t="7204" x="11041063" y="1701800"/>
          <p14:tracePt t="7215" x="11077575" y="1701800"/>
          <p14:tracePt t="7235" x="11090275" y="1701800"/>
          <p14:tracePt t="7255" x="11102975" y="1701800"/>
          <p14:tracePt t="7265" x="11128375" y="1701800"/>
          <p14:tracePt t="7276" x="11141075" y="1701800"/>
          <p14:tracePt t="7285" x="11153775" y="1701800"/>
          <p14:tracePt t="7296" x="11164888" y="1701800"/>
          <p14:tracePt t="7306" x="11177588" y="1701800"/>
          <p14:tracePt t="7316" x="11190288" y="1701800"/>
          <p14:tracePt t="7346" x="11202988" y="1701800"/>
          <p14:tracePt t="7378" x="11215688" y="1701800"/>
          <p14:tracePt t="7439" x="11190288" y="1701800"/>
          <p14:tracePt t="7448" x="11090275" y="1701800"/>
          <p14:tracePt t="7458" x="10877550" y="1701800"/>
          <p14:tracePt t="7468" x="10464800" y="1689100"/>
          <p14:tracePt t="7480" x="9888538" y="1689100"/>
          <p14:tracePt t="7488" x="9212263" y="1689100"/>
          <p14:tracePt t="7498" x="8461375" y="1727200"/>
          <p14:tracePt t="7509" x="7673975" y="1776413"/>
          <p14:tracePt t="7518" x="6859588" y="1801813"/>
          <p14:tracePt t="7530" x="6208713" y="1852613"/>
          <p14:tracePt t="7539" x="5457825" y="1876425"/>
          <p14:tracePt t="7549" x="4868863" y="1901825"/>
          <p14:tracePt t="7563" x="4092575" y="1952625"/>
          <p14:tracePt t="7569" x="3479800" y="1952625"/>
          <p14:tracePt t="7580" x="2928938" y="1978025"/>
          <p14:tracePt t="7589" x="2478088" y="2001838"/>
          <p14:tracePt t="7600" x="2027238" y="2065338"/>
          <p14:tracePt t="7613" x="1701800" y="2101850"/>
          <p14:tracePt t="7620" x="1414463" y="2139950"/>
          <p14:tracePt t="7631" x="1227138" y="2152650"/>
          <p14:tracePt t="7640" x="1076325" y="2165350"/>
          <p14:tracePt t="7650" x="989013" y="2165350"/>
          <p14:tracePt t="7664" x="950913" y="2178050"/>
          <p14:tracePt t="7671" x="938213" y="2178050"/>
          <p14:tracePt t="7681" x="925513" y="2178050"/>
          <p14:tracePt t="7904" x="938213" y="2178050"/>
          <p14:tracePt t="7948" x="950913" y="2178050"/>
          <p14:tracePt t="7975" x="963613" y="2178050"/>
          <p14:tracePt t="7985" x="976313" y="2178050"/>
          <p14:tracePt t="7995" x="989013" y="2178050"/>
          <p14:tracePt t="8028" x="1001713" y="2178050"/>
          <p14:tracePt t="8066" x="1014413" y="2178050"/>
          <p14:tracePt t="8086" x="1038225" y="2178050"/>
          <p14:tracePt t="8107" x="1050925" y="2178050"/>
          <p14:tracePt t="8117" x="1063625" y="2178050"/>
          <p14:tracePt t="8129" x="1076325" y="2178050"/>
          <p14:tracePt t="8137" x="1101725" y="2178050"/>
          <p14:tracePt t="8158" x="1114425" y="2178050"/>
          <p14:tracePt t="8170" x="1127125" y="2178050"/>
          <p14:tracePt t="8188" x="1127125" y="2165350"/>
          <p14:tracePt t="8197" x="1139825" y="2165350"/>
          <p14:tracePt t="8218" x="1150938" y="2165350"/>
          <p14:tracePt t="8248" x="1163638" y="2165350"/>
          <p14:tracePt t="8381" x="1176338" y="2165350"/>
          <p14:tracePt t="8421" x="1189038" y="2165350"/>
          <p14:tracePt t="8441" x="1201738" y="2165350"/>
          <p14:tracePt t="8471" x="1214438" y="2165350"/>
          <p14:tracePt t="8502" x="1227138" y="2152650"/>
          <p14:tracePt t="8542" x="1239838" y="2152650"/>
          <p14:tracePt t="8552" x="1252538" y="2152650"/>
          <p14:tracePt t="8644" x="1263650" y="2152650"/>
          <p14:tracePt t="8664" x="1263650" y="2139950"/>
          <p14:tracePt t="8677" x="1276350" y="2139950"/>
          <p14:tracePt t="8706" x="1289050" y="2139950"/>
          <p14:tracePt t="8728" x="1301750" y="2139950"/>
          <p14:tracePt t="8755" x="1314450" y="2139950"/>
          <p14:tracePt t="8796" x="1327150" y="2139950"/>
          <p14:tracePt t="8826" x="1352550" y="2139950"/>
          <p14:tracePt t="8846" x="1363663" y="2127250"/>
          <p14:tracePt t="8857" x="1376363" y="2127250"/>
          <p14:tracePt t="8869" x="1389063" y="2127250"/>
          <p14:tracePt t="8878" x="1401763" y="2127250"/>
          <p14:tracePt t="8887" x="1414463" y="2127250"/>
          <p14:tracePt t="8897" x="1427163" y="2127250"/>
          <p14:tracePt t="8911" x="1439863" y="2127250"/>
          <p14:tracePt t="8928" x="1465263" y="2127250"/>
          <p14:tracePt t="8948" x="1476375" y="2127250"/>
          <p14:tracePt t="8962" x="1501775" y="2127250"/>
          <p14:tracePt t="8968" x="1527175" y="2127250"/>
          <p14:tracePt t="8978" x="1539875" y="2114550"/>
          <p14:tracePt t="8988" x="1552575" y="2114550"/>
          <p14:tracePt t="8999" x="1565275" y="2114550"/>
          <p14:tracePt t="9011" x="1577975" y="2114550"/>
          <p14:tracePt t="9019" x="1589088" y="2114550"/>
          <p14:tracePt t="9031" x="1601788" y="2114550"/>
          <p14:tracePt t="9049" x="1627188" y="2114550"/>
          <p14:tracePt t="9069" x="1639888" y="2114550"/>
          <p14:tracePt t="9079" x="1665288" y="2114550"/>
          <p14:tracePt t="9091" x="1677988" y="2114550"/>
          <p14:tracePt t="9103" x="1689100" y="2114550"/>
          <p14:tracePt t="9111" x="1701800" y="2114550"/>
          <p14:tracePt t="9130" x="1727200" y="2114550"/>
          <p14:tracePt t="9144" x="1739900" y="2114550"/>
          <p14:tracePt t="9153" x="1765300" y="2114550"/>
          <p14:tracePt t="9161" x="1778000" y="2114550"/>
          <p14:tracePt t="9171" x="1814513" y="2114550"/>
          <p14:tracePt t="9181" x="1839913" y="2114550"/>
          <p14:tracePt t="9194" x="1878013" y="2114550"/>
          <p14:tracePt t="9201" x="1914525" y="2114550"/>
          <p14:tracePt t="9211" x="1952625" y="2114550"/>
          <p14:tracePt t="9221" x="1978025" y="2114550"/>
          <p14:tracePt t="9232" x="2014538" y="2114550"/>
          <p14:tracePt t="9245" x="2078038" y="2114550"/>
          <p14:tracePt t="9252" x="2178050" y="2114550"/>
          <p14:tracePt t="9262" x="2252663" y="2114550"/>
          <p14:tracePt t="9272" x="2316163" y="2114550"/>
          <p14:tracePt t="9282" x="2378075" y="2114550"/>
          <p14:tracePt t="9294" x="2428875" y="2114550"/>
          <p14:tracePt t="9302" x="2465388" y="2114550"/>
          <p14:tracePt t="9313" x="2503488" y="2114550"/>
          <p14:tracePt t="9323" x="2565400" y="2114550"/>
          <p14:tracePt t="9333" x="2667000" y="2114550"/>
          <p14:tracePt t="9344" x="2767013" y="2114550"/>
          <p14:tracePt t="9353" x="2903538" y="2127250"/>
          <p14:tracePt t="9363" x="3016250" y="2139950"/>
          <p14:tracePt t="9377" x="3103563" y="2152650"/>
          <p14:tracePt t="9384" x="3179763" y="2152650"/>
          <p14:tracePt t="9395" x="3241675" y="2152650"/>
          <p14:tracePt t="9404" x="3317875" y="2152650"/>
          <p14:tracePt t="9414" x="3354388" y="2152650"/>
          <p14:tracePt t="9427" x="3441700" y="2152650"/>
          <p14:tracePt t="9434" x="3505200" y="2165350"/>
          <p14:tracePt t="9445" x="3630613" y="2178050"/>
          <p14:tracePt t="9454" x="3717925" y="2178050"/>
          <p14:tracePt t="9464" x="3792538" y="2190750"/>
          <p14:tracePt t="9478" x="3867150" y="2190750"/>
          <p14:tracePt t="9486" x="3917950" y="2190750"/>
          <p14:tracePt t="9496" x="4005263" y="2190750"/>
          <p14:tracePt t="9506" x="4105275" y="2190750"/>
          <p14:tracePt t="9516" x="4217988" y="2190750"/>
          <p14:tracePt t="9527" x="4330700" y="2190750"/>
          <p14:tracePt t="9536" x="4430713" y="2190750"/>
          <p14:tracePt t="9546" x="4568825" y="2201863"/>
          <p14:tracePt t="9556" x="4694238" y="2214563"/>
          <p14:tracePt t="9566" x="4794250" y="2214563"/>
          <p14:tracePt t="9578" x="4856163" y="2227263"/>
          <p14:tracePt t="9588" x="4932363" y="2239963"/>
          <p14:tracePt t="9596" x="4968875" y="2239963"/>
          <p14:tracePt t="9610" x="5019675" y="2239963"/>
          <p14:tracePt t="9617" x="5045075" y="2239963"/>
          <p14:tracePt t="9627" x="5068888" y="2239963"/>
          <p14:tracePt t="9637" x="5081588" y="2239963"/>
          <p14:tracePt t="9647" x="5094288" y="2239963"/>
          <p14:tracePt t="9660" x="5106988" y="2239963"/>
          <p14:tracePt t="9668" x="5119688" y="2239963"/>
          <p14:tracePt t="9698" x="5132388" y="2239963"/>
          <p14:tracePt t="9718" x="5145088" y="2239963"/>
          <p14:tracePt t="11634" x="5157788" y="2239963"/>
          <p14:tracePt t="11644" x="5170488" y="2239963"/>
          <p14:tracePt t="11665" x="5181600" y="2252663"/>
          <p14:tracePt t="11675" x="5207000" y="2265363"/>
          <p14:tracePt t="11684" x="5232400" y="2265363"/>
          <p14:tracePt t="11694" x="5257800" y="2265363"/>
          <p14:tracePt t="11708" x="5307013" y="2265363"/>
          <p14:tracePt t="11715" x="5345113" y="2265363"/>
          <p14:tracePt t="11727" x="5419725" y="2278063"/>
          <p14:tracePt t="11736" x="5470525" y="2278063"/>
          <p14:tracePt t="11745" x="5519738" y="2278063"/>
          <p14:tracePt t="11758" x="5583238" y="2290763"/>
          <p14:tracePt t="11766" x="5657850" y="2290763"/>
          <p14:tracePt t="11776" x="5757863" y="2290763"/>
          <p14:tracePt t="11786" x="5857875" y="2290763"/>
          <p14:tracePt t="11796" x="5970588" y="2303463"/>
          <p14:tracePt t="11808" x="6096000" y="2303463"/>
          <p14:tracePt t="11816" x="6196013" y="2303463"/>
          <p14:tracePt t="11826" x="6296025" y="2314575"/>
          <p14:tracePt t="11840" x="6359525" y="2314575"/>
          <p14:tracePt t="11847" x="6434138" y="2314575"/>
          <p14:tracePt t="11858" x="6472238" y="2314575"/>
          <p14:tracePt t="11867" x="6521450" y="2314575"/>
          <p14:tracePt t="11889" x="6546850" y="2314575"/>
          <p14:tracePt t="11892" x="6584950" y="2314575"/>
          <p14:tracePt t="11897" x="6608763" y="2314575"/>
          <p14:tracePt t="11908" x="6646863" y="2314575"/>
          <p14:tracePt t="11918" x="6672263" y="2314575"/>
          <p14:tracePt t="11928" x="6708775" y="2314575"/>
          <p14:tracePt t="11941" x="6734175" y="2314575"/>
          <p14:tracePt t="11948" x="6784975" y="2314575"/>
          <p14:tracePt t="11959" x="6808788" y="2314575"/>
          <p14:tracePt t="11968" x="6859588" y="2314575"/>
          <p14:tracePt t="11978" x="6884988" y="2314575"/>
          <p14:tracePt t="11991" x="6921500" y="2314575"/>
          <p14:tracePt t="11999" x="6946900" y="2314575"/>
          <p14:tracePt t="12009" x="6972300" y="2314575"/>
          <p14:tracePt t="12020" x="6985000" y="2314575"/>
          <p14:tracePt t="12029" x="7010400" y="2314575"/>
          <p14:tracePt t="12040" x="7034213" y="2314575"/>
          <p14:tracePt t="12049" x="7059613" y="2314575"/>
          <p14:tracePt t="12059" x="7072313" y="2314575"/>
          <p14:tracePt t="12074" x="7097713" y="2314575"/>
          <p14:tracePt t="12080" x="7110413" y="2314575"/>
          <p14:tracePt t="12090" x="7134225" y="2314575"/>
          <p14:tracePt t="12100" x="7146925" y="2314575"/>
          <p14:tracePt t="12110" x="7159625" y="2314575"/>
          <p14:tracePt t="12124" x="7172325" y="2314575"/>
          <p14:tracePt t="12130" x="7185025" y="2314575"/>
          <p14:tracePt t="12141" x="7197725" y="2314575"/>
          <p14:tracePt t="12151" x="7210425" y="2314575"/>
          <p14:tracePt t="12172" x="7223125" y="2314575"/>
          <p14:tracePt t="12191" x="7235825" y="2314575"/>
          <p14:tracePt t="12223" x="7246938" y="2314575"/>
          <p14:tracePt t="12241" x="7259638" y="2314575"/>
          <p14:tracePt t="12253" x="7272338" y="2314575"/>
          <p14:tracePt t="12262" x="7285038" y="2314575"/>
          <p14:tracePt t="12283" x="7310438" y="2303463"/>
          <p14:tracePt t="12293" x="7323138" y="2303463"/>
          <p14:tracePt t="12307" x="7348538" y="2290763"/>
          <p14:tracePt t="12315" x="7359650" y="2290763"/>
          <p14:tracePt t="12325" x="7385050" y="2290763"/>
          <p14:tracePt t="12343" x="7410450" y="2290763"/>
          <p14:tracePt t="12357" x="7423150" y="2290763"/>
          <p14:tracePt t="12363" x="7459663" y="2290763"/>
          <p14:tracePt t="12374" x="7497763" y="2278063"/>
          <p14:tracePt t="12384" x="7535863" y="2278063"/>
          <p14:tracePt t="12394" x="7572375" y="2278063"/>
          <p14:tracePt t="12407" x="7623175" y="2265363"/>
          <p14:tracePt t="12414" x="7697788" y="2265363"/>
          <p14:tracePt t="12425" x="7761288" y="2252663"/>
          <p14:tracePt t="12435" x="7848600" y="2239963"/>
          <p14:tracePt t="12444" x="7886700" y="2239963"/>
          <p14:tracePt t="12458" x="7948613" y="2239963"/>
          <p14:tracePt t="12465" x="7986713" y="2239963"/>
          <p14:tracePt t="12476" x="8035925" y="2239963"/>
          <p14:tracePt t="12485" x="8099425" y="2227263"/>
          <p14:tracePt t="12495" x="8148638" y="2227263"/>
          <p14:tracePt t="12507" x="8248650" y="2227263"/>
          <p14:tracePt t="12515" x="8399463" y="2227263"/>
          <p14:tracePt t="12526" x="8586788" y="2227263"/>
          <p14:tracePt t="12540" x="8737600" y="2227263"/>
          <p14:tracePt t="12546" x="8850313" y="2227263"/>
          <p14:tracePt t="12557" x="8999538" y="2227263"/>
          <p14:tracePt t="12566" x="9124950" y="2227263"/>
          <p14:tracePt t="12577" x="9237663" y="2227263"/>
          <p14:tracePt t="12590" x="9324975" y="2239963"/>
          <p14:tracePt t="12597" x="9401175" y="2239963"/>
          <p14:tracePt t="12607" x="9463088" y="2252663"/>
          <p14:tracePt t="12617" x="9550400" y="2265363"/>
          <p14:tracePt t="12627" x="9613900" y="2265363"/>
          <p14:tracePt t="12641" x="9663113" y="2278063"/>
          <p14:tracePt t="12647" x="9726613" y="2278063"/>
          <p14:tracePt t="12657" x="9763125" y="2290763"/>
          <p14:tracePt t="12668" x="9801225" y="2290763"/>
          <p14:tracePt t="12678" x="9826625" y="2290763"/>
          <p14:tracePt t="12690" x="9852025" y="2303463"/>
          <p14:tracePt t="12698" x="9875838" y="2303463"/>
          <p14:tracePt t="12709" x="9913938" y="2303463"/>
          <p14:tracePt t="12718" x="9939338" y="2303463"/>
          <p14:tracePt t="12729" x="9975850" y="2303463"/>
          <p14:tracePt t="12740" x="10026650" y="2314575"/>
          <p14:tracePt t="12749" x="10064750" y="2314575"/>
          <p14:tracePt t="12759" x="10101263" y="2314575"/>
          <p14:tracePt t="12773" x="10139363" y="2314575"/>
          <p14:tracePt t="12779" x="10152063" y="2314575"/>
          <p14:tracePt t="12790" x="10177463" y="2314575"/>
          <p14:tracePt t="12799" x="10188575" y="2314575"/>
          <p14:tracePt t="12809" x="10213975" y="2314575"/>
          <p14:tracePt t="12830" x="10226675" y="2314575"/>
          <p14:tracePt t="12841" x="10239375" y="2314575"/>
          <p14:tracePt t="12871" x="10252075" y="2314575"/>
          <p14:tracePt t="12880" x="10264775" y="2314575"/>
          <p14:tracePt t="12922" x="10277475" y="2314575"/>
          <p14:tracePt t="12941" x="10301288" y="2314575"/>
          <p14:tracePt t="12952" x="10313988" y="2314575"/>
          <p14:tracePt t="12972" x="10339388" y="2314575"/>
          <p14:tracePt t="12992" x="10352088" y="2314575"/>
          <p14:tracePt t="13005" x="10377488" y="2314575"/>
          <p14:tracePt t="13012" x="10390188" y="2314575"/>
          <p14:tracePt t="13022" x="10414000" y="2314575"/>
          <p14:tracePt t="13033" x="10426700" y="2314575"/>
          <p14:tracePt t="13042" x="10452100" y="2314575"/>
          <p14:tracePt t="13063" x="10464800" y="2314575"/>
          <p14:tracePt t="13073" x="10477500" y="2314575"/>
          <p14:tracePt t="13083" x="10490200" y="2314575"/>
          <p14:tracePt t="13093" x="10502900" y="2314575"/>
          <p14:tracePt t="13113" x="10514013" y="2314575"/>
          <p14:tracePt t="13154" x="10526713" y="2314575"/>
          <p14:tracePt t="13783" x="10539413" y="2314575"/>
          <p14:tracePt t="13935" x="10514013" y="2314575"/>
          <p14:tracePt t="13945" x="10414000" y="2314575"/>
          <p14:tracePt t="13954" x="10201275" y="2314575"/>
          <p14:tracePt t="13965" x="9901238" y="2314575"/>
          <p14:tracePt t="13975" x="9450388" y="2303463"/>
          <p14:tracePt t="13988" x="8999538" y="2290763"/>
          <p14:tracePt t="13996" x="8424863" y="2290763"/>
          <p14:tracePt t="14006" x="7810500" y="2290763"/>
          <p14:tracePt t="14016" x="7310438" y="2290763"/>
          <p14:tracePt t="14029" x="6897688" y="2290763"/>
          <p14:tracePt t="14038" x="6383338" y="2290763"/>
          <p14:tracePt t="14046" x="5945188" y="2290763"/>
          <p14:tracePt t="14056" x="5470525" y="2290763"/>
          <p14:tracePt t="14066" x="5019675" y="2290763"/>
          <p14:tracePt t="14076" x="4530725" y="2365375"/>
          <p14:tracePt t="14088" x="4081463" y="2403475"/>
          <p14:tracePt t="14097" x="3654425" y="2452688"/>
          <p14:tracePt t="14107" x="3328988" y="2503488"/>
          <p14:tracePt t="14121" x="3067050" y="2540000"/>
          <p14:tracePt t="14127" x="2841625" y="2565400"/>
          <p14:tracePt t="14137" x="2690813" y="2590800"/>
          <p14:tracePt t="14148" x="2528888" y="2616200"/>
          <p14:tracePt t="14158" x="2416175" y="2616200"/>
          <p14:tracePt t="14172" x="2328863" y="2627313"/>
          <p14:tracePt t="14178" x="2228850" y="2627313"/>
          <p14:tracePt t="14189" x="2127250" y="2627313"/>
          <p14:tracePt t="14198" x="2027238" y="2627313"/>
          <p14:tracePt t="14209" x="1927225" y="2640013"/>
          <p14:tracePt t="14221" x="1814513" y="2652713"/>
          <p14:tracePt t="14229" x="1739900" y="2665413"/>
          <p14:tracePt t="14239" x="1627188" y="2690813"/>
          <p14:tracePt t="14249" x="1514475" y="2716213"/>
          <p14:tracePt t="14259" x="1401763" y="2740025"/>
          <p14:tracePt t="14271" x="1301750" y="2778125"/>
          <p14:tracePt t="14279" x="1214438" y="2790825"/>
          <p14:tracePt t="14290" x="1163638" y="2803525"/>
          <p14:tracePt t="14300" x="1101725" y="2828925"/>
          <p14:tracePt t="14310" x="1076325" y="2828925"/>
          <p14:tracePt t="14322" x="1063625" y="2840038"/>
          <p14:tracePt t="14330" x="1027113" y="2840038"/>
          <p14:tracePt t="14340" x="989013" y="2840038"/>
          <p14:tracePt t="14354" x="963613" y="2840038"/>
          <p14:tracePt t="14360" x="925513" y="2852738"/>
          <p14:tracePt t="14381" x="914400" y="2852738"/>
          <p14:tracePt t="14543" x="925513" y="2852738"/>
          <p14:tracePt t="14573" x="938213" y="2840038"/>
          <p14:tracePt t="14593" x="950913" y="2840038"/>
          <p14:tracePt t="14614" x="963613" y="2840038"/>
          <p14:tracePt t="14624" x="976313" y="2840038"/>
          <p14:tracePt t="14637" x="1001713" y="2840038"/>
          <p14:tracePt t="14644" x="1027113" y="2840038"/>
          <p14:tracePt t="14654" x="1076325" y="2840038"/>
          <p14:tracePt t="14664" x="1114425" y="2828925"/>
          <p14:tracePt t="14674" x="1163638" y="2828925"/>
          <p14:tracePt t="14688" x="1201738" y="2816225"/>
          <p14:tracePt t="14695" x="1239838" y="2803525"/>
          <p14:tracePt t="14704" x="1276350" y="2803525"/>
          <p14:tracePt t="14716" x="1339850" y="2790825"/>
          <p14:tracePt t="14725" x="1439863" y="2790825"/>
          <p14:tracePt t="14738" x="1552575" y="2778125"/>
          <p14:tracePt t="14746" x="1665288" y="2765425"/>
          <p14:tracePt t="14755" x="1778000" y="2765425"/>
          <p14:tracePt t="14766" x="1903413" y="2752725"/>
          <p14:tracePt t="14776" x="2027238" y="2740025"/>
          <p14:tracePt t="14788" x="2139950" y="2740025"/>
          <p14:tracePt t="14796" x="2239963" y="2728913"/>
          <p14:tracePt t="14806" x="2316163" y="2716213"/>
          <p14:tracePt t="14820" x="2378075" y="2716213"/>
          <p14:tracePt t="14827" x="2416175" y="2716213"/>
          <p14:tracePt t="14837" x="2465388" y="2716213"/>
          <p14:tracePt t="14847" x="2516188" y="2703513"/>
          <p14:tracePt t="14857" x="2590800" y="2690813"/>
          <p14:tracePt t="14871" x="2716213" y="2678113"/>
          <p14:tracePt t="14877" x="2867025" y="2665413"/>
          <p14:tracePt t="14889" x="3067050" y="2640013"/>
          <p14:tracePt t="14898" x="3216275" y="2627313"/>
          <p14:tracePt t="14907" x="3392488" y="2616200"/>
          <p14:tracePt t="14921" x="3479800" y="2616200"/>
          <p14:tracePt t="14928" x="3554413" y="2616200"/>
          <p14:tracePt t="14938" x="3605213" y="2616200"/>
          <p14:tracePt t="14949" x="3630613" y="2616200"/>
          <p14:tracePt t="14958" x="3654425" y="2616200"/>
          <p14:tracePt t="14979" x="3667125" y="2616200"/>
          <p14:tracePt t="53170" x="3654425" y="2616200"/>
          <p14:tracePt t="53180" x="3643313" y="2590800"/>
          <p14:tracePt t="53190" x="3617913" y="2516188"/>
          <p14:tracePt t="53203" x="3567113" y="2427288"/>
          <p14:tracePt t="53210" x="3492500" y="2290763"/>
          <p14:tracePt t="53222" x="3429000" y="2190750"/>
          <p14:tracePt t="53231" x="3341688" y="2039938"/>
          <p14:tracePt t="53241" x="3192463" y="1827213"/>
          <p14:tracePt t="53256" x="3016250" y="1501775"/>
          <p14:tracePt t="53261" x="2816225" y="1227138"/>
          <p14:tracePt t="53272" x="2590800" y="938213"/>
          <p14:tracePt t="53282" x="2403475" y="763588"/>
          <p14:tracePt t="53291" x="2252663" y="588963"/>
          <p14:tracePt t="53305" x="2103438" y="450850"/>
          <p14:tracePt t="53312" x="1990725" y="350838"/>
          <p14:tracePt t="53324" x="1903413" y="274638"/>
          <p14:tracePt t="53332" x="1827213" y="212725"/>
          <p14:tracePt t="53342" x="1778000" y="150813"/>
          <p14:tracePt t="53355" x="1739900" y="125413"/>
          <p14:tracePt t="53363" x="1714500" y="74613"/>
          <p14:tracePt t="53373" x="1677988" y="12700"/>
          <p14:tracePt t="53566" x="1652588" y="38100"/>
          <p14:tracePt t="53576" x="1652588" y="87313"/>
          <p14:tracePt t="53586" x="1652588" y="150813"/>
          <p14:tracePt t="53595" x="1652588" y="225425"/>
          <p14:tracePt t="53606" x="1652588" y="274638"/>
          <p14:tracePt t="53616" x="1639888" y="338138"/>
          <p14:tracePt t="53625" x="1614488" y="374650"/>
          <p14:tracePt t="53638" x="1601788" y="412750"/>
          <p14:tracePt t="53646" x="1589088" y="450850"/>
          <p14:tracePt t="53656" x="1565275" y="512763"/>
          <p14:tracePt t="53671" x="1527175" y="550863"/>
          <p14:tracePt t="53677" x="1501775" y="588963"/>
          <p14:tracePt t="53688" x="1476375" y="612775"/>
          <p14:tracePt t="53697" x="1452563" y="638175"/>
          <p14:tracePt t="53707" x="1427163" y="676275"/>
          <p14:tracePt t="53722" x="1376363" y="750888"/>
          <p14:tracePt t="53727" x="1327150" y="812800"/>
          <p14:tracePt t="53738" x="1301750" y="863600"/>
          <p14:tracePt t="53748" x="1276350" y="901700"/>
          <p14:tracePt t="53758" x="1252538" y="925513"/>
          <p14:tracePt t="53771" x="1239838" y="950913"/>
          <p14:tracePt t="53788" x="1239838" y="963613"/>
          <p14:tracePt t="53940" x="1239838" y="976313"/>
          <p14:tracePt t="53973" x="1239838" y="989013"/>
          <p14:tracePt t="53981" x="1239838" y="1001713"/>
          <p14:tracePt t="54022" x="1239838" y="1014413"/>
          <p14:tracePt t="54072" x="1239838" y="1025525"/>
          <p14:tracePt t="54085" x="1227138" y="1025525"/>
          <p14:tracePt t="54224" x="1289050" y="1001713"/>
          <p14:tracePt t="54235" x="1339850" y="963613"/>
          <p14:tracePt t="54244" x="1414463" y="925513"/>
          <p14:tracePt t="54254" x="1539875" y="876300"/>
          <p14:tracePt t="54265" x="1714500" y="812800"/>
          <p14:tracePt t="54275" x="1878013" y="776288"/>
          <p14:tracePt t="54286" x="2065338" y="750888"/>
          <p14:tracePt t="54295" x="2228850" y="738188"/>
          <p14:tracePt t="54305" x="2465388" y="738188"/>
          <p14:tracePt t="54319" x="2778125" y="750888"/>
          <p14:tracePt t="54325" x="3167063" y="812800"/>
          <p14:tracePt t="54336" x="3454400" y="850900"/>
          <p14:tracePt t="54345" x="3654425" y="876300"/>
          <p14:tracePt t="54356" x="3805238" y="912813"/>
          <p14:tracePt t="54370" x="3943350" y="950913"/>
          <p14:tracePt t="54376" x="4068763" y="963613"/>
          <p14:tracePt t="54387" x="4192588" y="989013"/>
          <p14:tracePt t="54396" x="4294188" y="1001713"/>
          <p14:tracePt t="54406" x="4381500" y="1014413"/>
          <p14:tracePt t="54420" x="4430713" y="1014413"/>
          <p14:tracePt t="54427" x="4481513" y="1025525"/>
          <p14:tracePt t="54437" x="4506913" y="1025525"/>
          <p14:tracePt t="54447" x="4518025" y="1038225"/>
          <p14:tracePt t="54458" x="4530725" y="1038225"/>
          <p14:tracePt t="54469" x="4530725" y="1050925"/>
          <p14:tracePt t="54498" x="4530725" y="1063625"/>
          <p14:tracePt t="54508" x="4494213" y="1114425"/>
          <p14:tracePt t="54519" x="4406900" y="1150938"/>
          <p14:tracePt t="54528" x="4305300" y="1189038"/>
          <p14:tracePt t="54538" x="4130675" y="1250950"/>
          <p14:tracePt t="54552" x="3956050" y="1289050"/>
          <p14:tracePt t="54558" x="3756025" y="1314450"/>
          <p14:tracePt t="54570" x="3505200" y="1339850"/>
          <p14:tracePt t="54579" x="3317875" y="1339850"/>
          <p14:tracePt t="54589" x="3154363" y="1339850"/>
          <p14:tracePt t="54602" x="3067050" y="1339850"/>
          <p14:tracePt t="54609" x="2992438" y="1327150"/>
          <p14:tracePt t="54619" x="2967038" y="1314450"/>
          <p14:tracePt t="54629" x="2941638" y="1301750"/>
          <p14:tracePt t="54639" x="2928938" y="1289050"/>
          <p14:tracePt t="54652" x="2928938" y="1250950"/>
          <p14:tracePt t="54660" x="2928938" y="1189038"/>
          <p14:tracePt t="54670" x="3003550" y="1076325"/>
          <p14:tracePt t="54680" x="3092450" y="976313"/>
          <p14:tracePt t="54690" x="3179763" y="925513"/>
          <p14:tracePt t="54703" x="3305175" y="889000"/>
          <p14:tracePt t="54711" x="3405188" y="863600"/>
          <p14:tracePt t="54721" x="3530600" y="850900"/>
          <p14:tracePt t="54731" x="3630613" y="838200"/>
          <p14:tracePt t="54741" x="3717925" y="825500"/>
          <p14:tracePt t="54752" x="3767138" y="825500"/>
          <p14:tracePt t="54761" x="3830638" y="825500"/>
          <p14:tracePt t="54771" x="3867150" y="825500"/>
          <p14:tracePt t="54784" x="3892550" y="838200"/>
          <p14:tracePt t="54792" x="3905250" y="863600"/>
          <p14:tracePt t="54803" x="3905250" y="901700"/>
          <p14:tracePt t="54812" x="3843338" y="976313"/>
          <p14:tracePt t="54822" x="3705225" y="1076325"/>
          <p14:tracePt t="54836" x="3467100" y="1163638"/>
          <p14:tracePt t="54843" x="3228975" y="1238250"/>
          <p14:tracePt t="54853" x="3067050" y="1276350"/>
          <p14:tracePt t="54868" x="2854325" y="1314450"/>
          <p14:tracePt t="54872" x="2703513" y="1327150"/>
          <p14:tracePt t="54886" x="2554288" y="1339850"/>
          <p14:tracePt t="54893" x="2465388" y="1339850"/>
          <p14:tracePt t="54903" x="2390775" y="1339850"/>
          <p14:tracePt t="54913" x="2365375" y="1339850"/>
          <p14:tracePt t="54923" x="2339975" y="1339850"/>
          <p14:tracePt t="54964" x="2378075" y="1276350"/>
          <p14:tracePt t="54974" x="2490788" y="1189038"/>
          <p14:tracePt t="54984" x="2616200" y="1101725"/>
          <p14:tracePt t="54994" x="2790825" y="1014413"/>
          <p14:tracePt t="55004" x="3016250" y="912813"/>
          <p14:tracePt t="55018" x="3167063" y="838200"/>
          <p14:tracePt t="55025" x="3328988" y="801688"/>
          <p14:tracePt t="55035" x="3429000" y="763588"/>
          <p14:tracePt t="55047" x="3517900" y="763588"/>
          <p14:tracePt t="55055" x="3541713" y="763588"/>
          <p14:tracePt t="55068" x="3567113" y="763588"/>
          <p14:tracePt t="55076" x="3579813" y="763588"/>
          <p14:tracePt t="55096" x="3567113" y="801688"/>
          <p14:tracePt t="55106" x="3479800" y="876300"/>
          <p14:tracePt t="55119" x="3292475" y="963613"/>
          <p14:tracePt t="55126" x="3054350" y="1050925"/>
          <p14:tracePt t="55136" x="2667000" y="1189038"/>
          <p14:tracePt t="55147" x="2365375" y="1263650"/>
          <p14:tracePt t="55156" x="2103438" y="1314450"/>
          <p14:tracePt t="55169" x="1890713" y="1327150"/>
          <p14:tracePt t="55177" x="1665288" y="1339850"/>
          <p14:tracePt t="55186" x="1539875" y="1339850"/>
          <p14:tracePt t="55197" x="1439863" y="1339850"/>
          <p14:tracePt t="55207" x="1389063" y="1339850"/>
          <p14:tracePt t="55218" x="1352550" y="1339850"/>
          <p14:tracePt t="55227" x="1339850" y="1339850"/>
          <p14:tracePt t="55238" x="1327150" y="1327150"/>
          <p14:tracePt t="55257" x="1327150" y="1314450"/>
          <p14:tracePt t="55268" x="1352550" y="1289050"/>
          <p14:tracePt t="55278" x="1452563" y="1250950"/>
          <p14:tracePt t="55288" x="1601788" y="1176338"/>
          <p14:tracePt t="55302" x="1765300" y="1125538"/>
          <p14:tracePt t="55309" x="1927225" y="1089025"/>
          <p14:tracePt t="55320" x="2090738" y="1038225"/>
          <p14:tracePt t="55329" x="2216150" y="1014413"/>
          <p14:tracePt t="55339" x="2303463" y="989013"/>
          <p14:tracePt t="55352" x="2365375" y="989013"/>
          <p14:tracePt t="55359" x="2403475" y="989013"/>
          <p14:tracePt t="55369" x="2416175" y="989013"/>
          <p14:tracePt t="55380" x="2428875" y="989013"/>
          <p14:tracePt t="55410" x="2416175" y="989013"/>
          <p14:tracePt t="55420" x="2352675" y="1001713"/>
          <p14:tracePt t="55433" x="2278063" y="1014413"/>
          <p14:tracePt t="55440" x="2165350" y="1050925"/>
          <p14:tracePt t="55451" x="2065338" y="1076325"/>
          <p14:tracePt t="55461" x="1903413" y="1089025"/>
          <p14:tracePt t="55470" x="1727200" y="1101725"/>
          <p14:tracePt t="55485" x="1601788" y="1101725"/>
          <p14:tracePt t="55491" x="1476375" y="1101725"/>
          <p14:tracePt t="55501" x="1414463" y="1101725"/>
          <p14:tracePt t="55511" x="1363663" y="1101725"/>
          <p14:tracePt t="55522" x="1327150" y="1089025"/>
          <p14:tracePt t="55534" x="1301750" y="1089025"/>
          <p14:tracePt t="55541" x="1289050" y="1076325"/>
          <p14:tracePt t="55551" x="1289050" y="1063625"/>
          <p14:tracePt t="55563" x="1276350" y="1038225"/>
          <p14:tracePt t="55572" x="1276350" y="1025525"/>
          <p14:tracePt t="55584" x="1276350" y="1001713"/>
          <p14:tracePt t="55592" x="1276350" y="963613"/>
          <p14:tracePt t="55602" x="1289050" y="912813"/>
          <p14:tracePt t="55613" x="1363663" y="838200"/>
          <p14:tracePt t="55622" x="1489075" y="750888"/>
          <p14:tracePt t="55634" x="1614488" y="688975"/>
          <p14:tracePt t="55643" x="1739900" y="625475"/>
          <p14:tracePt t="55653" x="1852613" y="600075"/>
          <p14:tracePt t="55664" x="1978025" y="576263"/>
          <p14:tracePt t="55673" x="2078038" y="576263"/>
          <p14:tracePt t="55684" x="2165350" y="576263"/>
          <p14:tracePt t="55694" x="2190750" y="576263"/>
          <p14:tracePt t="55704" x="2216150" y="576263"/>
          <p14:tracePt t="55725" x="2228850" y="576263"/>
          <p14:tracePt t="55754" x="2178050" y="612775"/>
          <p14:tracePt t="55767" x="2039938" y="663575"/>
          <p14:tracePt t="55774" x="1814513" y="750888"/>
          <p14:tracePt t="55785" x="1577975" y="812800"/>
          <p14:tracePt t="55795" x="1239838" y="876300"/>
          <p14:tracePt t="55805" x="950913" y="925513"/>
          <p14:tracePt t="55818" x="750888" y="963613"/>
          <p14:tracePt t="55826" x="500063" y="976313"/>
          <p14:tracePt t="55835" x="325438" y="976313"/>
          <p14:tracePt t="55846" x="163513" y="976313"/>
          <p14:tracePt t="55856" x="38100" y="976313"/>
          <p14:tracePt t="56184" x="100013" y="901700"/>
          <p14:tracePt t="56190" x="238125" y="889000"/>
          <p14:tracePt t="56200" x="400050" y="876300"/>
          <p14:tracePt t="56212" x="650875" y="876300"/>
          <p14:tracePt t="56221" x="1001713" y="850900"/>
          <p14:tracePt t="56233" x="1376363" y="838200"/>
          <p14:tracePt t="56241" x="1727200" y="812800"/>
          <p14:tracePt t="56251" x="2014538" y="801688"/>
          <p14:tracePt t="56261" x="2190750" y="801688"/>
          <p14:tracePt t="56271" x="2390775" y="801688"/>
          <p14:tracePt t="56285" x="2578100" y="801688"/>
          <p14:tracePt t="56292" x="2728913" y="801688"/>
          <p14:tracePt t="56301" x="2928938" y="801688"/>
          <p14:tracePt t="56313" x="3116263" y="801688"/>
          <p14:tracePt t="56322" x="3317875" y="801688"/>
          <p14:tracePt t="56334" x="3492500" y="801688"/>
          <p14:tracePt t="56342" x="3767138" y="801688"/>
          <p14:tracePt t="56352" x="4117975" y="801688"/>
          <p14:tracePt t="56366" x="4494213" y="776288"/>
          <p14:tracePt t="56372" x="4819650" y="738188"/>
          <p14:tracePt t="56384" x="5094288" y="738188"/>
          <p14:tracePt t="56393" x="5332413" y="738188"/>
          <p14:tracePt t="56403" x="5495925" y="738188"/>
          <p14:tracePt t="56417" x="5657850" y="738188"/>
          <p14:tracePt t="56423" x="5795963" y="738188"/>
          <p14:tracePt t="56434" x="5908675" y="738188"/>
          <p14:tracePt t="56444" x="5983288" y="738188"/>
          <p14:tracePt t="56453" x="6034088" y="738188"/>
          <p14:tracePt t="56467" x="6045200" y="750888"/>
          <p14:tracePt t="56474" x="6083300" y="750888"/>
          <p14:tracePt t="56585" x="6070600" y="750888"/>
          <p14:tracePt t="56606" x="6045200" y="750888"/>
          <p14:tracePt t="56616" x="6008688" y="750888"/>
          <p14:tracePt t="56626" x="5921375" y="750888"/>
          <p14:tracePt t="56636" x="5783263" y="750888"/>
          <p14:tracePt t="56650" x="5583238" y="750888"/>
          <p14:tracePt t="56656" x="5270500" y="750888"/>
          <p14:tracePt t="56667" x="4894263" y="738188"/>
          <p14:tracePt t="56677" x="4443413" y="700088"/>
          <p14:tracePt t="56687" x="4117975" y="676275"/>
          <p14:tracePt t="56699" x="3817938" y="676275"/>
          <p14:tracePt t="56707" x="3554413" y="638175"/>
          <p14:tracePt t="56717" x="3305175" y="625475"/>
          <p14:tracePt t="56728" x="3128963" y="612775"/>
          <p14:tracePt t="56738" x="2954338" y="600075"/>
          <p14:tracePt t="56751" x="2803525" y="588963"/>
          <p14:tracePt t="56758" x="2628900" y="588963"/>
          <p14:tracePt t="56768" x="2490788" y="588963"/>
          <p14:tracePt t="56779" x="2365375" y="588963"/>
          <p14:tracePt t="56788" x="2265363" y="588963"/>
          <p14:tracePt t="56799" x="2178050" y="588963"/>
          <p14:tracePt t="56808" x="2139950" y="588963"/>
          <p14:tracePt t="56818" x="2116138" y="588963"/>
          <p14:tracePt t="56833" x="2103438" y="588963"/>
          <p14:tracePt t="56839" x="2090738" y="576263"/>
          <p14:tracePt t="56859" x="2078038" y="576263"/>
          <p14:tracePt t="56881" x="2078038" y="563563"/>
          <p14:tracePt t="56940" x="2090738" y="563563"/>
          <p14:tracePt t="56950" x="2103438" y="563563"/>
          <p14:tracePt t="56961" x="2139950" y="563563"/>
          <p14:tracePt t="56970" x="2178050" y="563563"/>
          <p14:tracePt t="56982" x="2239963" y="563563"/>
          <p14:tracePt t="56995" x="2339975" y="563563"/>
          <p14:tracePt t="57001" x="2428875" y="563563"/>
          <p14:tracePt t="57012" x="2503488" y="563563"/>
          <p14:tracePt t="57021" x="2578100" y="563563"/>
          <p14:tracePt t="57033" x="2641600" y="563563"/>
          <p14:tracePt t="57042" x="2741613" y="563563"/>
          <p14:tracePt t="57052" x="2841625" y="563563"/>
          <p14:tracePt t="57065" x="2954338" y="576263"/>
          <p14:tracePt t="57072" x="3067050" y="576263"/>
          <p14:tracePt t="57082" x="3179763" y="600075"/>
          <p14:tracePt t="57093" x="3279775" y="600075"/>
          <p14:tracePt t="57102" x="3354388" y="612775"/>
          <p14:tracePt t="57116" x="3405188" y="612775"/>
          <p14:tracePt t="57123" x="3441700" y="625475"/>
          <p14:tracePt t="57134" x="3454400" y="625475"/>
          <p14:tracePt t="57143" x="3454400" y="638175"/>
          <p14:tracePt t="57153" x="3467100" y="638175"/>
          <p14:tracePt t="57165" x="3467100" y="650875"/>
          <p14:tracePt t="57173" x="3429000" y="676275"/>
          <p14:tracePt t="57184" x="3341688" y="712788"/>
          <p14:tracePt t="57194" x="3192463" y="763588"/>
          <p14:tracePt t="57204" x="3016250" y="788988"/>
          <p14:tracePt t="57216" x="2867025" y="812800"/>
          <p14:tracePt t="57224" x="2703513" y="825500"/>
          <p14:tracePt t="57235" x="2490788" y="838200"/>
          <p14:tracePt t="57249" x="2328863" y="850900"/>
          <p14:tracePt t="57254" x="2178050" y="850900"/>
          <p14:tracePt t="57266" x="2065338" y="850900"/>
          <p14:tracePt t="57275" x="1978025" y="850900"/>
          <p14:tracePt t="57285" x="1878013" y="838200"/>
          <p14:tracePt t="57299" x="1790700" y="838200"/>
          <p14:tracePt t="57305" x="1689100" y="825500"/>
          <p14:tracePt t="57316" x="1614488" y="825500"/>
          <p14:tracePt t="57325" x="1539875" y="825500"/>
          <p14:tracePt t="57335" x="1476375" y="812800"/>
          <p14:tracePt t="57349" x="1452563" y="812800"/>
          <p14:tracePt t="57356" x="1427163" y="812800"/>
          <p14:tracePt t="57365" x="1414463" y="812800"/>
          <p14:tracePt t="57376" x="1401763" y="812800"/>
          <p14:tracePt t="57387" x="1389063" y="812800"/>
          <p14:tracePt t="57399" x="1376363" y="812800"/>
          <p14:tracePt t="57427" x="1363663" y="812800"/>
          <p14:tracePt t="64208" x="1363663" y="801688"/>
          <p14:tracePt t="64290" x="1389063" y="801688"/>
          <p14:tracePt t="64299" x="1401763" y="801688"/>
          <p14:tracePt t="64309" x="1452563" y="801688"/>
          <p14:tracePt t="64322" x="1489075" y="801688"/>
          <p14:tracePt t="64329" x="1539875" y="801688"/>
          <p14:tracePt t="64341" x="1589088" y="801688"/>
          <p14:tracePt t="64349" x="1665288" y="812800"/>
          <p14:tracePt t="64360" x="1752600" y="812800"/>
          <p14:tracePt t="64373" x="1801813" y="825500"/>
          <p14:tracePt t="64380" x="1878013" y="838200"/>
          <p14:tracePt t="64391" x="1952625" y="838200"/>
          <p14:tracePt t="64400" x="2078038" y="850900"/>
          <p14:tracePt t="64410" x="2178050" y="850900"/>
          <p14:tracePt t="64423" x="2328863" y="863600"/>
          <p14:tracePt t="64431" x="2478088" y="876300"/>
          <p14:tracePt t="64441" x="2628900" y="901700"/>
          <p14:tracePt t="64452" x="2767013" y="912813"/>
          <p14:tracePt t="64462" x="2890838" y="938213"/>
          <p14:tracePt t="64473" x="3054350" y="976313"/>
          <p14:tracePt t="64481" x="3179763" y="989013"/>
          <p14:tracePt t="64492" x="3305175" y="1001713"/>
          <p14:tracePt t="64502" x="3479800" y="1014413"/>
          <p14:tracePt t="64512" x="3654425" y="1025525"/>
          <p14:tracePt t="64525" x="3892550" y="1050925"/>
          <p14:tracePt t="64532" x="4081463" y="1089025"/>
          <p14:tracePt t="64542" x="4230688" y="1101725"/>
          <p14:tracePt t="64556" x="4381500" y="1101725"/>
          <p14:tracePt t="64564" x="4468813" y="1114425"/>
          <p14:tracePt t="64573" x="4530725" y="1125538"/>
          <p14:tracePt t="64583" x="4581525" y="1125538"/>
          <p14:tracePt t="64593" x="4606925" y="1125538"/>
          <p14:tracePt t="64607" x="4619625" y="1125538"/>
          <p14:tracePt t="64613" x="4643438" y="1125538"/>
          <p14:tracePt t="64624" x="4668838" y="1125538"/>
          <p14:tracePt t="64633" x="4706938" y="1125538"/>
          <p14:tracePt t="64643" x="4732338" y="1125538"/>
          <p14:tracePt t="64656" x="4768850" y="1125538"/>
          <p14:tracePt t="64664" x="4794250" y="1125538"/>
          <p14:tracePt t="64674" x="4819650" y="1125538"/>
          <p14:tracePt t="64694" x="4843463" y="1125538"/>
          <p14:tracePt t="64706" x="4856163" y="1125538"/>
          <p14:tracePt t="64715" x="4881563" y="1125538"/>
          <p14:tracePt t="64724" x="4894263" y="1125538"/>
          <p14:tracePt t="64739" x="4932363" y="1125538"/>
          <p14:tracePt t="64745" x="4945063" y="1125538"/>
          <p14:tracePt t="64756" x="4968875" y="1125538"/>
          <p14:tracePt t="64765" x="4981575" y="1125538"/>
          <p14:tracePt t="64775" x="5006975" y="1125538"/>
          <p14:tracePt t="64788" x="5032375" y="1125538"/>
          <p14:tracePt t="64795" x="5045075" y="1125538"/>
          <p14:tracePt t="64816" x="5068888" y="1125538"/>
          <p14:tracePt t="64838" x="5081588" y="1125538"/>
          <p14:tracePt t="64846" x="5094288" y="1125538"/>
          <p14:tracePt t="64859" x="5106988" y="1114425"/>
          <p14:tracePt t="64866" x="5119688" y="1114425"/>
          <p14:tracePt t="64877" x="5145088" y="1114425"/>
          <p14:tracePt t="64889" x="5170488" y="1101725"/>
          <p14:tracePt t="64897" x="5194300" y="1101725"/>
          <p14:tracePt t="64907" x="5207000" y="1101725"/>
          <p14:tracePt t="64918" x="5219700" y="1101725"/>
          <p14:tracePt t="64939" x="5245100" y="1089025"/>
          <p14:tracePt t="64948" x="5270500" y="1076325"/>
          <p14:tracePt t="64957" x="5319713" y="1050925"/>
          <p14:tracePt t="64972" x="5370513" y="1001713"/>
          <p14:tracePt t="64978" x="5419725" y="950913"/>
          <p14:tracePt t="64990" x="5495925" y="925513"/>
          <p14:tracePt t="64998" x="5557838" y="889000"/>
          <p14:tracePt t="65008" x="5583238" y="850900"/>
          <p14:tracePt t="65022" x="5607050" y="850900"/>
          <p14:tracePt t="65028" x="5619750" y="838200"/>
          <p14:tracePt t="65040" x="5632450" y="838200"/>
          <p14:tracePt t="65050" x="5632450" y="825500"/>
          <p14:tracePt t="65072" x="5632450" y="812800"/>
          <p14:tracePt t="65079" x="5632450" y="801688"/>
          <p14:tracePt t="65089" x="5632450" y="776288"/>
          <p14:tracePt t="65099" x="5607050" y="750888"/>
          <p14:tracePt t="65110" x="5545138" y="688975"/>
          <p14:tracePt t="65122" x="5507038" y="638175"/>
          <p14:tracePt t="65136" x="5419725" y="576263"/>
          <p14:tracePt t="65143" x="5345113" y="512763"/>
          <p14:tracePt t="65150" x="5219700" y="425450"/>
          <p14:tracePt t="65160" x="5094288" y="350838"/>
          <p14:tracePt t="65173" x="4956175" y="287338"/>
          <p14:tracePt t="65181" x="4856163" y="238125"/>
          <p14:tracePt t="65191" x="4781550" y="187325"/>
          <p14:tracePt t="65201" x="4694238" y="138113"/>
          <p14:tracePt t="65211" x="4619625" y="100013"/>
          <p14:tracePt t="65223" x="4543425" y="74613"/>
          <p14:tracePt t="65232" x="4468813" y="38100"/>
          <p14:tracePt t="65242" x="4381500" y="12700"/>
          <p14:tracePt t="65256" x="4281488" y="0"/>
          <p14:tracePt t="65414" x="1577975" y="38100"/>
          <p14:tracePt t="65424" x="1401763" y="61913"/>
          <p14:tracePt t="65436" x="1289050" y="87313"/>
          <p14:tracePt t="65444" x="1189038" y="100013"/>
          <p14:tracePt t="65456" x="1114425" y="100013"/>
          <p14:tracePt t="65465" x="989013" y="138113"/>
          <p14:tracePt t="65475" x="876300" y="161925"/>
          <p14:tracePt t="65488" x="750888" y="200025"/>
          <p14:tracePt t="65495" x="638175" y="225425"/>
          <p14:tracePt t="65506" x="450850" y="300038"/>
          <p14:tracePt t="65515" x="338138" y="338138"/>
          <p14:tracePt t="65525" x="212725" y="400050"/>
          <p14:tracePt t="65539" x="125413" y="425450"/>
          <p14:tracePt t="65546" x="61913" y="450850"/>
          <p14:tracePt t="65556" x="25400" y="463550"/>
          <p14:tracePt t="65566" x="12700" y="476250"/>
          <p14:tracePt t="65576" x="0" y="476250"/>
          <p14:tracePt t="65687" x="25400" y="600075"/>
          <p14:tracePt t="65698" x="50800" y="625475"/>
          <p14:tracePt t="65708" x="87313" y="663575"/>
          <p14:tracePt t="65721" x="112713" y="688975"/>
          <p14:tracePt t="65728" x="150813" y="725488"/>
          <p14:tracePt t="65738" x="187325" y="738188"/>
          <p14:tracePt t="65749" x="212725" y="776288"/>
          <p14:tracePt t="65759" x="238125" y="776288"/>
          <p14:tracePt t="65771" x="287338" y="812800"/>
          <p14:tracePt t="65782" x="350838" y="850900"/>
          <p14:tracePt t="65789" x="412750" y="863600"/>
          <p14:tracePt t="65800" x="512763" y="925513"/>
          <p14:tracePt t="65809" x="588963" y="950913"/>
          <p14:tracePt t="65821" x="676275" y="976313"/>
          <p14:tracePt t="65833" x="763588" y="1001713"/>
          <p14:tracePt t="65840" x="838200" y="1014413"/>
          <p14:tracePt t="65854" x="901700" y="1014413"/>
          <p14:tracePt t="65872" x="1089025" y="1038225"/>
          <p14:tracePt t="65880" x="1150938" y="1038225"/>
          <p14:tracePt t="65890" x="1227138" y="1038225"/>
          <p14:tracePt t="65904" x="1339850" y="1038225"/>
          <p14:tracePt t="65910" x="1427163" y="1038225"/>
          <p14:tracePt t="65921" x="1565275" y="1014413"/>
          <p14:tracePt t="65931" x="1677988" y="1014413"/>
          <p14:tracePt t="65942" x="1827213" y="989013"/>
          <p14:tracePt t="65954" x="1952625" y="976313"/>
          <p14:tracePt t="65962" x="2065338" y="963613"/>
          <p14:tracePt t="65973" x="2165350" y="950913"/>
          <p14:tracePt t="65982" x="2252663" y="925513"/>
          <p14:tracePt t="65992" x="2290763" y="912813"/>
          <p14:tracePt t="66004" x="2352675" y="901700"/>
          <p14:tracePt t="66012" x="2390775" y="901700"/>
          <p14:tracePt t="66022" x="2465388" y="889000"/>
          <p14:tracePt t="66033" x="2516188" y="889000"/>
          <p14:tracePt t="66042" x="2603500" y="876300"/>
          <p14:tracePt t="66055" x="2716213" y="876300"/>
          <p14:tracePt t="66063" x="2879725" y="863600"/>
          <p14:tracePt t="66073" x="3041650" y="838200"/>
          <p14:tracePt t="66083" x="3154363" y="838200"/>
          <p14:tracePt t="66093" x="3267075" y="838200"/>
          <p14:tracePt t="66104" x="3341688" y="838200"/>
          <p14:tracePt t="66113" x="3429000" y="838200"/>
          <p14:tracePt t="66124" x="3492500" y="838200"/>
          <p14:tracePt t="66137" x="3567113" y="838200"/>
          <p14:tracePt t="66144" x="3679825" y="850900"/>
          <p14:tracePt t="66154" x="3805238" y="876300"/>
          <p14:tracePt t="66164" x="3968750" y="876300"/>
          <p14:tracePt t="66174" x="4092575" y="889000"/>
          <p14:tracePt t="66188" x="4230688" y="901700"/>
          <p14:tracePt t="66195" x="4356100" y="901700"/>
          <p14:tracePt t="66205" x="4456113" y="912813"/>
          <p14:tracePt t="66215" x="4506913" y="912813"/>
          <p14:tracePt t="66225" x="4556125" y="912813"/>
          <p14:tracePt t="66238" x="4581525" y="912813"/>
          <p14:tracePt t="66245" x="4643438" y="912813"/>
          <p14:tracePt t="66255" x="4719638" y="912813"/>
          <p14:tracePt t="66266" x="4794250" y="912813"/>
          <p14:tracePt t="66277" x="4881563" y="912813"/>
          <p14:tracePt t="66287" x="4968875" y="912813"/>
          <p14:tracePt t="66297" x="5019675" y="912813"/>
          <p14:tracePt t="66306" x="5068888" y="912813"/>
          <p14:tracePt t="66320" x="5094288" y="912813"/>
          <p14:tracePt t="66326" x="5132388" y="912813"/>
          <p14:tracePt t="66336" x="5145088" y="912813"/>
          <p14:tracePt t="66347" x="5170488" y="912813"/>
          <p14:tracePt t="66387" x="5181600" y="912813"/>
          <p14:tracePt t="66419" x="5194300" y="912813"/>
          <p14:tracePt t="66549" x="5157788" y="925513"/>
          <p14:tracePt t="66560" x="5068888" y="938213"/>
          <p14:tracePt t="66570" x="4945063" y="950913"/>
          <p14:tracePt t="66580" x="4843463" y="950913"/>
          <p14:tracePt t="66589" x="4732338" y="950913"/>
          <p14:tracePt t="66603" x="4619625" y="950913"/>
          <p14:tracePt t="66611" x="4468813" y="950913"/>
          <p14:tracePt t="66619" x="4318000" y="950913"/>
          <p14:tracePt t="66630" x="4168775" y="950913"/>
          <p14:tracePt t="66640" x="3943350" y="950913"/>
          <p14:tracePt t="66653" x="3705225" y="950913"/>
          <p14:tracePt t="66660" x="3517900" y="950913"/>
          <p14:tracePt t="66671" x="3354388" y="950913"/>
          <p14:tracePt t="66681" x="3205163" y="950913"/>
          <p14:tracePt t="66691" x="3067050" y="950913"/>
          <p14:tracePt t="66704" x="2916238" y="950913"/>
          <p14:tracePt t="66713" x="2767013" y="950913"/>
          <p14:tracePt t="66721" x="2603500" y="950913"/>
          <p14:tracePt t="66732" x="2452688" y="938213"/>
          <p14:tracePt t="66742" x="2278063" y="938213"/>
          <p14:tracePt t="66753" x="2139950" y="938213"/>
          <p14:tracePt t="66764" x="1990725" y="938213"/>
          <p14:tracePt t="66772" x="1827213" y="938213"/>
          <p14:tracePt t="66783" x="1701800" y="938213"/>
          <p14:tracePt t="66792" x="1639888" y="938213"/>
          <p14:tracePt t="66804" x="1589088" y="938213"/>
          <p14:tracePt t="66813" x="1565275" y="938213"/>
          <p14:tracePt t="66823" x="1539875" y="938213"/>
          <p14:tracePt t="66836" x="1527175" y="938213"/>
          <p14:tracePt t="66867" x="1514475" y="938213"/>
          <p14:tracePt t="66873" x="1501775" y="938213"/>
          <p14:tracePt t="66886" x="1501775" y="925513"/>
          <p14:tracePt t="67218" x="1514475" y="925513"/>
          <p14:tracePt t="67248" x="1527175" y="925513"/>
          <p14:tracePt t="67289" x="1539875" y="925513"/>
          <p14:tracePt t="67309" x="1565275" y="925513"/>
          <p14:tracePt t="67319" x="1589088" y="925513"/>
          <p14:tracePt t="67330" x="1627188" y="925513"/>
          <p14:tracePt t="67339" x="1665288" y="912813"/>
          <p14:tracePt t="67352" x="1701800" y="912813"/>
          <p14:tracePt t="67360" x="1739900" y="901700"/>
          <p14:tracePt t="67370" x="1765300" y="901700"/>
          <p14:tracePt t="67381" x="1778000" y="901700"/>
          <p14:tracePt t="67392" x="1814513" y="901700"/>
          <p14:tracePt t="67403" x="1839913" y="889000"/>
          <p14:tracePt t="67411" x="1927225" y="876300"/>
          <p14:tracePt t="67421" x="2027238" y="876300"/>
          <p14:tracePt t="67431" x="2178050" y="850900"/>
          <p14:tracePt t="67441" x="2378075" y="825500"/>
          <p14:tracePt t="67453" x="2703513" y="812800"/>
          <p14:tracePt t="67461" x="3092450" y="776288"/>
          <p14:tracePt t="67471" x="3567113" y="750888"/>
          <p14:tracePt t="67485" x="4056063" y="725488"/>
          <p14:tracePt t="67493" x="4394200" y="712788"/>
          <p14:tracePt t="67502" x="4581525" y="700088"/>
          <p14:tracePt t="67512" x="4743450" y="676275"/>
          <p14:tracePt t="67522" x="4881563" y="663575"/>
          <p14:tracePt t="67536" x="5019675" y="650875"/>
          <p14:tracePt t="67542" x="5145088" y="638175"/>
          <p14:tracePt t="67554" x="5281613" y="625475"/>
          <p14:tracePt t="67563" x="5407025" y="612775"/>
          <p14:tracePt t="67572" x="5519738" y="600075"/>
          <p14:tracePt t="67586" x="5619750" y="600075"/>
          <p14:tracePt t="67593" x="5719763" y="600075"/>
          <p14:tracePt t="67604" x="5770563" y="600075"/>
          <p14:tracePt t="67614" x="5845175" y="600075"/>
          <p14:tracePt t="67623" x="5870575" y="600075"/>
          <p14:tracePt t="67635" x="5895975" y="600075"/>
          <p14:tracePt t="67643" x="5908675" y="600075"/>
          <p14:tracePt t="67654" x="5921375" y="600075"/>
          <p14:tracePt t="67857" x="5908675" y="600075"/>
          <p14:tracePt t="67877" x="5883275" y="600075"/>
          <p14:tracePt t="67887" x="5857875" y="600075"/>
          <p14:tracePt t="67898" x="5821363" y="612775"/>
          <p14:tracePt t="67907" x="5783263" y="625475"/>
          <p14:tracePt t="67919" x="5719763" y="650875"/>
          <p14:tracePt t="67927" x="5632450" y="676275"/>
          <p14:tracePt t="67950" x="5545138" y="700088"/>
          <p14:tracePt t="67954" x="5495925" y="725488"/>
          <p14:tracePt t="67958" x="5370513" y="750888"/>
          <p14:tracePt t="67969" x="5281613" y="776288"/>
          <p14:tracePt t="67980" x="5157788" y="801688"/>
          <p14:tracePt t="67988" x="5006975" y="825500"/>
          <p14:tracePt t="68001" x="4768850" y="863600"/>
          <p14:tracePt t="68008" x="4468813" y="863600"/>
          <p14:tracePt t="68020" x="4017963" y="876300"/>
          <p14:tracePt t="68029" x="3679825" y="876300"/>
          <p14:tracePt t="68039" x="3367088" y="901700"/>
          <p14:tracePt t="68052" x="2992438" y="901700"/>
          <p14:tracePt t="68059" x="2716213" y="901700"/>
          <p14:tracePt t="68069" x="2528888" y="901700"/>
          <p14:tracePt t="68080" x="2352675" y="901700"/>
          <p14:tracePt t="68089" x="2190750" y="901700"/>
          <p14:tracePt t="68101" x="2052638" y="901700"/>
          <p14:tracePt t="68110" x="1939925" y="901700"/>
          <p14:tracePt t="68120" x="1814513" y="901700"/>
          <p14:tracePt t="68134" x="1701800" y="901700"/>
          <p14:tracePt t="68140" x="1565275" y="901700"/>
          <p14:tracePt t="68151" x="1452563" y="901700"/>
          <p14:tracePt t="68160" x="1339850" y="901700"/>
          <p14:tracePt t="68171" x="1239838" y="901700"/>
          <p14:tracePt t="68184" x="1139825" y="901700"/>
          <p14:tracePt t="68191" x="1063625" y="901700"/>
          <p14:tracePt t="68201" x="1027113" y="901700"/>
          <p14:tracePt t="68211" x="989013" y="901700"/>
          <p14:tracePt t="68233" x="963613" y="901700"/>
          <p14:tracePt t="68242" x="963613" y="889000"/>
          <p14:tracePt t="68262" x="950913" y="889000"/>
          <p14:tracePt t="68273" x="950913" y="876300"/>
          <p14:tracePt t="68515" x="963613" y="876300"/>
          <p14:tracePt t="68525" x="976313" y="876300"/>
          <p14:tracePt t="68587" x="989013" y="876300"/>
          <p14:tracePt t="68627" x="1001713" y="876300"/>
          <p14:tracePt t="68667" x="1014413" y="876300"/>
          <p14:tracePt t="68789" x="1027113" y="876300"/>
          <p14:tracePt t="68830" x="1038225" y="876300"/>
          <p14:tracePt t="68890" x="1050925" y="876300"/>
          <p14:tracePt t="68931" x="1063625" y="876300"/>
          <p14:tracePt t="68961" x="1089025" y="876300"/>
          <p14:tracePt t="68971" x="1101725" y="876300"/>
          <p14:tracePt t="68983" x="1150938" y="876300"/>
          <p14:tracePt t="68992" x="1201738" y="876300"/>
          <p14:tracePt t="69002" x="1314450" y="876300"/>
          <p14:tracePt t="69012" x="1489075" y="876300"/>
          <p14:tracePt t="69023" x="1614488" y="863600"/>
          <p14:tracePt t="69034" x="1739900" y="850900"/>
          <p14:tracePt t="69042" x="1852613" y="838200"/>
          <p14:tracePt t="69053" x="1952625" y="838200"/>
          <p14:tracePt t="69067" x="2039938" y="825500"/>
          <p14:tracePt t="69073" x="2127250" y="825500"/>
          <p14:tracePt t="69084" x="2228850" y="812800"/>
          <p14:tracePt t="69093" x="2365375" y="801688"/>
          <p14:tracePt t="69103" x="2503488" y="801688"/>
          <p14:tracePt t="69117" x="2703513" y="763588"/>
          <p14:tracePt t="69124" x="2954338" y="763588"/>
          <p14:tracePt t="69134" x="3128963" y="763588"/>
          <p14:tracePt t="69143" x="3292475" y="763588"/>
          <p14:tracePt t="69154" x="3441700" y="750888"/>
          <p14:tracePt t="69167" x="3579813" y="750888"/>
          <p14:tracePt t="69174" x="3692525" y="750888"/>
          <p14:tracePt t="69184" x="3792538" y="750888"/>
          <p14:tracePt t="69195" x="3879850" y="750888"/>
          <p14:tracePt t="69204" x="3930650" y="750888"/>
          <p14:tracePt t="69216" x="4005263" y="750888"/>
          <p14:tracePt t="69224" x="4043363" y="750888"/>
          <p14:tracePt t="69235" x="4117975" y="750888"/>
          <p14:tracePt t="69250" x="4181475" y="750888"/>
          <p14:tracePt t="69256" x="4256088" y="750888"/>
          <p14:tracePt t="69267" x="4356100" y="776288"/>
          <p14:tracePt t="69275" x="4443413" y="788988"/>
          <p14:tracePt t="69286" x="4494213" y="801688"/>
          <p14:tracePt t="69300" x="4568825" y="812800"/>
          <p14:tracePt t="69306" x="4606925" y="812800"/>
          <p14:tracePt t="69317" x="4619625" y="825500"/>
          <p14:tracePt t="69326" x="4643438" y="825500"/>
          <p14:tracePt t="69336" x="4656138" y="825500"/>
          <p14:tracePt t="69366" x="4668838" y="825500"/>
          <p14:tracePt t="69388" x="4681538" y="825500"/>
          <p14:tracePt t="69701" x="4681538" y="838200"/>
          <p14:tracePt t="69985" x="4668838" y="838200"/>
          <p14:tracePt t="70016" x="4656138" y="838200"/>
          <p14:tracePt t="70046" x="4643438" y="838200"/>
          <p14:tracePt t="70066" x="4630738" y="838200"/>
          <p14:tracePt t="70077" x="4606925" y="838200"/>
          <p14:tracePt t="70086" x="4518025" y="838200"/>
          <p14:tracePt t="70098" x="4418013" y="838200"/>
          <p14:tracePt t="70106" x="4230688" y="838200"/>
          <p14:tracePt t="70117" x="3979863" y="838200"/>
          <p14:tracePt t="70128" x="3541713" y="838200"/>
          <p14:tracePt t="70137" x="3067050" y="838200"/>
          <p14:tracePt t="70149" x="2654300" y="838200"/>
          <p14:tracePt t="70157" x="2416175" y="838200"/>
          <p14:tracePt t="70168" x="2228850" y="838200"/>
          <p14:tracePt t="70178" x="2052638" y="850900"/>
          <p14:tracePt t="70188" x="1878013" y="850900"/>
          <p14:tracePt t="70199" x="1714500" y="863600"/>
          <p14:tracePt t="70208" x="1565275" y="876300"/>
          <p14:tracePt t="70218" x="1452563" y="876300"/>
          <p14:tracePt t="70231" x="1327150" y="876300"/>
          <p14:tracePt t="70238" x="1276350" y="876300"/>
          <p14:tracePt t="70249" x="1227138" y="876300"/>
          <p14:tracePt t="70259" x="1201738" y="876300"/>
          <p14:tracePt t="70269" x="1176338" y="876300"/>
          <p14:tracePt t="70282" x="1163638" y="876300"/>
          <p14:tracePt t="70289" x="1150938" y="876300"/>
          <p14:tracePt t="70321" x="1139825" y="876300"/>
          <p14:tracePt t="70360" x="1127125" y="876300"/>
          <p14:tracePt t="70390" x="1101725" y="889000"/>
          <p14:tracePt t="70402" x="1076325" y="901700"/>
          <p14:tracePt t="70414" x="1038225" y="901700"/>
          <p14:tracePt t="70421" x="1027113" y="901700"/>
          <p14:tracePt t="70432" x="1014413" y="901700"/>
          <p14:tracePt t="70441" x="1001713" y="901700"/>
          <p14:tracePt t="70451" x="989013" y="901700"/>
          <p14:tracePt t="70465" x="976313" y="901700"/>
          <p14:tracePt t="70502" x="963613" y="901700"/>
          <p14:tracePt t="70666" x="976313" y="901700"/>
          <p14:tracePt t="70684" x="989013" y="901700"/>
          <p14:tracePt t="70698" x="1001713" y="901700"/>
          <p14:tracePt t="70705" x="1038225" y="901700"/>
          <p14:tracePt t="70717" x="1063625" y="901700"/>
          <p14:tracePt t="70725" x="1089025" y="901700"/>
          <p14:tracePt t="70735" x="1114425" y="901700"/>
          <p14:tracePt t="70748" x="1150938" y="901700"/>
          <p14:tracePt t="70755" x="1163638" y="901700"/>
          <p14:tracePt t="70767" x="1201738" y="901700"/>
          <p14:tracePt t="70785" x="1214438" y="901700"/>
          <p14:tracePt t="70798" x="1227138" y="901700"/>
          <p14:tracePt t="70806" x="1252538" y="901700"/>
          <p14:tracePt t="70816" x="1263650" y="901700"/>
          <p14:tracePt t="70827" x="1289050" y="901700"/>
          <p14:tracePt t="70836" x="1314450" y="901700"/>
          <p14:tracePt t="70848" x="1376363" y="901700"/>
          <p14:tracePt t="70857" x="1452563" y="901700"/>
          <p14:tracePt t="70867" x="1601788" y="901700"/>
          <p14:tracePt t="70882" x="1714500" y="901700"/>
          <p14:tracePt t="70887" x="1839913" y="912813"/>
          <p14:tracePt t="70899" x="1903413" y="925513"/>
          <p14:tracePt t="70909" x="2039938" y="925513"/>
          <p14:tracePt t="70917" x="2152650" y="938213"/>
          <p14:tracePt t="70931" x="2278063" y="950913"/>
          <p14:tracePt t="70938" x="2452688" y="963613"/>
          <p14:tracePt t="70949" x="2641600" y="976313"/>
          <p14:tracePt t="70958" x="2854325" y="1001713"/>
          <p14:tracePt t="70968" x="3103563" y="1025525"/>
          <p14:tracePt t="70982" x="3479800" y="1038225"/>
          <p14:tracePt t="70988" x="3705225" y="1076325"/>
          <p14:tracePt t="71000" x="3917950" y="1089025"/>
          <p14:tracePt t="71010" x="4068763" y="1101725"/>
          <p14:tracePt t="71019" x="4205288" y="1101725"/>
          <p14:tracePt t="71031" x="4305300" y="1114425"/>
          <p14:tracePt t="71039" x="4406900" y="1125538"/>
          <p14:tracePt t="71049" x="4506913" y="1125538"/>
          <p14:tracePt t="71060" x="4606925" y="1125538"/>
          <p14:tracePt t="71069" x="4681538" y="1138238"/>
          <p14:tracePt t="71081" x="4768850" y="1138238"/>
          <p14:tracePt t="71090" x="4832350" y="1150938"/>
          <p14:tracePt t="71100" x="4868863" y="1150938"/>
          <p14:tracePt t="71114" x="4919663" y="1163638"/>
          <p14:tracePt t="71121" x="4956175" y="1163638"/>
          <p14:tracePt t="71131" x="4981575" y="1163638"/>
          <p14:tracePt t="71140" x="4994275" y="1163638"/>
          <p14:tracePt t="71150" x="5032375" y="1163638"/>
          <p14:tracePt t="71164" x="5094288" y="1189038"/>
          <p14:tracePt t="71171" x="5170488" y="1214438"/>
          <p14:tracePt t="71182" x="5245100" y="1238250"/>
          <p14:tracePt t="71191" x="5270500" y="1238250"/>
          <p14:tracePt t="71202" x="5307013" y="1250950"/>
          <p14:tracePt t="71214" x="5345113" y="1276350"/>
          <p14:tracePt t="71222" x="5407025" y="1289050"/>
          <p14:tracePt t="71232" x="5419725" y="1289050"/>
          <p14:tracePt t="71242" x="5445125" y="1289050"/>
          <p14:tracePt t="71252" x="5457825" y="1301750"/>
          <p14:tracePt t="71265" x="5470525" y="1301750"/>
          <p14:tracePt t="71272" x="5483225" y="1301750"/>
          <p14:tracePt t="71293" x="5495925" y="1301750"/>
          <p14:tracePt t="72113" x="5495925" y="1250950"/>
          <p14:tracePt t="72124" x="5470525" y="1163638"/>
          <p14:tracePt t="72133" x="5445125" y="1101725"/>
          <p14:tracePt t="72145" x="5445125" y="1076325"/>
          <p14:tracePt t="72154" x="5445125" y="1063625"/>
          <p14:tracePt t="72164" x="5445125" y="1038225"/>
          <p14:tracePt t="72175" x="5445125" y="976313"/>
          <p14:tracePt t="72184" x="5445125" y="925513"/>
          <p14:tracePt t="72196" x="5445125" y="912813"/>
          <p14:tracePt t="72214" x="5445125" y="901700"/>
          <p14:tracePt t="72230" x="5445125" y="889000"/>
          <p14:tracePt t="72246" x="5445125" y="863600"/>
          <p14:tracePt t="72256" x="5457825" y="838200"/>
          <p14:tracePt t="72265" x="5457825" y="825500"/>
          <p14:tracePt t="72286" x="5457825" y="812800"/>
          <p14:tracePt t="72437" x="5457825" y="801688"/>
          <p14:tracePt t="72610" x="5457825" y="812800"/>
          <p14:tracePt t="72630" x="5445125" y="825500"/>
          <p14:tracePt t="72641" x="5445125" y="850900"/>
          <p14:tracePt t="72651" x="5432425" y="901700"/>
          <p14:tracePt t="72662" x="5419725" y="1014413"/>
          <p14:tracePt t="72672" x="5407025" y="1189038"/>
          <p14:tracePt t="72680" x="5394325" y="1363663"/>
          <p14:tracePt t="72695" x="5383213" y="1539875"/>
          <p14:tracePt t="72701" x="5370513" y="1689100"/>
          <p14:tracePt t="72713" x="5332413" y="1852613"/>
          <p14:tracePt t="72721" x="5319713" y="1989138"/>
          <p14:tracePt t="72732" x="5307013" y="2089150"/>
          <p14:tracePt t="72746" x="5281613" y="2178050"/>
          <p14:tracePt t="72752" x="5270500" y="2227263"/>
          <p14:tracePt t="72764" x="5257800" y="2290763"/>
          <p14:tracePt t="72773" x="5257800" y="2327275"/>
          <p14:tracePt t="72784" x="5257800" y="2339975"/>
          <p14:tracePt t="72796" x="5257800" y="2352675"/>
          <p14:tracePt t="72803" x="5257800" y="2365375"/>
          <p14:tracePt t="72894" x="5245100" y="2365375"/>
          <p14:tracePt t="72955" x="5245100" y="2339975"/>
          <p14:tracePt t="72965" x="5232400" y="2314575"/>
          <p14:tracePt t="72979" x="5219700" y="2265363"/>
          <p14:tracePt t="72984" x="5207000" y="2178050"/>
          <p14:tracePt t="72996" x="5207000" y="2078038"/>
          <p14:tracePt t="73006" x="5207000" y="1965325"/>
          <p14:tracePt t="73015" x="5207000" y="1876425"/>
          <p14:tracePt t="73029" x="5207000" y="1801813"/>
          <p14:tracePt t="73035" x="5207000" y="1727200"/>
          <p14:tracePt t="73046" x="5219700" y="1663700"/>
          <p14:tracePt t="73057" x="5219700" y="1601788"/>
          <p14:tracePt t="73065" x="5232400" y="1563688"/>
          <p14:tracePt t="73079" x="5232400" y="1527175"/>
          <p14:tracePt t="73086" x="5232400" y="1489075"/>
          <p14:tracePt t="73096" x="5245100" y="1450975"/>
          <p14:tracePt t="73107" x="5257800" y="1414463"/>
          <p14:tracePt t="73116" x="5257800" y="1389063"/>
          <p14:tracePt t="73129" x="5270500" y="1363663"/>
          <p14:tracePt t="73137" x="5270500" y="1350963"/>
          <p14:tracePt t="73147" x="5270500" y="1327150"/>
          <p14:tracePt t="73167" x="5270500" y="1314450"/>
          <p14:tracePt t="73179" x="5270500" y="1301750"/>
          <p14:tracePt t="73210" x="5270500" y="1289050"/>
          <p14:tracePt t="73218" x="5270500" y="1238250"/>
          <p14:tracePt t="73229" x="5307013" y="1125538"/>
          <p14:tracePt t="73238" x="5332413" y="1038225"/>
          <p14:tracePt t="73248" x="5332413" y="963613"/>
          <p14:tracePt t="73262" x="5345113" y="925513"/>
          <p14:tracePt t="73269" x="5357813" y="889000"/>
          <p14:tracePt t="73280" x="5357813" y="863600"/>
          <p14:tracePt t="73290" x="5357813" y="850900"/>
          <p14:tracePt t="73299" x="5357813" y="838200"/>
          <p14:tracePt t="73311" x="5357813" y="825500"/>
          <p14:tracePt t="73319" x="5357813" y="812800"/>
          <p14:tracePt t="73340" x="5370513" y="788988"/>
          <p14:tracePt t="73351" x="5383213" y="738188"/>
          <p14:tracePt t="73362" x="5445125" y="612775"/>
          <p14:tracePt t="73370" x="5495925" y="525463"/>
          <p14:tracePt t="73380" x="5532438" y="438150"/>
          <p14:tracePt t="73394" x="5557838" y="400050"/>
          <p14:tracePt t="73400" x="5570538" y="350838"/>
          <p14:tracePt t="73412" x="5583238" y="325438"/>
          <p14:tracePt t="73421" x="5595938" y="312738"/>
          <p14:tracePt t="73431" x="5595938" y="287338"/>
          <p14:tracePt t="73445" x="5607050" y="287338"/>
          <p14:tracePt t="73451" x="5607050" y="274638"/>
          <p14:tracePt t="73493" x="5607050" y="263525"/>
          <p14:tracePt t="73573" x="5607050" y="274638"/>
          <p14:tracePt t="73583" x="5595938" y="338138"/>
          <p14:tracePt t="73595" x="5570538" y="476250"/>
          <p14:tracePt t="73603" x="5519738" y="763588"/>
          <p14:tracePt t="73613" x="5432425" y="1201738"/>
          <p14:tracePt t="73624" x="5345113" y="1663700"/>
          <p14:tracePt t="73633" x="5232400" y="2139950"/>
          <p14:tracePt t="73647" x="5157788" y="2465388"/>
          <p14:tracePt t="73654" x="5119688" y="2640013"/>
          <p14:tracePt t="73664" x="5094288" y="2778125"/>
          <p14:tracePt t="73679" x="5081588" y="2852738"/>
          <p14:tracePt t="73684" x="5068888" y="2928938"/>
          <p14:tracePt t="73696" x="5068888" y="2952750"/>
          <p14:tracePt t="73705" x="5057775" y="2978150"/>
          <p14:tracePt t="73806" x="5057775" y="2965450"/>
          <p14:tracePt t="73816" x="5057775" y="2952750"/>
          <p14:tracePt t="73826" x="5057775" y="2941638"/>
          <p14:tracePt t="73837" x="5057775" y="2928938"/>
          <p14:tracePt t="73847" x="5057775" y="2916238"/>
          <p14:tracePt t="73876" x="5057775" y="2903538"/>
          <p14:tracePt t="73887" x="5057775" y="2878138"/>
          <p14:tracePt t="73910" x="5068888" y="2852738"/>
          <p14:tracePt t="73917" x="5068888" y="2840038"/>
          <p14:tracePt t="73928" x="5068888" y="2828925"/>
          <p14:tracePt t="73939" x="5081588" y="2803525"/>
          <p14:tracePt t="73947" x="5094288" y="2765425"/>
          <p14:tracePt t="73962" x="5106988" y="2740025"/>
          <p14:tracePt t="73968" x="5106988" y="2703513"/>
          <p14:tracePt t="73978" x="5119688" y="2665413"/>
          <p14:tracePt t="73988" x="5119688" y="2616200"/>
          <p14:tracePt t="73998" x="5119688" y="2527300"/>
          <p14:tracePt t="74011" x="5119688" y="2465388"/>
          <p14:tracePt t="74019" x="5119688" y="2427288"/>
          <p14:tracePt t="74029" x="5119688" y="2390775"/>
          <p14:tracePt t="74040" x="5119688" y="2365375"/>
          <p14:tracePt t="74049" x="5119688" y="2352675"/>
          <p14:tracePt t="74060" x="5119688" y="2303463"/>
          <p14:tracePt t="74069" x="5106988" y="2214563"/>
          <p14:tracePt t="74080" x="5068888" y="2152650"/>
          <p14:tracePt t="74093" x="5019675" y="2052638"/>
          <p14:tracePt t="74100" x="4956175" y="1939925"/>
          <p14:tracePt t="74111" x="4906963" y="1889125"/>
          <p14:tracePt t="74120" x="4819650" y="1776413"/>
          <p14:tracePt t="74131" x="4781550" y="1714500"/>
          <p14:tracePt t="74144" x="4743450" y="1689100"/>
          <p14:tracePt t="74150" x="4719638" y="1663700"/>
          <p14:tracePt t="74162" x="4706938" y="1639888"/>
          <p14:tracePt t="74171" x="4681538" y="1614488"/>
          <p14:tracePt t="74181" x="4656138" y="1589088"/>
          <p14:tracePt t="74195" x="4630738" y="1576388"/>
          <p14:tracePt t="74201" x="4606925" y="1552575"/>
          <p14:tracePt t="74212" x="4594225" y="1552575"/>
          <p14:tracePt t="74221" x="4568825" y="1539875"/>
          <p14:tracePt t="74232" x="4530725" y="1514475"/>
          <p14:tracePt t="74244" x="4506913" y="1501775"/>
          <p14:tracePt t="74251" x="4468813" y="1489075"/>
          <p14:tracePt t="74262" x="4443413" y="1476375"/>
          <p14:tracePt t="74272" x="4406900" y="1476375"/>
          <p14:tracePt t="74282" x="4394200" y="1463675"/>
          <p14:tracePt t="74294" x="4381500" y="1450975"/>
          <p14:tracePt t="74302" x="4368800" y="1450975"/>
          <p14:tracePt t="74648" x="4356100" y="1439863"/>
          <p14:tracePt t="74659" x="4318000" y="1389063"/>
          <p14:tracePt t="74667" x="4268788" y="1301750"/>
          <p14:tracePt t="74677" x="4192588" y="1201738"/>
          <p14:tracePt t="74688" x="4105275" y="1076325"/>
          <p14:tracePt t="74698" x="3992563" y="963613"/>
          <p14:tracePt t="74710" x="3830638" y="850900"/>
          <p14:tracePt t="74719" x="3705225" y="763588"/>
          <p14:tracePt t="74728" x="3579813" y="700088"/>
          <p14:tracePt t="74738" x="3479800" y="650875"/>
          <p14:tracePt t="74748" x="3392488" y="612775"/>
          <p14:tracePt t="74759" x="3305175" y="588963"/>
          <p14:tracePt t="74768" x="3228975" y="576263"/>
          <p14:tracePt t="74779" x="3128963" y="576263"/>
          <p14:tracePt t="74792" x="3028950" y="563563"/>
          <p14:tracePt t="74799" x="2941638" y="550863"/>
          <p14:tracePt t="74810" x="2841625" y="538163"/>
          <p14:tracePt t="74819" x="2754313" y="538163"/>
          <p14:tracePt t="74829" x="2654300" y="538163"/>
          <p14:tracePt t="74843" x="2554288" y="538163"/>
          <p14:tracePt t="74850" x="2452688" y="538163"/>
          <p14:tracePt t="74860" x="2352675" y="538163"/>
          <p14:tracePt t="74870" x="2278063" y="550863"/>
          <p14:tracePt t="74881" x="2203450" y="563563"/>
          <p14:tracePt t="74893" x="2127250" y="588963"/>
          <p14:tracePt t="74900" x="2065338" y="612775"/>
          <p14:tracePt t="74911" x="2003425" y="625475"/>
          <p14:tracePt t="74921" x="1927225" y="650875"/>
          <p14:tracePt t="74930" x="1865313" y="676275"/>
          <p14:tracePt t="74943" x="1814513" y="688975"/>
          <p14:tracePt t="74951" x="1778000" y="688975"/>
          <p14:tracePt t="74961" x="1739900" y="700088"/>
          <p14:tracePt t="74971" x="1727200" y="700088"/>
          <p14:tracePt t="74981" x="1701800" y="712788"/>
          <p14:tracePt t="75001" x="1689100" y="712788"/>
          <p14:tracePt t="75012" x="1677988" y="712788"/>
          <p14:tracePt t="75025" x="1677988" y="725488"/>
          <p14:tracePt t="75032" x="1665288" y="725488"/>
          <p14:tracePt t="75042" x="1652588" y="738188"/>
          <p14:tracePt t="75052" x="1639888" y="738188"/>
          <p14:tracePt t="75074" x="1627188" y="738188"/>
          <p14:tracePt t="75194" x="1665288" y="738188"/>
          <p14:tracePt t="75207" x="1714500" y="750888"/>
          <p14:tracePt t="75214" x="1778000" y="750888"/>
          <p14:tracePt t="75225" x="1852613" y="763588"/>
          <p14:tracePt t="75235" x="1903413" y="776288"/>
          <p14:tracePt t="75244" x="1952625" y="776288"/>
          <p14:tracePt t="75258" x="2003425" y="776288"/>
          <p14:tracePt t="75265" x="2103438" y="776288"/>
          <p14:tracePt t="75276" x="2239963" y="776288"/>
          <p14:tracePt t="75285" x="2428875" y="788988"/>
          <p14:tracePt t="75296" x="2603500" y="801688"/>
          <p14:tracePt t="75309" x="2790825" y="801688"/>
          <p14:tracePt t="75315" x="2916238" y="812800"/>
          <p14:tracePt t="75326" x="3067050" y="825500"/>
          <p14:tracePt t="75336" x="3205163" y="825500"/>
          <p14:tracePt t="75346" x="3328988" y="838200"/>
          <p14:tracePt t="75360" x="3429000" y="850900"/>
          <p14:tracePt t="75366" x="3554413" y="863600"/>
          <p14:tracePt t="75377" x="3679825" y="876300"/>
          <p14:tracePt t="75387" x="3792538" y="876300"/>
          <p14:tracePt t="75397" x="3979863" y="912813"/>
          <p14:tracePt t="75409" x="4130675" y="912813"/>
          <p14:tracePt t="75417" x="4281488" y="925513"/>
          <p14:tracePt t="75427" x="4406900" y="938213"/>
          <p14:tracePt t="75438" x="4518025" y="938213"/>
          <p14:tracePt t="75447" x="4606925" y="950913"/>
          <p14:tracePt t="75458" x="4694238" y="950913"/>
          <p14:tracePt t="75468" x="4743450" y="950913"/>
          <p14:tracePt t="75477" x="4806950" y="950913"/>
          <p14:tracePt t="75491" x="4856163" y="950913"/>
          <p14:tracePt t="75499" x="4894263" y="950913"/>
          <p14:tracePt t="75508" x="4919663" y="950913"/>
          <p14:tracePt t="75518" x="4945063" y="950913"/>
          <p14:tracePt t="75541" x="4956175" y="950913"/>
          <p14:tracePt t="75551" x="4968875" y="950913"/>
          <p14:tracePt t="75569" x="4981575" y="950913"/>
          <p14:tracePt t="75601" x="4994275" y="950913"/>
          <p14:tracePt t="75833" x="4981575" y="950913"/>
          <p14:tracePt t="75843" x="4968875" y="950913"/>
          <p14:tracePt t="75855" x="4956175" y="950913"/>
          <p14:tracePt t="75863" x="4919663" y="950913"/>
          <p14:tracePt t="75875" x="4881563" y="950913"/>
          <p14:tracePt t="75884" x="4843463" y="950913"/>
          <p14:tracePt t="75893" x="4806950" y="950913"/>
          <p14:tracePt t="75904" x="4781550" y="950913"/>
          <p14:tracePt t="75914" x="4743450" y="950913"/>
          <p14:tracePt t="75925" x="4732338" y="950913"/>
          <p14:tracePt t="75934" x="4706938" y="950913"/>
          <p14:tracePt t="75944" x="4694238" y="950913"/>
          <p14:tracePt t="75957" x="4681538" y="950913"/>
          <p14:tracePt t="75964" x="4668838" y="950913"/>
          <p14:tracePt t="75977" x="4656138" y="950913"/>
          <p14:tracePt t="75985" x="4619625" y="950913"/>
          <p14:tracePt t="75994" x="4556125" y="950913"/>
          <p14:tracePt t="76007" x="4494213" y="950913"/>
          <p14:tracePt t="76015" x="4456113" y="950913"/>
          <p14:tracePt t="76025" x="4368800" y="950913"/>
          <p14:tracePt t="76035" x="4256088" y="950913"/>
          <p14:tracePt t="76045" x="4156075" y="950913"/>
          <p14:tracePt t="76057" x="4105275" y="963613"/>
          <p14:tracePt t="76066" x="4056063" y="963613"/>
          <p14:tracePt t="76076" x="3956050" y="963613"/>
          <p14:tracePt t="76087" x="3779838" y="963613"/>
          <p14:tracePt t="76096" x="3630613" y="963613"/>
          <p14:tracePt t="76107" x="3379788" y="963613"/>
          <p14:tracePt t="76116" x="3028950" y="950913"/>
          <p14:tracePt t="76126" x="2716213" y="938213"/>
          <p14:tracePt t="76137" x="2303463" y="912813"/>
          <p14:tracePt t="76147" x="2014538" y="876300"/>
          <p14:tracePt t="76158" x="1778000" y="876300"/>
          <p14:tracePt t="76167" x="1627188" y="863600"/>
          <p14:tracePt t="76177" x="1489075" y="863600"/>
          <p14:tracePt t="76191" x="1389063" y="850900"/>
          <p14:tracePt t="76197" x="1301750" y="850900"/>
          <p14:tracePt t="76208" x="1252538" y="850900"/>
          <p14:tracePt t="76218" x="1189038" y="850900"/>
          <p14:tracePt t="76227" x="1150938" y="850900"/>
          <p14:tracePt t="76242" x="1114425" y="850900"/>
          <p14:tracePt t="76248" x="1089025" y="850900"/>
          <p14:tracePt t="76258" x="1076325" y="850900"/>
          <p14:tracePt t="76290" x="1063625" y="850900"/>
          <p14:tracePt t="76309" x="1050925" y="850900"/>
          <p14:tracePt t="76502" x="1063625" y="850900"/>
          <p14:tracePt t="76532" x="1076325" y="850900"/>
          <p14:tracePt t="76576" x="1089025" y="850900"/>
          <p14:tracePt t="76603" x="1101725" y="850900"/>
          <p14:tracePt t="76643" x="1114425" y="863600"/>
          <p14:tracePt t="76664" x="1114425" y="876300"/>
          <p14:tracePt t="76673" x="1127125" y="876300"/>
          <p14:tracePt t="76704" x="1139825" y="876300"/>
          <p14:tracePt t="76714" x="1139825" y="889000"/>
          <p14:tracePt t="76755" x="1150938" y="889000"/>
          <p14:tracePt t="76786" x="1163638" y="889000"/>
          <p14:tracePt t="76816" x="1176338" y="889000"/>
          <p14:tracePt t="76838" x="1189038" y="889000"/>
          <p14:tracePt t="76846" x="1201738" y="889000"/>
          <p14:tracePt t="76857" x="1214438" y="889000"/>
          <p14:tracePt t="76867" x="1252538" y="889000"/>
          <p14:tracePt t="76876" x="1314450" y="889000"/>
          <p14:tracePt t="76891" x="1427163" y="889000"/>
          <p14:tracePt t="76897" x="1565275" y="889000"/>
          <p14:tracePt t="76907" x="1778000" y="863600"/>
          <p14:tracePt t="76918" x="2065338" y="825500"/>
          <p14:tracePt t="76927" x="2252663" y="801688"/>
          <p14:tracePt t="76941" x="2452688" y="763588"/>
          <p14:tracePt t="76947" x="2703513" y="725488"/>
          <p14:tracePt t="76971" x="3354388" y="638175"/>
          <p14:tracePt t="76977" x="3805238" y="588963"/>
          <p14:tracePt t="76992" x="4192588" y="550863"/>
          <p14:tracePt t="76997" x="4518025" y="538163"/>
          <p14:tracePt t="77008" x="4756150" y="538163"/>
          <p14:tracePt t="77019" x="4956175" y="538163"/>
          <p14:tracePt t="77028" x="5106988" y="538163"/>
          <p14:tracePt t="77040" x="5245100" y="538163"/>
          <p14:tracePt t="77049" x="5345113" y="538163"/>
          <p14:tracePt t="77059" x="5407025" y="538163"/>
          <p14:tracePt t="77072" x="5432425" y="538163"/>
          <p14:tracePt t="77079" x="5457825" y="538163"/>
          <p14:tracePt t="77090" x="5470525" y="538163"/>
          <p14:tracePt t="77099" x="5483225" y="538163"/>
          <p14:tracePt t="77221" x="5470525" y="538163"/>
          <p14:tracePt t="77242" x="5470525" y="525463"/>
          <p14:tracePt t="77252" x="5457825" y="525463"/>
          <p14:tracePt t="77262" x="5457825" y="512763"/>
          <p14:tracePt t="77273" x="5445125" y="512763"/>
          <p14:tracePt t="77282" x="5419725" y="512763"/>
          <p14:tracePt t="77292" x="5345113" y="512763"/>
          <p14:tracePt t="77306" x="5157788" y="512763"/>
          <p14:tracePt t="77312" x="4894263" y="563563"/>
          <p14:tracePt t="77323" x="4456113" y="650875"/>
          <p14:tracePt t="77332" x="4056063" y="750888"/>
          <p14:tracePt t="77343" x="3517900" y="889000"/>
          <p14:tracePt t="77356" x="3041650" y="1001713"/>
          <p14:tracePt t="77363" x="2678113" y="1089025"/>
          <p14:tracePt t="77374" x="2352675" y="1125538"/>
          <p14:tracePt t="77383" x="2078038" y="1138238"/>
          <p14:tracePt t="77393" x="1801813" y="1138238"/>
          <p14:tracePt t="77407" x="1565275" y="1138238"/>
          <p14:tracePt t="77413" x="1376363" y="1138238"/>
          <p14:tracePt t="77423" x="1201738" y="1125538"/>
          <p14:tracePt t="77434" x="1076325" y="1114425"/>
          <p14:tracePt t="77444" x="1001713" y="1101725"/>
          <p14:tracePt t="77456" x="963613" y="1089025"/>
          <p14:tracePt t="77464" x="950913" y="1089025"/>
          <p14:tracePt t="77474" x="938213" y="1089025"/>
          <p14:tracePt t="77495" x="925513" y="1089025"/>
          <p14:tracePt t="77738" x="925513" y="1076325"/>
          <p14:tracePt t="77789" x="938213" y="1076325"/>
          <p14:tracePt t="77809" x="950913" y="1076325"/>
          <p14:tracePt t="77840" x="963613" y="1076325"/>
          <p14:tracePt t="77880" x="976313" y="1076325"/>
          <p14:tracePt t="77910" x="989013" y="1076325"/>
          <p14:tracePt t="77941" x="1001713" y="1076325"/>
          <p14:tracePt t="77961" x="1014413" y="1076325"/>
          <p14:tracePt t="77992" x="1027113" y="1076325"/>
          <p14:tracePt t="78022" x="1038225" y="1076325"/>
          <p14:tracePt t="78062" x="1063625" y="1076325"/>
          <p14:tracePt t="78082" x="1076325" y="1063625"/>
          <p14:tracePt t="78093" x="1089025" y="1063625"/>
          <p14:tracePt t="78106" x="1101725" y="1063625"/>
          <p14:tracePt t="78113" x="1114425" y="1050925"/>
          <p14:tracePt t="78123" x="1127125" y="1050925"/>
          <p14:tracePt t="78134" x="1139825" y="1050925"/>
          <p14:tracePt t="78143" x="1163638" y="1050925"/>
          <p14:tracePt t="78155" x="1189038" y="1050925"/>
          <p14:tracePt t="78163" x="1214438" y="1050925"/>
          <p14:tracePt t="78173" x="1227138" y="1050925"/>
          <p14:tracePt t="78184" x="1252538" y="1050925"/>
          <p14:tracePt t="78194" x="1276350" y="1050925"/>
          <p14:tracePt t="78204" x="1301750" y="1050925"/>
          <p14:tracePt t="78214" x="1314450" y="1050925"/>
          <p14:tracePt t="78224" x="1352550" y="1050925"/>
          <p14:tracePt t="78238" x="1376363" y="1050925"/>
          <p14:tracePt t="78245" x="1414463" y="1050925"/>
          <p14:tracePt t="78255" x="1439863" y="1050925"/>
          <p14:tracePt t="78265" x="1501775" y="1050925"/>
          <p14:tracePt t="78275" x="1539875" y="1050925"/>
          <p14:tracePt t="78288" x="1639888" y="1050925"/>
          <p14:tracePt t="78295" x="1701800" y="1050925"/>
          <p14:tracePt t="78305" x="1765300" y="1050925"/>
          <p14:tracePt t="78316" x="1890713" y="1050925"/>
          <p14:tracePt t="78326" x="1990725" y="1050925"/>
          <p14:tracePt t="78338" x="2090738" y="1050925"/>
          <p14:tracePt t="78347" x="2190750" y="1050925"/>
          <p14:tracePt t="78356" x="2339975" y="1050925"/>
          <p14:tracePt t="78367" x="2452688" y="1050925"/>
          <p14:tracePt t="78377" x="2603500" y="1050925"/>
          <p14:tracePt t="78388" x="2728913" y="1063625"/>
          <p14:tracePt t="78397" x="2841625" y="1063625"/>
          <p14:tracePt t="78406" x="2979738" y="1076325"/>
          <p14:tracePt t="78417" x="3092450" y="1089025"/>
          <p14:tracePt t="78427" x="3254375" y="1101725"/>
          <p14:tracePt t="78438" x="3379788" y="1114425"/>
          <p14:tracePt t="78448" x="3492500" y="1114425"/>
          <p14:tracePt t="78457" x="3567113" y="1125538"/>
          <p14:tracePt t="78471" x="3654425" y="1138238"/>
          <p14:tracePt t="78480" x="3705225" y="1138238"/>
          <p14:tracePt t="78489" x="3743325" y="1138238"/>
          <p14:tracePt t="78498" x="3767138" y="1138238"/>
          <p14:tracePt t="78508" x="3779838" y="1138238"/>
          <p14:tracePt t="78521" x="3792538" y="1138238"/>
          <p14:tracePt t="78530" x="3817938" y="1138238"/>
          <p14:tracePt t="78538" x="3892550" y="1150938"/>
          <p14:tracePt t="78549" x="3943350" y="1150938"/>
          <p14:tracePt t="78558" x="3992563" y="1163638"/>
          <p14:tracePt t="78571" x="4030663" y="1176338"/>
          <p14:tracePt t="78579" x="4056063" y="1176338"/>
          <p14:tracePt t="78589" x="4081463" y="1176338"/>
          <p14:tracePt t="78600" x="4092575" y="1176338"/>
          <p14:tracePt t="78621" x="4117975" y="1176338"/>
          <p14:tracePt t="78651" x="4130675" y="1176338"/>
          <p14:tracePt t="78660" x="4156075" y="1176338"/>
          <p14:tracePt t="78670" x="4168775" y="1176338"/>
          <p14:tracePt t="78680" x="4181475" y="1176338"/>
          <p14:tracePt t="78690" x="4192588" y="1176338"/>
          <p14:tracePt t="78704" x="4205288" y="1176338"/>
          <p14:tracePt t="78711" x="4217988" y="1176338"/>
          <p14:tracePt t="78721" x="4230688" y="1176338"/>
          <p14:tracePt t="78753" x="4243388" y="1176338"/>
          <p14:tracePt t="79045" x="4268788" y="1176338"/>
          <p14:tracePt t="79066" x="4294188" y="1176338"/>
          <p14:tracePt t="79076" x="4305300" y="1176338"/>
          <p14:tracePt t="79087" x="4343400" y="1176338"/>
          <p14:tracePt t="79106" x="4368800" y="1176338"/>
          <p14:tracePt t="79119" x="4406900" y="1163638"/>
          <p14:tracePt t="79126" x="4443413" y="1163638"/>
          <p14:tracePt t="79138" x="4468813" y="1150938"/>
          <p14:tracePt t="79148" x="4481513" y="1150938"/>
          <p14:tracePt t="79170" x="4506913" y="1150938"/>
          <p14:tracePt t="79177" x="4506913" y="1138238"/>
          <p14:tracePt t="79187" x="4518025" y="1138238"/>
          <p14:tracePt t="79208" x="4530725" y="1138238"/>
          <p14:tracePt t="79228" x="4543425" y="1138238"/>
          <p14:tracePt t="79522" x="4530725" y="1138238"/>
          <p14:tracePt t="79542" x="4518025" y="1138238"/>
          <p14:tracePt t="79553" x="4506913" y="1138238"/>
          <p14:tracePt t="79562" x="4494213" y="1125538"/>
          <p14:tracePt t="79572" x="4456113" y="1125538"/>
          <p14:tracePt t="79586" x="4418013" y="1114425"/>
          <p14:tracePt t="79592" x="4330700" y="1089025"/>
          <p14:tracePt t="79605" x="4205288" y="1063625"/>
          <p14:tracePt t="79613" x="4105275" y="1038225"/>
          <p14:tracePt t="79623" x="3956050" y="1014413"/>
          <p14:tracePt t="79637" x="3730625" y="963613"/>
          <p14:tracePt t="79643" x="3567113" y="938213"/>
          <p14:tracePt t="79655" x="3379788" y="925513"/>
          <p14:tracePt t="79663" x="3216275" y="901700"/>
          <p14:tracePt t="79673" x="3054350" y="889000"/>
          <p14:tracePt t="79687" x="2841625" y="863600"/>
          <p14:tracePt t="79695" x="2654300" y="850900"/>
          <p14:tracePt t="79705" x="2490788" y="850900"/>
          <p14:tracePt t="79715" x="2328863" y="850900"/>
          <p14:tracePt t="79724" x="2165350" y="850900"/>
          <p14:tracePt t="79736" x="2027238" y="838200"/>
          <p14:tracePt t="79745" x="1890713" y="838200"/>
          <p14:tracePt t="79755" x="1778000" y="838200"/>
          <p14:tracePt t="79765" x="1614488" y="838200"/>
          <p14:tracePt t="79775" x="1476375" y="838200"/>
          <p14:tracePt t="79786" x="1314450" y="850900"/>
          <p14:tracePt t="79796" x="1176338" y="863600"/>
          <p14:tracePt t="79805" x="1027113" y="901700"/>
          <p14:tracePt t="79820" x="938213" y="925513"/>
          <p14:tracePt t="79826" x="838200" y="938213"/>
          <p14:tracePt t="79836" x="750888" y="963613"/>
          <p14:tracePt t="79846" x="676275" y="963613"/>
          <p14:tracePt t="79856" x="638175" y="963613"/>
          <p14:tracePt t="79869" x="600075" y="963613"/>
          <p14:tracePt t="79876" x="588963" y="963613"/>
          <p14:tracePt t="79887" x="576263" y="963613"/>
          <p14:tracePt t="79907" x="563563" y="963613"/>
          <p14:tracePt t="79927" x="550863" y="963613"/>
          <p14:tracePt t="80383" x="550863" y="950913"/>
          <p14:tracePt t="80657" x="563563" y="950913"/>
          <p14:tracePt t="80688" x="576263" y="950913"/>
          <p14:tracePt t="80718" x="588963" y="950913"/>
          <p14:tracePt t="80759" x="600075" y="950913"/>
          <p14:tracePt t="80769" x="612775" y="950913"/>
          <p14:tracePt t="80829" x="625475" y="950913"/>
          <p14:tracePt t="80863" x="638175" y="950913"/>
          <p14:tracePt t="80890" x="663575" y="950913"/>
          <p14:tracePt t="80900" x="676275" y="950913"/>
          <p14:tracePt t="80910" x="688975" y="950913"/>
          <p14:tracePt t="80920" x="725488" y="950913"/>
          <p14:tracePt t="80933" x="750888" y="950913"/>
          <p14:tracePt t="80940" x="788988" y="950913"/>
          <p14:tracePt t="80951" x="850900" y="950913"/>
          <p14:tracePt t="80961" x="889000" y="950913"/>
          <p14:tracePt t="80971" x="950913" y="950913"/>
          <p14:tracePt t="80984" x="1001713" y="950913"/>
          <p14:tracePt t="80991" x="1063625" y="950913"/>
          <p14:tracePt t="81001" x="1163638" y="938213"/>
          <p14:tracePt t="81011" x="1214438" y="938213"/>
          <p14:tracePt t="81022" x="1301750" y="938213"/>
          <p14:tracePt t="81035" x="1352550" y="938213"/>
          <p14:tracePt t="81042" x="1452563" y="925513"/>
          <p14:tracePt t="81052" x="1589088" y="925513"/>
          <p14:tracePt t="81063" x="1727200" y="925513"/>
          <p14:tracePt t="81072" x="1814513" y="925513"/>
          <p14:tracePt t="81085" x="1914525" y="925513"/>
          <p14:tracePt t="81093" x="2003425" y="925513"/>
          <p14:tracePt t="81102" x="2090738" y="925513"/>
          <p14:tracePt t="81113" x="2216150" y="925513"/>
          <p14:tracePt t="81123" x="2365375" y="925513"/>
          <p14:tracePt t="81135" x="2603500" y="925513"/>
          <p14:tracePt t="81143" x="2854325" y="950913"/>
          <p14:tracePt t="81153" x="3028950" y="963613"/>
          <p14:tracePt t="81168" x="3205163" y="976313"/>
          <p14:tracePt t="81173" x="3379788" y="989013"/>
          <p14:tracePt t="81185" x="3554413" y="1014413"/>
          <p14:tracePt t="81194" x="3679825" y="1038225"/>
          <p14:tracePt t="81204" x="3805238" y="1050925"/>
          <p14:tracePt t="81218" x="3917950" y="1076325"/>
          <p14:tracePt t="81224" x="4056063" y="1101725"/>
          <p14:tracePt t="81236" x="4230688" y="1125538"/>
          <p14:tracePt t="81244" x="4381500" y="1150938"/>
          <p14:tracePt t="81255" x="4494213" y="1176338"/>
          <p14:tracePt t="81268" x="4568825" y="1189038"/>
          <p14:tracePt t="81275" x="4619625" y="1201738"/>
          <p14:tracePt t="81286" x="4643438" y="1214438"/>
          <p14:tracePt t="81295" x="4681538" y="1214438"/>
          <p14:tracePt t="81326" x="4694238" y="1214438"/>
          <p14:tracePt t="95291" x="4694238" y="1189038"/>
          <p14:tracePt t="95302" x="4743450" y="1125538"/>
          <p14:tracePt t="95311" x="4806950" y="1063625"/>
          <p14:tracePt t="95321" x="4881563" y="1001713"/>
          <p14:tracePt t="95333" x="4932363" y="950913"/>
          <p14:tracePt t="95342" x="4994275" y="912813"/>
          <p14:tracePt t="95351" x="5057775" y="876300"/>
          <p14:tracePt t="95366" x="5119688" y="825500"/>
          <p14:tracePt t="95372" x="5170488" y="788988"/>
          <p14:tracePt t="95382" x="5245100" y="738188"/>
          <p14:tracePt t="95393" x="5345113" y="700088"/>
          <p14:tracePt t="95404" x="5470525" y="650875"/>
          <p14:tracePt t="95417" x="5595938" y="600075"/>
          <p14:tracePt t="95423" x="5708650" y="563563"/>
          <p14:tracePt t="95435" x="5845175" y="512763"/>
          <p14:tracePt t="95443" x="6070600" y="425450"/>
          <p14:tracePt t="95453" x="6359525" y="312738"/>
          <p14:tracePt t="95466" x="6596063" y="250825"/>
          <p14:tracePt t="95473" x="6746875" y="187325"/>
          <p14:tracePt t="95485" x="6872288" y="150813"/>
          <p14:tracePt t="95495" x="6959600" y="138113"/>
          <p14:tracePt t="95504" x="7010400" y="125413"/>
          <p14:tracePt t="95516" x="7034213" y="125413"/>
          <p14:tracePt t="95524" x="7046913" y="125413"/>
          <p14:tracePt t="95534" x="7059613" y="125413"/>
          <p14:tracePt t="95545" x="7072313" y="125413"/>
          <p14:tracePt t="95575" x="7085013" y="125413"/>
          <p14:tracePt t="95585" x="7110413" y="125413"/>
          <p14:tracePt t="95598" x="7134225" y="112713"/>
          <p14:tracePt t="95605" x="7185025" y="100013"/>
          <p14:tracePt t="95616" x="7223125" y="100013"/>
          <p14:tracePt t="95625" x="7272338" y="100013"/>
          <p14:tracePt t="95635" x="7310438" y="74613"/>
          <p14:tracePt t="95649" x="7348538" y="61913"/>
          <p14:tracePt t="95656" x="7372350" y="61913"/>
          <p14:tracePt t="95667" x="7423150" y="38100"/>
          <p14:tracePt t="95676" x="7497763" y="25400"/>
          <p14:tracePt t="95687" x="7548563" y="0"/>
          <p14:tracePt t="96223" x="8023225" y="100013"/>
          <p14:tracePt t="96233" x="7948613" y="200025"/>
          <p14:tracePt t="96244" x="7886700" y="263525"/>
          <p14:tracePt t="96253" x="7835900" y="312738"/>
          <p14:tracePt t="96266" x="7761288" y="400050"/>
          <p14:tracePt t="96274" x="7697788" y="463550"/>
          <p14:tracePt t="96284" x="7635875" y="500063"/>
          <p14:tracePt t="96298" x="7585075" y="550863"/>
          <p14:tracePt t="96304" x="7535863" y="612775"/>
          <p14:tracePt t="96315" x="7459663" y="700088"/>
          <p14:tracePt t="96324" x="7397750" y="776288"/>
          <p14:tracePt t="96334" x="7335838" y="838200"/>
          <p14:tracePt t="96346" x="7285038" y="901700"/>
          <p14:tracePt t="96354" x="7223125" y="976313"/>
          <p14:tracePt t="96366" x="7172325" y="1038225"/>
          <p14:tracePt t="96375" x="7146925" y="1076325"/>
          <p14:tracePt t="96385" x="7097713" y="1125538"/>
          <p14:tracePt t="96399" x="7059613" y="1176338"/>
          <p14:tracePt t="96406" x="7021513" y="1227138"/>
          <p14:tracePt t="96417" x="6985000" y="1289050"/>
          <p14:tracePt t="96426" x="6934200" y="1350963"/>
          <p14:tracePt t="96436" x="6872288" y="1427163"/>
          <p14:tracePt t="96448" x="6797675" y="1552575"/>
          <p14:tracePt t="96456" x="6721475" y="1689100"/>
          <p14:tracePt t="96467" x="6646863" y="1827213"/>
          <p14:tracePt t="96477" x="6572250" y="1939925"/>
          <p14:tracePt t="96487" x="6496050" y="2027238"/>
          <p14:tracePt t="96498" x="6421438" y="2139950"/>
          <p14:tracePt t="96509" x="6359525" y="2227263"/>
          <p14:tracePt t="96518" x="6283325" y="2314575"/>
          <p14:tracePt t="96531" x="6221413" y="2403475"/>
          <p14:tracePt t="96537" x="6170613" y="2478088"/>
          <p14:tracePt t="96548" x="6121400" y="2552700"/>
          <p14:tracePt t="96558" x="6083300" y="2590800"/>
          <p14:tracePt t="96568" x="6057900" y="2652713"/>
          <p14:tracePt t="96581" x="6034088" y="2678113"/>
          <p14:tracePt t="96588" x="5995988" y="2728913"/>
          <p14:tracePt t="96599" x="5983288" y="2740025"/>
          <p14:tracePt t="96608" x="5957888" y="2752725"/>
          <p14:tracePt t="96618" x="5932488" y="2778125"/>
          <p14:tracePt t="96632" x="5921375" y="2790825"/>
          <p14:tracePt t="96639" x="5908675" y="2816225"/>
          <p14:tracePt t="96650" x="5895975" y="2816225"/>
          <p14:tracePt t="96679" x="5883275" y="2828925"/>
          <p14:tracePt t="96984" x="5883275" y="2816225"/>
          <p14:tracePt t="96996" x="5883275" y="2765425"/>
          <p14:tracePt t="97003" x="5908675" y="2678113"/>
          <p14:tracePt t="97014" x="5945188" y="2527300"/>
          <p14:tracePt t="97024" x="6008688" y="2278063"/>
          <p14:tracePt t="97035" x="6157913" y="1927225"/>
          <p14:tracePt t="97048" x="6221413" y="1689100"/>
          <p14:tracePt t="97055" x="6270625" y="1514475"/>
          <p14:tracePt t="97066" x="6296025" y="1401763"/>
          <p14:tracePt t="97076" x="6321425" y="1301750"/>
          <p14:tracePt t="97084" x="6334125" y="1238250"/>
          <p14:tracePt t="97098" x="6346825" y="1214438"/>
          <p14:tracePt t="97105" x="6346825" y="1201738"/>
          <p14:tracePt t="97115" x="6346825" y="1176338"/>
          <p14:tracePt t="97146" x="6370638" y="1101725"/>
          <p14:tracePt t="97155" x="6421438" y="963613"/>
          <p14:tracePt t="97166" x="6459538" y="850900"/>
          <p14:tracePt t="97176" x="6496050" y="750888"/>
          <p14:tracePt t="97186" x="6521450" y="700088"/>
          <p14:tracePt t="97197" x="6534150" y="663575"/>
          <p14:tracePt t="97207" x="6546850" y="638175"/>
          <p14:tracePt t="97217" x="6546850" y="612775"/>
          <p14:tracePt t="97229" x="6559550" y="600075"/>
          <p14:tracePt t="97237" x="6572250" y="588963"/>
          <p14:tracePt t="97248" x="6572250" y="576263"/>
          <p14:tracePt t="97257" x="6572250" y="563563"/>
          <p14:tracePt t="97267" x="6572250" y="550863"/>
          <p14:tracePt t="97281" x="6596063" y="512763"/>
          <p14:tracePt t="97287" x="6621463" y="487363"/>
          <p14:tracePt t="97298" x="6621463" y="463550"/>
          <p14:tracePt t="97308" x="6646863" y="450850"/>
          <p14:tracePt t="97318" x="6646863" y="438150"/>
          <p14:tracePt t="97338" x="6659563" y="425450"/>
          <p14:tracePt t="97460" x="6659563" y="412750"/>
          <p14:tracePt t="97520" x="6646863" y="438150"/>
          <p14:tracePt t="97530" x="6608763" y="487363"/>
          <p14:tracePt t="97541" x="6572250" y="576263"/>
          <p14:tracePt t="97551" x="6508750" y="688975"/>
          <p14:tracePt t="97563" x="6421438" y="812800"/>
          <p14:tracePt t="97571" x="6334125" y="963613"/>
          <p14:tracePt t="97581" x="6259513" y="1114425"/>
          <p14:tracePt t="97592" x="6170613" y="1250950"/>
          <p14:tracePt t="97601" x="6083300" y="1401763"/>
          <p14:tracePt t="97615" x="6021388" y="1563688"/>
          <p14:tracePt t="97622" x="5945188" y="1814513"/>
          <p14:tracePt t="97632" x="5895975" y="2039938"/>
          <p14:tracePt t="97647" x="5870575" y="2290763"/>
          <p14:tracePt t="97652" x="5870575" y="2427288"/>
          <p14:tracePt t="97663" x="5870575" y="2540000"/>
          <p14:tracePt t="97673" x="5870575" y="2578100"/>
          <p14:tracePt t="97682" x="5870575" y="2603500"/>
          <p14:tracePt t="97696" x="5883275" y="2627313"/>
          <p14:tracePt t="97986" x="5883275" y="2616200"/>
          <p14:tracePt t="97996" x="5895975" y="2616200"/>
          <p14:tracePt t="98012" x="5895975" y="2590800"/>
          <p14:tracePt t="98017" x="5921375" y="2565400"/>
          <p14:tracePt t="98029" x="5983288" y="2503488"/>
          <p14:tracePt t="98037" x="6070600" y="2414588"/>
          <p14:tracePt t="98048" x="6183313" y="2290763"/>
          <p14:tracePt t="98058" x="6321425" y="2165350"/>
          <p14:tracePt t="98068" x="6572250" y="1989138"/>
          <p14:tracePt t="98080" x="6834188" y="1827213"/>
          <p14:tracePt t="98088" x="7146925" y="1614488"/>
          <p14:tracePt t="98098" x="7397750" y="1489075"/>
          <p14:tracePt t="98112" x="7623175" y="1389063"/>
          <p14:tracePt t="98118" x="7910513" y="1276350"/>
          <p14:tracePt t="98131" x="8148638" y="1201738"/>
          <p14:tracePt t="98139" x="8299450" y="1150938"/>
          <p14:tracePt t="98148" x="8486775" y="1114425"/>
          <p14:tracePt t="98162" x="8624888" y="1101725"/>
          <p14:tracePt t="98169" x="8737600" y="1101725"/>
          <p14:tracePt t="98180" x="8812213" y="1101725"/>
          <p14:tracePt t="98189" x="8886825" y="1114425"/>
          <p14:tracePt t="98199" x="8899525" y="1114425"/>
          <p14:tracePt t="98214" x="8912225" y="1125538"/>
          <p14:tracePt t="98219" x="8924925" y="1125538"/>
          <p14:tracePt t="98261" x="8924925" y="1138238"/>
          <p14:tracePt t="98270" x="8924925" y="1150938"/>
          <p14:tracePt t="98281" x="8899525" y="1163638"/>
          <p14:tracePt t="98291" x="8886825" y="1189038"/>
          <p14:tracePt t="98300" x="8824913" y="1250950"/>
          <p14:tracePt t="98311" x="8750300" y="1314450"/>
          <p14:tracePt t="98321" x="8674100" y="1350963"/>
          <p14:tracePt t="98331" x="8637588" y="1376363"/>
          <p14:tracePt t="98342" x="8612188" y="1401763"/>
          <p14:tracePt t="98351" x="8599488" y="1401763"/>
          <p14:tracePt t="98363" x="8586788" y="1401763"/>
          <p14:tracePt t="98372" x="8574088" y="1401763"/>
          <p14:tracePt t="98605" x="8574088" y="1389063"/>
          <p14:tracePt t="98616" x="8574088" y="1376363"/>
          <p14:tracePt t="98628" x="8561388" y="1376363"/>
          <p14:tracePt t="98645" x="8561388" y="1363663"/>
          <p14:tracePt t="98655" x="8548688" y="1363663"/>
          <p14:tracePt t="98666" x="8537575" y="1339850"/>
          <p14:tracePt t="98678" x="8499475" y="1301750"/>
          <p14:tracePt t="98686" x="8461375" y="1263650"/>
          <p14:tracePt t="98697" x="8412163" y="1214438"/>
          <p14:tracePt t="98706" x="8386763" y="1189038"/>
          <p14:tracePt t="98717" x="8361363" y="1163638"/>
          <p14:tracePt t="98729" x="8335963" y="1150938"/>
          <p14:tracePt t="98736" x="8335963" y="1138238"/>
          <p14:tracePt t="98747" x="8324850" y="1125538"/>
          <p14:tracePt t="98757" x="8312150" y="1114425"/>
          <p14:tracePt t="98778" x="8312150" y="1101725"/>
          <p14:tracePt t="98787" x="8312150" y="1089025"/>
          <p14:tracePt t="98797" x="8312150" y="1076325"/>
          <p14:tracePt t="98810" x="8312150" y="1050925"/>
          <p14:tracePt t="98817" x="8312150" y="1038225"/>
          <p14:tracePt t="98838" x="8312150" y="1025525"/>
          <p14:tracePt t="98848" x="8312150" y="1014413"/>
          <p14:tracePt t="98899" x="8335963" y="1014413"/>
          <p14:tracePt t="98910" x="8374063" y="1025525"/>
          <p14:tracePt t="98919" x="8448675" y="1076325"/>
          <p14:tracePt t="98931" x="8524875" y="1114425"/>
          <p14:tracePt t="98939" x="8586788" y="1150938"/>
          <p14:tracePt t="98949" x="8650288" y="1189038"/>
          <p14:tracePt t="98962" x="8686800" y="1214438"/>
          <p14:tracePt t="98970" x="8699500" y="1214438"/>
          <p14:tracePt t="98983" x="8724900" y="1227138"/>
          <p14:tracePt t="99000" x="8737600" y="1227138"/>
          <p14:tracePt t="99020" x="8737600" y="1238250"/>
          <p14:tracePt t="99031" x="8763000" y="1250950"/>
          <p14:tracePt t="99044" x="8786813" y="1301750"/>
          <p14:tracePt t="99051" x="8837613" y="1389063"/>
          <p14:tracePt t="99062" x="8899525" y="1514475"/>
          <p14:tracePt t="99071" x="8937625" y="1663700"/>
          <p14:tracePt t="99081" x="8950325" y="1776413"/>
          <p14:tracePt t="99095" x="8963025" y="1876425"/>
          <p14:tracePt t="99102" x="8986838" y="1965325"/>
          <p14:tracePt t="99112" x="8999538" y="2039938"/>
          <p14:tracePt t="99121" x="9012238" y="2114550"/>
          <p14:tracePt t="99132" x="9024938" y="2165350"/>
          <p14:tracePt t="99145" x="9037638" y="2214563"/>
          <p14:tracePt t="99152" x="9037638" y="2278063"/>
          <p14:tracePt t="99162" x="9037638" y="2303463"/>
          <p14:tracePt t="99172" x="9037638" y="2327275"/>
          <p14:tracePt t="99183" x="9037638" y="2365375"/>
          <p14:tracePt t="99195" x="9037638" y="2390775"/>
          <p14:tracePt t="99203" x="9037638" y="2427288"/>
          <p14:tracePt t="99212" x="9037638" y="2465388"/>
          <p14:tracePt t="99224" x="9037638" y="2516188"/>
          <p14:tracePt t="99233" x="8986838" y="2616200"/>
          <p14:tracePt t="99245" x="8899525" y="2728913"/>
          <p14:tracePt t="99253" x="8824913" y="2816225"/>
          <p14:tracePt t="99263" x="8774113" y="2890838"/>
          <p14:tracePt t="99278" x="8699500" y="2952750"/>
          <p14:tracePt t="99284" x="8624888" y="3003550"/>
          <p14:tracePt t="99295" x="8512175" y="3041650"/>
          <p14:tracePt t="99304" x="8412163" y="3065463"/>
          <p14:tracePt t="99314" x="8299450" y="3078163"/>
          <p14:tracePt t="99327" x="8161338" y="3090863"/>
          <p14:tracePt t="99334" x="7961313" y="3090863"/>
          <p14:tracePt t="99346" x="7748588" y="3041650"/>
          <p14:tracePt t="99355" x="7535863" y="2952750"/>
          <p14:tracePt t="99365" x="7410450" y="2890838"/>
          <p14:tracePt t="99378" x="7323138" y="2840038"/>
          <p14:tracePt t="99385" x="7246938" y="2790825"/>
          <p14:tracePt t="99397" x="7210425" y="2740025"/>
          <p14:tracePt t="99405" x="7185025" y="2716213"/>
          <p14:tracePt t="99416" x="7159625" y="2690813"/>
          <p14:tracePt t="99427" x="7159625" y="2665413"/>
          <p14:tracePt t="99436" x="7159625" y="2627313"/>
          <p14:tracePt t="99446" x="7159625" y="2603500"/>
          <p14:tracePt t="99456" x="7159625" y="2578100"/>
          <p14:tracePt t="99466" x="7159625" y="2565400"/>
          <p14:tracePt t="99477" x="7159625" y="2552700"/>
          <p14:tracePt t="99486" x="7159625" y="2516188"/>
          <p14:tracePt t="99509" x="7159625" y="2503488"/>
          <p14:tracePt t="99537" x="7159625" y="2490788"/>
          <p14:tracePt t="99598" x="7146925" y="2490788"/>
          <p14:tracePt t="99610" x="7110413" y="2503488"/>
          <p14:tracePt t="99618" x="7034213" y="2540000"/>
          <p14:tracePt t="99628" x="6910388" y="2603500"/>
          <p14:tracePt t="99638" x="6759575" y="2652713"/>
          <p14:tracePt t="99648" x="6559550" y="2728913"/>
          <p14:tracePt t="99661" x="6396038" y="2790825"/>
          <p14:tracePt t="99669" x="6234113" y="2816225"/>
          <p14:tracePt t="99680" x="6096000" y="2840038"/>
          <p14:tracePt t="99694" x="5983288" y="2865438"/>
          <p14:tracePt t="99699" x="5857875" y="2865438"/>
          <p14:tracePt t="99711" x="5757863" y="2865438"/>
          <p14:tracePt t="99719" x="5695950" y="2865438"/>
          <p14:tracePt t="99730" x="5607050" y="2865438"/>
          <p14:tracePt t="99743" x="5557838" y="2852738"/>
          <p14:tracePt t="99750" x="5507038" y="2840038"/>
          <p14:tracePt t="99761" x="5483225" y="2828925"/>
          <p14:tracePt t="99771" x="5470525" y="2816225"/>
          <p14:tracePt t="99780" x="5445125" y="2816225"/>
          <p14:tracePt t="99794" x="5445125" y="2803525"/>
          <p14:tracePt t="99801" x="5419725" y="2790825"/>
          <p14:tracePt t="99810" x="5419725" y="2765425"/>
          <p14:tracePt t="99821" x="5407025" y="2765425"/>
          <p14:tracePt t="99831" x="5407025" y="2740025"/>
          <p14:tracePt t="99844" x="5407025" y="2716213"/>
          <p14:tracePt t="99851" x="5407025" y="2703513"/>
          <p14:tracePt t="99861" x="5419725" y="2678113"/>
          <p14:tracePt t="99877" x="5445125" y="2640013"/>
          <p14:tracePt t="99882" x="5495925" y="2578100"/>
          <p14:tracePt t="99895" x="5532438" y="2516188"/>
          <p14:tracePt t="99902" x="5607050" y="2439988"/>
          <p14:tracePt t="99912" x="5683250" y="2378075"/>
          <p14:tracePt t="99923" x="5770563" y="2314575"/>
          <p14:tracePt t="99932" x="5845175" y="2265363"/>
          <p14:tracePt t="99944" x="5908675" y="2227263"/>
          <p14:tracePt t="99953" x="5983288" y="2201863"/>
          <p14:tracePt t="99963" x="6045200" y="2190750"/>
          <p14:tracePt t="99973" x="6083300" y="2190750"/>
          <p14:tracePt t="99983" x="6146800" y="2178050"/>
          <p14:tracePt t="99993" x="6170613" y="2178050"/>
          <p14:tracePt t="100003" x="6208713" y="2178050"/>
          <p14:tracePt t="100013" x="6221413" y="2178050"/>
          <p14:tracePt t="100026" x="6246813" y="2178050"/>
          <p14:tracePt t="100034" x="6259513" y="2178050"/>
          <p14:tracePt t="100044" x="6308725" y="2201863"/>
          <p14:tracePt t="100054" x="6346825" y="2252663"/>
          <p14:tracePt t="100064" x="6370638" y="2303463"/>
          <p14:tracePt t="100078" x="6396038" y="2365375"/>
          <p14:tracePt t="100084" x="6408738" y="2414588"/>
          <p14:tracePt t="100095" x="6421438" y="2452688"/>
          <p14:tracePt t="100105" x="6421438" y="2490788"/>
          <p14:tracePt t="100115" x="6421438" y="2552700"/>
          <p14:tracePt t="100127" x="6370638" y="2640013"/>
          <p14:tracePt t="100135" x="6308725" y="2716213"/>
          <p14:tracePt t="100145" x="6208713" y="2778125"/>
          <p14:tracePt t="100156" x="6146800" y="2840038"/>
          <p14:tracePt t="100165" x="6057900" y="2890838"/>
          <p14:tracePt t="100177" x="5983288" y="2916238"/>
          <p14:tracePt t="100186" x="5921375" y="2928938"/>
          <p14:tracePt t="100196" x="5883275" y="2928938"/>
          <p14:tracePt t="100210" x="5821363" y="2928938"/>
          <p14:tracePt t="100216" x="5783263" y="2928938"/>
          <p14:tracePt t="100227" x="5719763" y="2903538"/>
          <p14:tracePt t="100236" x="5657850" y="2840038"/>
          <p14:tracePt t="100246" x="5607050" y="2740025"/>
          <p14:tracePt t="100260" x="5583238" y="2616200"/>
          <p14:tracePt t="100267" x="5583238" y="2516188"/>
          <p14:tracePt t="100278" x="5583238" y="2452688"/>
          <p14:tracePt t="100287" x="5595938" y="2378075"/>
          <p14:tracePt t="100297" x="5645150" y="2290763"/>
          <p14:tracePt t="100310" x="5695950" y="2227263"/>
          <p14:tracePt t="100317" x="5757863" y="2178050"/>
          <p14:tracePt t="100328" x="5795963" y="2152650"/>
          <p14:tracePt t="100338" x="5857875" y="2127250"/>
          <p14:tracePt t="100348" x="5932488" y="2101850"/>
          <p14:tracePt t="100360" x="5983288" y="2101850"/>
          <p14:tracePt t="100368" x="6083300" y="2101850"/>
          <p14:tracePt t="100379" x="6183313" y="2165350"/>
          <p14:tracePt t="100389" x="6270625" y="2239963"/>
          <p14:tracePt t="100399" x="6321425" y="2339975"/>
          <p14:tracePt t="100411" x="6346825" y="2403475"/>
          <p14:tracePt t="100419" x="6346825" y="2490788"/>
          <p14:tracePt t="100429" x="6346825" y="2527300"/>
          <p14:tracePt t="100442" x="6321425" y="2565400"/>
          <p14:tracePt t="100449" x="6308725" y="2603500"/>
          <p14:tracePt t="100460" x="6246813" y="2640013"/>
          <p14:tracePt t="100470" x="6196013" y="2678113"/>
          <p14:tracePt t="100480" x="6134100" y="2690813"/>
          <p14:tracePt t="100492" x="6083300" y="2703513"/>
          <p14:tracePt t="100500" x="6045200" y="2703513"/>
          <p14:tracePt t="100510" x="5995988" y="2703513"/>
          <p14:tracePt t="100521" x="5932488" y="2678113"/>
          <p14:tracePt t="100530" x="5908675" y="2652713"/>
          <p14:tracePt t="100542" x="5895975" y="2640013"/>
          <p14:tracePt t="100551" x="5870575" y="2603500"/>
          <p14:tracePt t="100561" x="5870575" y="2552700"/>
          <p14:tracePt t="100572" x="5883275" y="2465388"/>
          <p14:tracePt t="100580" x="5970588" y="2314575"/>
          <p14:tracePt t="100593" x="6096000" y="2178050"/>
          <p14:tracePt t="100601" x="6221413" y="2078038"/>
          <p14:tracePt t="100611" x="6334125" y="2014538"/>
          <p14:tracePt t="100627" x="6421438" y="1952625"/>
          <p14:tracePt t="100631" x="6508750" y="1927225"/>
          <p14:tracePt t="100642" x="6546850" y="1927225"/>
          <p14:tracePt t="100652" x="6584950" y="1927225"/>
          <p14:tracePt t="100662" x="6584950" y="1965325"/>
          <p14:tracePt t="100676" x="6584950" y="2065338"/>
          <p14:tracePt t="100682" x="6496050" y="2252663"/>
          <p14:tracePt t="100693" x="6359525" y="2452688"/>
          <p14:tracePt t="100703" x="6108700" y="2665413"/>
          <p14:tracePt t="100713" x="5870575" y="2790825"/>
          <p14:tracePt t="100726" x="5708650" y="2878138"/>
          <p14:tracePt t="100733" x="5595938" y="2903538"/>
          <p14:tracePt t="100744" x="5519738" y="2928938"/>
          <p14:tracePt t="100753" x="5507038" y="2928938"/>
          <p14:tracePt t="100767" x="5483225" y="2928938"/>
          <p14:tracePt t="100776" x="5470525" y="2878138"/>
          <p14:tracePt t="100783" x="5445125" y="2828925"/>
          <p14:tracePt t="100793" x="5445125" y="2690813"/>
          <p14:tracePt t="100804" x="5557838" y="2414588"/>
          <p14:tracePt t="100814" x="5670550" y="2178050"/>
          <p14:tracePt t="100827" x="5845175" y="1989138"/>
          <p14:tracePt t="100834" x="5995988" y="1852613"/>
          <p14:tracePt t="100844" x="6157913" y="1765300"/>
          <p14:tracePt t="100859" x="6283325" y="1714500"/>
          <p14:tracePt t="100865" x="6370638" y="1689100"/>
          <p14:tracePt t="100875" x="6459538" y="1676400"/>
          <p14:tracePt t="100885" x="6534150" y="1676400"/>
          <p14:tracePt t="100895" x="6572250" y="1701800"/>
          <p14:tracePt t="100910" x="6608763" y="1752600"/>
          <p14:tracePt t="100915" x="6608763" y="1876425"/>
          <p14:tracePt t="100927" x="6572250" y="2065338"/>
          <p14:tracePt t="100938" x="6472238" y="2290763"/>
          <p14:tracePt t="100946" x="6321425" y="2465388"/>
          <p14:tracePt t="100958" x="6183313" y="2565400"/>
          <p14:tracePt t="100966" x="6045200" y="2652713"/>
          <p14:tracePt t="100978" x="5921375" y="2690813"/>
          <p14:tracePt t="100986" x="5845175" y="2716213"/>
          <p14:tracePt t="100997" x="5808663" y="2716213"/>
          <p14:tracePt t="101009" x="5795963" y="2716213"/>
          <p14:tracePt t="101017" x="5770563" y="2678113"/>
          <p14:tracePt t="101027" x="5770563" y="2540000"/>
          <p14:tracePt t="101038" x="5808663" y="2303463"/>
          <p14:tracePt t="101047" x="6021388" y="1965325"/>
          <p14:tracePt t="101060" x="6259513" y="1589088"/>
          <p14:tracePt t="101067" x="6459538" y="1376363"/>
          <p14:tracePt t="101078" x="6608763" y="1189038"/>
          <p14:tracePt t="101094" x="6696075" y="1125538"/>
          <p14:tracePt t="101098" x="6721475" y="1101725"/>
          <p14:tracePt t="101110" x="6734175" y="1076325"/>
          <p14:tracePt t="101140" x="6721475" y="1076325"/>
          <p14:tracePt t="101148" x="6634163" y="1076325"/>
          <p14:tracePt t="101159" x="6446838" y="1076325"/>
          <p14:tracePt t="101169" x="6070600" y="1076325"/>
          <p14:tracePt t="101190" x="5457825" y="1114425"/>
          <p14:tracePt t="101193" x="4694238" y="1238250"/>
          <p14:tracePt t="101199" x="4092575" y="1339850"/>
          <p14:tracePt t="101210" x="3592513" y="1450975"/>
          <p14:tracePt t="101219" x="3267075" y="1501775"/>
          <p14:tracePt t="101229" x="3067050" y="1539875"/>
          <p14:tracePt t="101242" x="2979738" y="1552575"/>
          <p14:tracePt t="101250" x="2967038" y="1552575"/>
          <p14:tracePt t="101260" x="2954338" y="1552575"/>
          <p14:tracePt t="101280" x="2954338" y="1539875"/>
          <p14:tracePt t="101605" x="2941638" y="1539875"/>
          <p14:tracePt t="101615" x="2903538" y="1501775"/>
          <p14:tracePt t="101625" x="2879725" y="1463675"/>
          <p14:tracePt t="101635" x="2828925" y="1401763"/>
          <p14:tracePt t="101646" x="2728913" y="1314450"/>
          <p14:tracePt t="101659" x="2628900" y="1227138"/>
          <p14:tracePt t="101665" x="2478088" y="1089025"/>
          <p14:tracePt t="101677" x="2303463" y="963613"/>
          <p14:tracePt t="101685" x="2103438" y="850900"/>
          <p14:tracePt t="101696" x="1978025" y="763588"/>
          <p14:tracePt t="101708" x="1852613" y="712788"/>
          <p14:tracePt t="101716" x="1765300" y="663575"/>
          <p14:tracePt t="101727" x="1677988" y="612775"/>
          <p14:tracePt t="101737" x="1639888" y="612775"/>
          <p14:tracePt t="101746" x="1601788" y="600075"/>
          <p14:tracePt t="101758" x="1589088" y="600075"/>
          <p14:tracePt t="101767" x="1577975" y="600075"/>
          <p14:tracePt t="101777" x="1552575" y="588963"/>
          <p14:tracePt t="101791" x="1514475" y="576263"/>
          <p14:tracePt t="101797" x="1489075" y="576263"/>
          <p14:tracePt t="101808" x="1476375" y="576263"/>
          <p14:tracePt t="101828" x="1465263" y="576263"/>
          <p14:tracePt t="101939" x="1452563" y="588963"/>
          <p14:tracePt t="101990" x="1439863" y="600075"/>
          <p14:tracePt t="102061" x="1427163" y="600075"/>
          <p14:tracePt t="102072" x="1414463" y="612775"/>
          <p14:tracePt t="102081" x="1401763" y="612775"/>
          <p14:tracePt t="102091" x="1401763" y="625475"/>
          <p14:tracePt t="102101" x="1376363" y="638175"/>
          <p14:tracePt t="102111" x="1339850" y="650875"/>
          <p14:tracePt t="102124" x="1289050" y="663575"/>
          <p14:tracePt t="102133" x="1263650" y="676275"/>
          <p14:tracePt t="102142" x="1239838" y="688975"/>
          <p14:tracePt t="102152" x="1227138" y="688975"/>
          <p14:tracePt t="102162" x="1201738" y="700088"/>
          <p14:tracePt t="102175" x="1189038" y="712788"/>
          <p14:tracePt t="102183" x="1163638" y="725488"/>
          <p14:tracePt t="102192" x="1150938" y="738188"/>
          <p14:tracePt t="102203" x="1139825" y="738188"/>
          <p14:tracePt t="102213" x="1127125" y="738188"/>
          <p14:tracePt t="102233" x="1127125" y="750888"/>
          <p14:tracePt t="102243" x="1114425" y="750888"/>
          <p14:tracePt t="102689" x="1127125" y="750888"/>
          <p14:tracePt t="102730" x="1139825" y="750888"/>
          <p14:tracePt t="102739" x="1150938" y="750888"/>
          <p14:tracePt t="102780" x="1163638" y="750888"/>
          <p14:tracePt t="102810" x="1176338" y="750888"/>
          <p14:tracePt t="102822" x="1189038" y="750888"/>
          <p14:tracePt t="102831" x="1201738" y="750888"/>
          <p14:tracePt t="102841" x="1214438" y="750888"/>
          <p14:tracePt t="102851" x="1227138" y="738188"/>
          <p14:tracePt t="102861" x="1239838" y="738188"/>
          <p14:tracePt t="102874" x="1252538" y="738188"/>
          <p14:tracePt t="102893" x="1276350" y="738188"/>
          <p14:tracePt t="102913" x="1289050" y="738188"/>
          <p14:tracePt t="102933" x="1314450" y="725488"/>
          <p14:tracePt t="102942" x="1339850" y="725488"/>
          <p14:tracePt t="102955" x="1376363" y="725488"/>
          <p14:tracePt t="102963" x="1401763" y="725488"/>
          <p14:tracePt t="102973" x="1427163" y="725488"/>
          <p14:tracePt t="102983" x="1452563" y="725488"/>
          <p14:tracePt t="102993" x="1489075" y="725488"/>
          <p14:tracePt t="103006" x="1514475" y="725488"/>
          <p14:tracePt t="103013" x="1552575" y="725488"/>
          <p14:tracePt t="103023" x="1589088" y="725488"/>
          <p14:tracePt t="103034" x="1665288" y="725488"/>
          <p14:tracePt t="103043" x="1765300" y="725488"/>
          <p14:tracePt t="103056" x="1865313" y="725488"/>
          <p14:tracePt t="103064" x="2014538" y="725488"/>
          <p14:tracePt t="103074" x="2127250" y="725488"/>
          <p14:tracePt t="103085" x="2239963" y="725488"/>
          <p14:tracePt t="103094" x="2416175" y="750888"/>
          <p14:tracePt t="103106" x="2528888" y="750888"/>
          <p14:tracePt t="103114" x="2654300" y="763588"/>
          <p14:tracePt t="103124" x="2728913" y="776288"/>
          <p14:tracePt t="103135" x="2816225" y="776288"/>
          <p14:tracePt t="103145" x="2867025" y="776288"/>
          <p14:tracePt t="103156" x="2992438" y="776288"/>
          <p14:tracePt t="103165" x="3128963" y="776288"/>
          <p14:tracePt t="103175" x="3305175" y="776288"/>
          <p14:tracePt t="103190" x="3467100" y="788988"/>
          <p14:tracePt t="103195" x="3654425" y="801688"/>
          <p14:tracePt t="103207" x="3830638" y="812800"/>
          <p14:tracePt t="103216" x="4017963" y="825500"/>
          <p14:tracePt t="103226" x="4156075" y="850900"/>
          <p14:tracePt t="103240" x="4268788" y="850900"/>
          <p14:tracePt t="103246" x="4356100" y="850900"/>
          <p14:tracePt t="103256" x="4418013" y="850900"/>
          <p14:tracePt t="103267" x="4494213" y="850900"/>
          <p14:tracePt t="103276" x="4543425" y="850900"/>
          <p14:tracePt t="103290" x="4568825" y="850900"/>
          <p14:tracePt t="103297" x="4594225" y="850900"/>
          <p14:tracePt t="103307" x="4619625" y="850900"/>
          <p14:tracePt t="103318" x="4630738" y="850900"/>
          <p14:tracePt t="103327" x="4656138" y="850900"/>
          <p14:tracePt t="103348" x="4668838" y="850900"/>
          <p14:tracePt t="103378" x="4681538" y="850900"/>
          <p14:tracePt t="103540" x="4681538" y="863600"/>
          <p14:tracePt t="103581" x="4668838" y="863600"/>
          <p14:tracePt t="103591" x="4630738" y="876300"/>
          <p14:tracePt t="103602" x="4619625" y="876300"/>
          <p14:tracePt t="103611" x="4556125" y="876300"/>
          <p14:tracePt t="103622" x="4506913" y="876300"/>
          <p14:tracePt t="103631" x="4418013" y="876300"/>
          <p14:tracePt t="103641" x="4318000" y="889000"/>
          <p14:tracePt t="103655" x="4181475" y="901700"/>
          <p14:tracePt t="103661" x="4030663" y="912813"/>
          <p14:tracePt t="103673" x="3892550" y="925513"/>
          <p14:tracePt t="103682" x="3779838" y="963613"/>
          <p14:tracePt t="103695" x="3605213" y="989013"/>
          <p14:tracePt t="103707" x="3467100" y="1014413"/>
          <p14:tracePt t="103712" x="3354388" y="1025525"/>
          <p14:tracePt t="103724" x="3254375" y="1038225"/>
          <p14:tracePt t="103734" x="3167063" y="1050925"/>
          <p14:tracePt t="103743" x="3079750" y="1050925"/>
          <p14:tracePt t="103755" x="2992438" y="1063625"/>
          <p14:tracePt t="103763" x="2941638" y="1063625"/>
          <p14:tracePt t="103773" x="2879725" y="1063625"/>
          <p14:tracePt t="103784" x="2828925" y="1063625"/>
          <p14:tracePt t="103794" x="2790825" y="1063625"/>
          <p14:tracePt t="103805" x="2754313" y="1063625"/>
          <p14:tracePt t="103814" x="2728913" y="1063625"/>
          <p14:tracePt t="103823" x="2690813" y="1063625"/>
          <p14:tracePt t="103835" x="2654300" y="1063625"/>
          <p14:tracePt t="103844" x="2616200" y="1063625"/>
          <p14:tracePt t="103855" x="2603500" y="1063625"/>
          <p14:tracePt t="103867" x="2590800" y="1063625"/>
          <p14:tracePt t="103875" x="2578100" y="1063625"/>
          <p14:tracePt t="103888" x="2554288" y="1063625"/>
          <p14:tracePt t="103905" x="2516188" y="1063625"/>
          <p14:tracePt t="103915" x="2503488" y="1063625"/>
          <p14:tracePt t="103925" x="2478088" y="1063625"/>
          <p14:tracePt t="103952" x="2352675" y="1025525"/>
          <p14:tracePt t="103956" x="2239963" y="1001713"/>
          <p14:tracePt t="103966" x="2090738" y="963613"/>
          <p14:tracePt t="103975" x="1890713" y="912813"/>
          <p14:tracePt t="103989" x="1739900" y="889000"/>
          <p14:tracePt t="103996" x="1627188" y="863600"/>
          <p14:tracePt t="104007" x="1501775" y="850900"/>
          <p14:tracePt t="104017" x="1414463" y="838200"/>
          <p14:tracePt t="104026" x="1363663" y="825500"/>
          <p14:tracePt t="104039" x="1327150" y="812800"/>
          <p14:tracePt t="104047" x="1301750" y="812800"/>
          <p14:tracePt t="104056" x="1289050" y="801688"/>
          <p14:tracePt t="104070" x="1276350" y="801688"/>
          <p14:tracePt t="104077" x="1239838" y="776288"/>
          <p14:tracePt t="104088" x="1214438" y="763588"/>
          <p14:tracePt t="104097" x="1201738" y="763588"/>
          <p14:tracePt t="104107" x="1189038" y="750888"/>
          <p14:tracePt t="104122" x="1176338" y="738188"/>
          <p14:tracePt t="104128" x="1163638" y="738188"/>
          <p14:tracePt t="104310" x="1176338" y="738188"/>
          <p14:tracePt t="104320" x="1201738" y="738188"/>
          <p14:tracePt t="104330" x="1239838" y="738188"/>
          <p14:tracePt t="104340" x="1289050" y="738188"/>
          <p14:tracePt t="104354" x="1363663" y="738188"/>
          <p14:tracePt t="104361" x="1439863" y="738188"/>
          <p14:tracePt t="104371" x="1527175" y="738188"/>
          <p14:tracePt t="104381" x="1589088" y="738188"/>
          <p14:tracePt t="104391" x="1627188" y="738188"/>
          <p14:tracePt t="104404" x="1677988" y="738188"/>
          <p14:tracePt t="104412" x="1714500" y="738188"/>
          <p14:tracePt t="104422" x="1752600" y="738188"/>
          <p14:tracePt t="104432" x="1801813" y="738188"/>
          <p14:tracePt t="104442" x="1903413" y="738188"/>
          <p14:tracePt t="104454" x="2003425" y="738188"/>
          <p14:tracePt t="104462" x="2052638" y="738188"/>
          <p14:tracePt t="104473" x="2139950" y="738188"/>
          <p14:tracePt t="104483" x="2190750" y="738188"/>
          <p14:tracePt t="104493" x="2228850" y="738188"/>
          <p14:tracePt t="104504" x="2265363" y="738188"/>
          <p14:tracePt t="104513" x="2303463" y="738188"/>
          <p14:tracePt t="104523" x="2390775" y="738188"/>
          <p14:tracePt t="104534" x="2465388" y="738188"/>
          <p14:tracePt t="104543" x="2578100" y="738188"/>
          <p14:tracePt t="104554" x="2654300" y="738188"/>
          <p14:tracePt t="104563" x="2778125" y="750888"/>
          <p14:tracePt t="104575" x="2879725" y="763588"/>
          <p14:tracePt t="104588" x="2979738" y="763588"/>
          <p14:tracePt t="104594" x="3128963" y="776288"/>
          <p14:tracePt t="104605" x="3254375" y="788988"/>
          <p14:tracePt t="104614" x="3354388" y="801688"/>
          <p14:tracePt t="104624" x="3441700" y="801688"/>
          <p14:tracePt t="104638" x="3492500" y="812800"/>
          <p14:tracePt t="104645" x="3541713" y="825500"/>
          <p14:tracePt t="104655" x="3605213" y="825500"/>
          <p14:tracePt t="104665" x="3667125" y="838200"/>
          <p14:tracePt t="104675" x="3792538" y="850900"/>
          <p14:tracePt t="104688" x="3892550" y="850900"/>
          <p14:tracePt t="104696" x="3992563" y="863600"/>
          <p14:tracePt t="104705" x="4081463" y="863600"/>
          <p14:tracePt t="104716" x="4143375" y="876300"/>
          <p14:tracePt t="104726" x="4217988" y="876300"/>
          <p14:tracePt t="104738" x="4268788" y="889000"/>
          <p14:tracePt t="104746" x="4305300" y="889000"/>
          <p14:tracePt t="104756" x="4318000" y="889000"/>
          <p14:tracePt t="104770" x="4343400" y="889000"/>
          <p14:tracePt t="104787" x="4356100" y="889000"/>
          <p14:tracePt t="104797" x="4368800" y="889000"/>
          <p14:tracePt t="104807" x="4394200" y="889000"/>
          <p14:tracePt t="104820" x="4406900" y="889000"/>
          <p14:tracePt t="104827" x="4430713" y="889000"/>
          <p14:tracePt t="104838" x="4443413" y="889000"/>
          <p14:tracePt t="104847" x="4456113" y="889000"/>
          <p14:tracePt t="104871" x="4468813" y="889000"/>
          <p14:tracePt t="104898" x="4481513" y="889000"/>
          <p14:tracePt t="104928" x="4481513" y="901700"/>
          <p14:tracePt t="108121" x="4481513" y="925513"/>
          <p14:tracePt t="108132" x="4506913" y="950913"/>
          <p14:tracePt t="108141" x="4543425" y="989013"/>
          <p14:tracePt t="108150" x="4594225" y="1089025"/>
          <p14:tracePt t="108162" x="4668838" y="1189038"/>
          <p14:tracePt t="108171" x="4756150" y="1314450"/>
          <p14:tracePt t="108182" x="4843463" y="1450975"/>
          <p14:tracePt t="108192" x="4932363" y="1576388"/>
          <p14:tracePt t="108202" x="5019675" y="1701800"/>
          <p14:tracePt t="108212" x="5170488" y="1852613"/>
          <p14:tracePt t="108222" x="5270500" y="1978025"/>
          <p14:tracePt t="108234" x="5383213" y="2114550"/>
          <p14:tracePt t="108242" x="5483225" y="2201863"/>
          <p14:tracePt t="108252" x="5595938" y="2303463"/>
          <p14:tracePt t="108266" x="5683250" y="2414588"/>
          <p14:tracePt t="108272" x="5732463" y="2503488"/>
          <p14:tracePt t="108284" x="5770563" y="2590800"/>
          <p14:tracePt t="108293" x="5783263" y="2678113"/>
          <p14:tracePt t="108303" x="5783263" y="2728913"/>
          <p14:tracePt t="108316" x="5783263" y="2803525"/>
          <p14:tracePt t="108323" x="5732463" y="2840038"/>
          <p14:tracePt t="108333" x="5657850" y="2890838"/>
          <p14:tracePt t="108344" x="5570538" y="2928938"/>
          <p14:tracePt t="108354" x="5432425" y="2965450"/>
          <p14:tracePt t="108366" x="5281613" y="2990850"/>
          <p14:tracePt t="108374" x="4981575" y="2990850"/>
          <p14:tracePt t="108384" x="4706938" y="2990850"/>
          <p14:tracePt t="108395" x="4256088" y="2952750"/>
          <p14:tracePt t="108405" x="3792538" y="2890838"/>
          <p14:tracePt t="108416" x="3341688" y="2828925"/>
          <p14:tracePt t="108425" x="3041650" y="2765425"/>
          <p14:tracePt t="108434" x="2778125" y="2728913"/>
          <p14:tracePt t="108449" x="2628900" y="2703513"/>
          <p14:tracePt t="108455" x="2528888" y="2690813"/>
          <p14:tracePt t="108465" x="2490788" y="2678113"/>
          <p14:tracePt t="108475" x="2452688" y="2678113"/>
          <p14:tracePt t="108486" x="2441575" y="2678113"/>
          <p14:tracePt t="108657" x="2428875" y="2678113"/>
          <p14:tracePt t="108668" x="2403475" y="2678113"/>
          <p14:tracePt t="108681" x="2378075" y="2678113"/>
          <p14:tracePt t="108688" x="2328863" y="2690813"/>
          <p14:tracePt t="108699" x="2239963" y="2716213"/>
          <p14:tracePt t="108709" x="2127250" y="2728913"/>
          <p14:tracePt t="108720" x="1965325" y="2740025"/>
          <p14:tracePt t="108733" x="1839913" y="2765425"/>
          <p14:tracePt t="108739" x="1701800" y="2765425"/>
          <p14:tracePt t="108751" x="1501775" y="2765425"/>
          <p14:tracePt t="108758" x="1352550" y="2765425"/>
          <p14:tracePt t="108768" x="1189038" y="2765425"/>
          <p14:tracePt t="108780" x="1050925" y="2765425"/>
          <p14:tracePt t="108788" x="938213" y="2765425"/>
          <p14:tracePt t="108798" x="863600" y="2765425"/>
          <p14:tracePt t="108808" x="801688" y="2765425"/>
          <p14:tracePt t="108818" x="763588" y="2765425"/>
          <p14:tracePt t="108828" x="738188" y="2765425"/>
          <p14:tracePt t="108838" x="725488" y="2765425"/>
          <p14:tracePt t="108850" x="712788" y="2765425"/>
          <p14:tracePt t="108861" x="701675" y="2765425"/>
          <p14:tracePt t="108962" x="712788" y="2765425"/>
          <p14:tracePt t="108994" x="725488" y="2765425"/>
          <p14:tracePt t="109002" x="738188" y="2765425"/>
          <p14:tracePt t="109015" x="750888" y="2765425"/>
          <p14:tracePt t="109022" x="776288" y="2765425"/>
          <p14:tracePt t="109032" x="788988" y="2765425"/>
          <p14:tracePt t="109043" x="814388" y="2765425"/>
          <p14:tracePt t="109052" x="825500" y="2765425"/>
          <p14:tracePt t="109065" x="876300" y="2765425"/>
          <p14:tracePt t="109073" x="914400" y="2765425"/>
          <p14:tracePt t="109083" x="989013" y="2765425"/>
          <p14:tracePt t="109095" x="1063625" y="2765425"/>
          <p14:tracePt t="109103" x="1176338" y="2765425"/>
          <p14:tracePt t="109115" x="1239838" y="2765425"/>
          <p14:tracePt t="109123" x="1376363" y="2765425"/>
          <p14:tracePt t="109134" x="1552575" y="2765425"/>
          <p14:tracePt t="109145" x="1790700" y="2765425"/>
          <p14:tracePt t="109164" x="1952625" y="2752725"/>
          <p14:tracePt t="109165" x="2116138" y="2740025"/>
          <p14:tracePt t="109174" x="2290763" y="2728913"/>
          <p14:tracePt t="109185" x="2441575" y="2703513"/>
          <p14:tracePt t="109198" x="2590800" y="2690813"/>
          <p14:tracePt t="109204" x="2767013" y="2678113"/>
          <p14:tracePt t="109216" x="3003550" y="2652713"/>
          <p14:tracePt t="109225" x="3254375" y="2640013"/>
          <p14:tracePt t="109235" x="3467100" y="2627313"/>
          <p14:tracePt t="109248" x="3654425" y="2627313"/>
          <p14:tracePt t="109255" x="3879850" y="2603500"/>
          <p14:tracePt t="109266" x="4092575" y="2590800"/>
          <p14:tracePt t="109276" x="4268788" y="2578100"/>
          <p14:tracePt t="109286" x="4394200" y="2565400"/>
          <p14:tracePt t="109299" x="4518025" y="2565400"/>
          <p14:tracePt t="109306" x="4619625" y="2565400"/>
          <p14:tracePt t="109316" x="4681538" y="2565400"/>
          <p14:tracePt t="109327" x="4719638" y="2565400"/>
          <p14:tracePt t="109336" x="4756150" y="2565400"/>
          <p14:tracePt t="109348" x="4781550" y="2565400"/>
          <p14:tracePt t="109356" x="4806950" y="2565400"/>
          <p14:tracePt t="109380" x="4819650" y="2565400"/>
          <p14:tracePt t="109480" x="4806950" y="2565400"/>
          <p14:tracePt t="109488" x="4768850" y="2565400"/>
          <p14:tracePt t="109498" x="4732338" y="2565400"/>
          <p14:tracePt t="109509" x="4681538" y="2565400"/>
          <p14:tracePt t="109519" x="4643438" y="2578100"/>
          <p14:tracePt t="109532" x="4594225" y="2578100"/>
          <p14:tracePt t="109539" x="4543425" y="2578100"/>
          <p14:tracePt t="109549" x="4506913" y="2578100"/>
          <p14:tracePt t="109560" x="4468813" y="2578100"/>
          <p14:tracePt t="109569" x="4443413" y="2578100"/>
          <p14:tracePt t="109581" x="4406900" y="2578100"/>
          <p14:tracePt t="109590" x="4330700" y="2590800"/>
          <p14:tracePt t="109600" x="4243388" y="2590800"/>
          <p14:tracePt t="109614" x="4205288" y="2590800"/>
          <p14:tracePt t="109620" x="4105275" y="2603500"/>
          <p14:tracePt t="109632" x="3968750" y="2640013"/>
          <p14:tracePt t="109641" x="3817938" y="2652713"/>
          <p14:tracePt t="109650" x="3730625" y="2665413"/>
          <p14:tracePt t="109664" x="3630613" y="2678113"/>
          <p14:tracePt t="109671" x="3541713" y="2678113"/>
          <p14:tracePt t="109682" x="3467100" y="2690813"/>
          <p14:tracePt t="109691" x="3405188" y="2690813"/>
          <p14:tracePt t="109701" x="3341688" y="2690813"/>
          <p14:tracePt t="109715" x="3305175" y="2703513"/>
          <p14:tracePt t="109724" x="3216275" y="2716213"/>
          <p14:tracePt t="109732" x="3092450" y="2728913"/>
          <p14:tracePt t="109742" x="2941638" y="2752725"/>
          <p14:tracePt t="109752" x="2778125" y="2790825"/>
          <p14:tracePt t="109765" x="2641600" y="2816225"/>
          <p14:tracePt t="109773" x="2516188" y="2840038"/>
          <p14:tracePt t="109783" x="2403475" y="2865438"/>
          <p14:tracePt t="109793" x="2328863" y="2890838"/>
          <p14:tracePt t="109802" x="2265363" y="2890838"/>
          <p14:tracePt t="109814" x="2228850" y="2903538"/>
          <p14:tracePt t="109823" x="2190750" y="2903538"/>
          <p14:tracePt t="109833" x="2165350" y="2903538"/>
          <p14:tracePt t="109853" x="2152650" y="2903538"/>
          <p14:tracePt t="109874" x="2139950" y="2903538"/>
          <p14:tracePt t="109897" x="2127250" y="2903538"/>
          <p14:tracePt t="110269" x="2127250" y="2890838"/>
          <p14:tracePt t="110593" x="2127250" y="2878138"/>
          <p14:tracePt t="111363" x="2127250" y="2865438"/>
          <p14:tracePt t="111374" x="2139950" y="2865438"/>
          <p14:tracePt t="111404" x="2152650" y="2865438"/>
          <p14:tracePt t="111444" x="2165350" y="2865438"/>
          <p14:tracePt t="111455" x="2178050" y="2865438"/>
          <p14:tracePt t="111464" x="2190750" y="2852738"/>
          <p14:tracePt t="111477" x="2216150" y="2852738"/>
          <p14:tracePt t="111485" x="2252663" y="2852738"/>
          <p14:tracePt t="111495" x="2303463" y="2852738"/>
          <p14:tracePt t="111505" x="2403475" y="2840038"/>
          <p14:tracePt t="111515" x="2503488" y="2828925"/>
          <p14:tracePt t="111529" x="2654300" y="2828925"/>
          <p14:tracePt t="111536" x="2854325" y="2828925"/>
          <p14:tracePt t="111545" x="3141663" y="2852738"/>
          <p14:tracePt t="111556" x="3441700" y="2903538"/>
          <p14:tracePt t="111566" x="3756025" y="3028950"/>
          <p14:tracePt t="111579" x="3968750" y="3116263"/>
          <p14:tracePt t="111586" x="4168775" y="3203575"/>
          <p14:tracePt t="111597" x="4268788" y="3290888"/>
          <p14:tracePt t="111607" x="4381500" y="3354388"/>
          <p14:tracePt t="111617" x="4468813" y="3416300"/>
          <p14:tracePt t="111630" x="4543425" y="3503613"/>
          <p14:tracePt t="111637" x="4581525" y="3554413"/>
          <p14:tracePt t="111648" x="4630738" y="3641725"/>
          <p14:tracePt t="111657" x="4656138" y="3716338"/>
          <p14:tracePt t="111667" x="4668838" y="3792538"/>
          <p14:tracePt t="111681" x="4668838" y="3854450"/>
          <p14:tracePt t="111687" x="4668838" y="3892550"/>
          <p14:tracePt t="111698" x="4668838" y="3929063"/>
          <p14:tracePt t="111712" x="4668838" y="3954463"/>
          <p14:tracePt t="111718" x="4668838" y="3967163"/>
          <p14:tracePt t="111738" x="4656138" y="3979863"/>
          <p14:tracePt t="111748" x="4643438" y="3979863"/>
          <p14:tracePt t="111762" x="4606925" y="3979863"/>
          <p14:tracePt t="111769" x="4568825" y="3979863"/>
          <p14:tracePt t="111779" x="4530725" y="3979863"/>
          <p14:tracePt t="111790" x="4481513" y="3979863"/>
          <p14:tracePt t="111799" x="4430713" y="3967163"/>
          <p14:tracePt t="111812" x="4330700" y="3941763"/>
          <p14:tracePt t="111819" x="4217988" y="3916363"/>
          <p14:tracePt t="111830" x="4068763" y="3867150"/>
          <p14:tracePt t="111840" x="3943350" y="3829050"/>
          <p14:tracePt t="111850" x="3792538" y="3779838"/>
          <p14:tracePt t="111863" x="3654425" y="3729038"/>
          <p14:tracePt t="111871" x="3517900" y="3703638"/>
          <p14:tracePt t="111880" x="3405188" y="3654425"/>
          <p14:tracePt t="111893" x="3279775" y="3616325"/>
          <p14:tracePt t="111902" x="3192463" y="3590925"/>
          <p14:tracePt t="111912" x="3103563" y="3554413"/>
          <p14:tracePt t="111922" x="3016250" y="3529013"/>
          <p14:tracePt t="111930" x="2941638" y="3503613"/>
          <p14:tracePt t="111944" x="2916238" y="3490913"/>
          <p14:tracePt t="111951" x="2890838" y="3479800"/>
          <p14:tracePt t="111963" x="2867025" y="3467100"/>
          <p14:tracePt t="111971" x="2854325" y="3467100"/>
          <p14:tracePt t="111994" x="2841625" y="3454400"/>
          <p14:tracePt t="112012" x="2828925" y="3441700"/>
          <p14:tracePt t="112027" x="2816225" y="3441700"/>
          <p14:tracePt t="112043" x="2803525" y="3441700"/>
          <p14:tracePt t="112047" x="2790825" y="3441700"/>
          <p14:tracePt t="112062" x="2767013" y="3441700"/>
          <p14:tracePt t="112073" x="2754313" y="3441700"/>
          <p14:tracePt t="112083" x="2741613" y="3441700"/>
          <p14:tracePt t="112095" x="2728913" y="3441700"/>
          <p14:tracePt t="112126" x="2716213" y="3441700"/>
          <p14:tracePt t="113076" x="2728913" y="3441700"/>
          <p14:tracePt t="113098" x="2754313" y="3441700"/>
          <p14:tracePt t="113117" x="2778125" y="3441700"/>
          <p14:tracePt t="113127" x="2790825" y="3441700"/>
          <p14:tracePt t="113138" x="2828925" y="3441700"/>
          <p14:tracePt t="113147" x="2867025" y="3441700"/>
          <p14:tracePt t="113159" x="2890838" y="3441700"/>
          <p14:tracePt t="113167" x="2928938" y="3441700"/>
          <p14:tracePt t="113177" x="2967038" y="3441700"/>
          <p14:tracePt t="113189" x="3003550" y="3441700"/>
          <p14:tracePt t="113198" x="3041650" y="3441700"/>
          <p14:tracePt t="113210" x="3092450" y="3441700"/>
          <p14:tracePt t="113218" x="3154363" y="3441700"/>
          <p14:tracePt t="113228" x="3205163" y="3441700"/>
          <p14:tracePt t="113238" x="3292475" y="3441700"/>
          <p14:tracePt t="113248" x="3392488" y="3441700"/>
          <p14:tracePt t="113259" x="3492500" y="3441700"/>
          <p14:tracePt t="113269" x="3567113" y="3441700"/>
          <p14:tracePt t="113279" x="3667125" y="3441700"/>
          <p14:tracePt t="113293" x="3743325" y="3441700"/>
          <p14:tracePt t="113299" x="3817938" y="3441700"/>
          <p14:tracePt t="113309" x="3892550" y="3441700"/>
          <p14:tracePt t="113319" x="3992563" y="3441700"/>
          <p14:tracePt t="113329" x="4081463" y="3441700"/>
          <p14:tracePt t="113343" x="4156075" y="3441700"/>
          <p14:tracePt t="113350" x="4217988" y="3441700"/>
          <p14:tracePt t="113360" x="4294188" y="3454400"/>
          <p14:tracePt t="113370" x="4330700" y="3454400"/>
          <p14:tracePt t="113380" x="4381500" y="3454400"/>
          <p14:tracePt t="113393" x="4418013" y="3454400"/>
          <p14:tracePt t="113400" x="4468813" y="3454400"/>
          <p14:tracePt t="113410" x="4506913" y="3454400"/>
          <p14:tracePt t="113421" x="4543425" y="3454400"/>
          <p14:tracePt t="113431" x="4568825" y="3454400"/>
          <p14:tracePt t="113442" x="4594225" y="3454400"/>
          <p14:tracePt t="113452" x="4606925" y="3454400"/>
          <p14:tracePt t="113461" x="4619625" y="3454400"/>
          <p14:tracePt t="113472" x="4630738" y="3454400"/>
          <p14:tracePt t="113502" x="4643438" y="3454400"/>
          <p14:tracePt t="113553" x="4643438" y="3467100"/>
          <p14:tracePt t="114576" x="4656138" y="3467100"/>
          <p14:tracePt t="114587" x="4668838" y="3467100"/>
          <p14:tracePt t="114596" x="4706938" y="3467100"/>
          <p14:tracePt t="114608" x="4719638" y="3467100"/>
          <p14:tracePt t="114617" x="4743450" y="3454400"/>
          <p14:tracePt t="114627" x="4768850" y="3429000"/>
          <p14:tracePt t="114641" x="4819650" y="3416300"/>
          <p14:tracePt t="114647" x="4856163" y="3403600"/>
          <p14:tracePt t="114658" x="4932363" y="3378200"/>
          <p14:tracePt t="114667" x="5006975" y="3354388"/>
          <p14:tracePt t="114678" x="5106988" y="3341688"/>
          <p14:tracePt t="114692" x="5170488" y="3328988"/>
          <p14:tracePt t="114698" x="5294313" y="3316288"/>
          <p14:tracePt t="114709" x="5394325" y="3303588"/>
          <p14:tracePt t="114719" x="5507038" y="3290888"/>
          <p14:tracePt t="114728" x="5607050" y="3290888"/>
          <p14:tracePt t="114742" x="5708650" y="3290888"/>
          <p14:tracePt t="114748" x="5832475" y="3290888"/>
          <p14:tracePt t="114759" x="5945188" y="3290888"/>
          <p14:tracePt t="114769" x="6034088" y="3290888"/>
          <p14:tracePt t="114780" x="6146800" y="3290888"/>
          <p14:tracePt t="114791" x="6246813" y="3290888"/>
          <p14:tracePt t="114799" x="6346825" y="3290888"/>
          <p14:tracePt t="114809" x="6446838" y="3290888"/>
          <p14:tracePt t="114820" x="6572250" y="3290888"/>
          <p14:tracePt t="114829" x="6672263" y="3290888"/>
          <p14:tracePt t="114841" x="6772275" y="3303588"/>
          <p14:tracePt t="114850" x="6859588" y="3316288"/>
          <p14:tracePt t="114860" x="6959600" y="3316288"/>
          <p14:tracePt t="114871" x="7034213" y="3316288"/>
          <p14:tracePt t="114880" x="7146925" y="3328988"/>
          <p14:tracePt t="114892" x="7210425" y="3328988"/>
          <p14:tracePt t="114901" x="7310438" y="3354388"/>
          <p14:tracePt t="114911" x="7397750" y="3354388"/>
          <p14:tracePt t="114924" x="7485063" y="3367088"/>
          <p14:tracePt t="114931" x="7535863" y="3378200"/>
          <p14:tracePt t="114941" x="7610475" y="3378200"/>
          <p14:tracePt t="114951" x="7661275" y="3390900"/>
          <p14:tracePt t="114961" x="7723188" y="3390900"/>
          <p14:tracePt t="114976" x="7810500" y="3403600"/>
          <p14:tracePt t="114981" x="7861300" y="3403600"/>
          <p14:tracePt t="114992" x="7986713" y="3403600"/>
          <p14:tracePt t="115003" x="8074025" y="3403600"/>
          <p14:tracePt t="115012" x="8174038" y="3403600"/>
          <p14:tracePt t="115024" x="8223250" y="3403600"/>
          <p14:tracePt t="115032" x="8286750" y="3403600"/>
          <p14:tracePt t="115043" x="8335963" y="3403600"/>
          <p14:tracePt t="115053" x="8386763" y="3403600"/>
          <p14:tracePt t="115063" x="8461375" y="3403600"/>
          <p14:tracePt t="115076" x="8499475" y="3403600"/>
          <p14:tracePt t="115084" x="8586788" y="3403600"/>
          <p14:tracePt t="115105" x="8650288" y="3390900"/>
          <p14:tracePt t="115108" x="8712200" y="3378200"/>
          <p14:tracePt t="115113" x="8774113" y="3378200"/>
          <p14:tracePt t="115125" x="8812213" y="3378200"/>
          <p14:tracePt t="115133" x="8863013" y="3378200"/>
          <p14:tracePt t="115144" x="8886825" y="3367088"/>
          <p14:tracePt t="115157" x="8924925" y="3367088"/>
          <p14:tracePt t="115164" x="8937625" y="3367088"/>
          <p14:tracePt t="115175" x="8963025" y="3367088"/>
          <p14:tracePt t="115184" x="8999538" y="3367088"/>
          <p14:tracePt t="115194" x="9037638" y="3367088"/>
          <p14:tracePt t="115208" x="9063038" y="3367088"/>
          <p14:tracePt t="115215" x="9099550" y="3367088"/>
          <p14:tracePt t="115225" x="9124950" y="3367088"/>
          <p14:tracePt t="115235" x="9150350" y="3367088"/>
          <p14:tracePt t="115244" x="9175750" y="3367088"/>
          <p14:tracePt t="115255" x="9199563" y="3367088"/>
          <p14:tracePt t="115265" x="9212263" y="3367088"/>
          <p14:tracePt t="115275" x="9224963" y="3367088"/>
          <p14:tracePt t="115284" x="9237663" y="3367088"/>
          <p14:tracePt t="115295" x="9250363" y="3367088"/>
          <p14:tracePt t="115305" x="9275763" y="3367088"/>
          <p14:tracePt t="115315" x="9301163" y="3367088"/>
          <p14:tracePt t="115326" x="9324975" y="3367088"/>
          <p14:tracePt t="115346" x="9337675" y="3367088"/>
          <p14:tracePt t="115357" x="9350375" y="3367088"/>
          <p14:tracePt t="115367" x="9363075" y="3367088"/>
          <p14:tracePt t="115376" x="9375775" y="3367088"/>
          <p14:tracePt t="115397" x="9388475" y="3367088"/>
          <p14:tracePt t="115418" x="9401175" y="3367088"/>
          <p14:tracePt t="115478" x="9413875" y="3367088"/>
          <p14:tracePt t="115509" x="9437688" y="3367088"/>
          <p14:tracePt t="115529" x="9450388" y="3367088"/>
          <p14:tracePt t="115549" x="9488488" y="3367088"/>
          <p14:tracePt t="115560" x="9525000" y="3390900"/>
          <p14:tracePt t="115572" x="9588500" y="3403600"/>
          <p14:tracePt t="115582" x="9650413" y="3416300"/>
          <p14:tracePt t="115591" x="9688513" y="3416300"/>
          <p14:tracePt t="115600" x="9726613" y="3429000"/>
          <p14:tracePt t="115610" x="9750425" y="3429000"/>
          <p14:tracePt t="115624" x="9775825" y="3441700"/>
          <p14:tracePt t="115630" x="9788525" y="3441700"/>
          <p14:tracePt t="115640" x="9826625" y="3441700"/>
          <p14:tracePt t="115651" x="9863138" y="3454400"/>
          <p14:tracePt t="115660" x="9901238" y="3454400"/>
          <p14:tracePt t="115674" x="9913938" y="3454400"/>
          <p14:tracePt t="115681" x="9926638" y="3454400"/>
          <p14:tracePt t="115691" x="9939338" y="3454400"/>
          <p14:tracePt t="115702" x="9963150" y="3454400"/>
          <p14:tracePt t="115711" x="10001250" y="3454400"/>
          <p14:tracePt t="115723" x="10026650" y="3454400"/>
          <p14:tracePt t="115742" x="10052050" y="3454400"/>
          <p14:tracePt t="115762" x="10064750" y="3454400"/>
          <p14:tracePt t="115783" x="10075863" y="3454400"/>
          <p14:tracePt t="115813" x="10088563" y="3454400"/>
          <p14:tracePt t="115823" x="10101263" y="3467100"/>
          <p14:tracePt t="115833" x="10126663" y="3467100"/>
          <p14:tracePt t="115844" x="10152063" y="3479800"/>
          <p14:tracePt t="115863" x="10177463" y="3479800"/>
          <p14:tracePt t="115873" x="10188575" y="3479800"/>
          <p14:tracePt t="115894" x="10213975" y="3479800"/>
          <p14:tracePt t="115907" x="10226675" y="3479800"/>
          <p14:tracePt t="115914" x="10277475" y="3479800"/>
          <p14:tracePt t="115924" x="10313988" y="3479800"/>
          <p14:tracePt t="115935" x="10390188" y="3490913"/>
          <p14:tracePt t="115944" x="10464800" y="3503613"/>
          <p14:tracePt t="115956" x="10552113" y="3516313"/>
          <p14:tracePt t="115965" x="10614025" y="3529013"/>
          <p14:tracePt t="115975" x="10677525" y="3541713"/>
          <p14:tracePt t="115988" x="10715625" y="3541713"/>
          <p14:tracePt t="115995" x="10739438" y="3541713"/>
          <p14:tracePt t="116007" x="10752138" y="3541713"/>
          <p14:tracePt t="116015" x="10764838" y="3554413"/>
          <p14:tracePt t="116025" x="10790238" y="3554413"/>
          <p14:tracePt t="116039" x="10802938" y="3554413"/>
          <p14:tracePt t="116046" x="10815638" y="3554413"/>
          <p14:tracePt t="116056" x="10839450" y="3554413"/>
          <p14:tracePt t="116066" x="10890250" y="3554413"/>
          <p14:tracePt t="116076" x="10915650" y="3554413"/>
          <p14:tracePt t="116089" x="10939463" y="3567113"/>
          <p14:tracePt t="116096" x="10952163" y="3567113"/>
          <p14:tracePt t="116107" x="10977563" y="3567113"/>
          <p14:tracePt t="116127" x="10990263" y="3567113"/>
          <p14:tracePt t="116149" x="11002963" y="3567113"/>
          <p14:tracePt t="116177" x="11015663" y="3567113"/>
          <p14:tracePt t="116198" x="11028363" y="3567113"/>
          <p14:tracePt t="116694" x="11015663" y="3567113"/>
          <p14:tracePt t="116705" x="11002963" y="3579813"/>
          <p14:tracePt t="116715" x="10939463" y="3590925"/>
          <p14:tracePt t="116724" x="10839450" y="3603625"/>
          <p14:tracePt t="116738" x="10664825" y="3629025"/>
          <p14:tracePt t="116745" x="10352088" y="3667125"/>
          <p14:tracePt t="116756" x="9875838" y="3679825"/>
          <p14:tracePt t="116765" x="9263063" y="3729038"/>
          <p14:tracePt t="116775" x="8574088" y="3779838"/>
          <p14:tracePt t="116788" x="7848600" y="3854450"/>
          <p14:tracePt t="116796" x="7235825" y="3879850"/>
          <p14:tracePt t="116806" x="6534150" y="3954463"/>
          <p14:tracePt t="116817" x="5821363" y="4029075"/>
          <p14:tracePt t="116827" x="5157788" y="4079875"/>
          <p14:tracePt t="116838" x="4643438" y="4117975"/>
          <p14:tracePt t="116847" x="4192588" y="4167188"/>
          <p14:tracePt t="116856" x="3705225" y="4205288"/>
          <p14:tracePt t="116867" x="3279775" y="4254500"/>
          <p14:tracePt t="116877" x="2854325" y="4318000"/>
          <p14:tracePt t="116888" x="2541588" y="4318000"/>
          <p14:tracePt t="116897" x="2190750" y="4354513"/>
          <p14:tracePt t="116908" x="1939925" y="4367213"/>
          <p14:tracePt t="116921" x="1765300" y="4367213"/>
          <p14:tracePt t="116928" x="1627188" y="4367213"/>
          <p14:tracePt t="116939" x="1514475" y="4367213"/>
          <p14:tracePt t="116948" x="1427163" y="4367213"/>
          <p14:tracePt t="116958" x="1363663" y="4367213"/>
          <p14:tracePt t="116971" x="1327150" y="4367213"/>
          <p14:tracePt t="116979" x="1301750" y="4367213"/>
          <p14:tracePt t="116999" x="1289050" y="4367213"/>
          <p14:tracePt t="117039" x="1239838" y="4367213"/>
          <p14:tracePt t="117050" x="1189038" y="4367213"/>
          <p14:tracePt t="117059" x="1139825" y="4354513"/>
          <p14:tracePt t="117071" x="1114425" y="4341813"/>
          <p14:tracePt t="117080" x="1076325" y="4330700"/>
          <p14:tracePt t="117101" x="1063625" y="4330700"/>
          <p14:tracePt t="117110" x="1063625" y="4318000"/>
          <p14:tracePt t="117124" x="1050925" y="4318000"/>
          <p14:tracePt t="117140" x="1038225" y="4318000"/>
          <p14:tracePt t="117171" x="1038225" y="4305300"/>
          <p14:tracePt t="117186" x="1014413" y="4267200"/>
          <p14:tracePt t="117192" x="989013" y="4241800"/>
          <p14:tracePt t="117205" x="950913" y="4192588"/>
          <p14:tracePt t="117211" x="950913" y="4179888"/>
          <p14:tracePt t="117222" x="925513" y="4167188"/>
          <p14:tracePt t="117232" x="925513" y="4154488"/>
          <p14:tracePt t="117242" x="925513" y="4141788"/>
          <p14:tracePt t="117255" x="914400" y="4141788"/>
          <p14:tracePt t="117264" x="914400" y="4129088"/>
          <p14:tracePt t="117323" x="914400" y="4117975"/>
          <p14:tracePt t="117364" x="938213" y="4105275"/>
          <p14:tracePt t="117373" x="950913" y="4092575"/>
          <p14:tracePt t="117386" x="976313" y="4092575"/>
          <p14:tracePt t="117394" x="1001713" y="4067175"/>
          <p14:tracePt t="117405" x="1038225" y="4054475"/>
          <p14:tracePt t="117416" x="1076325" y="4054475"/>
          <p14:tracePt t="117424" x="1150938" y="4029075"/>
          <p14:tracePt t="117437" x="1214438" y="4017963"/>
          <p14:tracePt t="117445" x="1263650" y="3992563"/>
          <p14:tracePt t="117455" x="1314450" y="3979863"/>
          <p14:tracePt t="117465" x="1339850" y="3979863"/>
          <p14:tracePt t="117475" x="1376363" y="3979863"/>
          <p14:tracePt t="117488" x="1401763" y="3967163"/>
          <p14:tracePt t="117496" x="1427163" y="3967163"/>
          <p14:tracePt t="117505" x="1465263" y="3954463"/>
          <p14:tracePt t="117516" x="1501775" y="3941763"/>
          <p14:tracePt t="117526" x="1527175" y="3941763"/>
          <p14:tracePt t="117538" x="1565275" y="3941763"/>
          <p14:tracePt t="117546" x="1589088" y="3929063"/>
          <p14:tracePt t="117556" x="1627188" y="3929063"/>
          <p14:tracePt t="117566" x="1665288" y="3916363"/>
          <p14:tracePt t="117576" x="1701800" y="3916363"/>
          <p14:tracePt t="117587" x="1727200" y="3905250"/>
          <p14:tracePt t="117597" x="1765300" y="3905250"/>
          <p14:tracePt t="117608" x="1790700" y="3905250"/>
          <p14:tracePt t="117620" x="1852613" y="3892550"/>
          <p14:tracePt t="117627" x="1939925" y="3892550"/>
          <p14:tracePt t="117637" x="2027238" y="3892550"/>
          <p14:tracePt t="117648" x="2090738" y="3892550"/>
          <p14:tracePt t="117657" x="2139950" y="3892550"/>
          <p14:tracePt t="117670" x="2178050" y="3892550"/>
          <p14:tracePt t="117678" x="2216150" y="3892550"/>
          <p14:tracePt t="117688" x="2252663" y="3892550"/>
          <p14:tracePt t="117698" x="2278063" y="3892550"/>
          <p14:tracePt t="117708" x="2339975" y="3892550"/>
          <p14:tracePt t="117720" x="2441575" y="3892550"/>
          <p14:tracePt t="117728" x="2590800" y="3892550"/>
          <p14:tracePt t="117738" x="2716213" y="3892550"/>
          <p14:tracePt t="117749" x="2890838" y="3905250"/>
          <p14:tracePt t="117758" x="3028950" y="3916363"/>
          <p14:tracePt t="117771" x="3141663" y="3916363"/>
          <p14:tracePt t="117779" x="3228975" y="3941763"/>
          <p14:tracePt t="117789" x="3341688" y="3954463"/>
          <p14:tracePt t="117800" x="3405188" y="3967163"/>
          <p14:tracePt t="117809" x="3505200" y="3979863"/>
          <p14:tracePt t="117820" x="3567113" y="3992563"/>
          <p14:tracePt t="117830" x="3667125" y="4017963"/>
          <p14:tracePt t="117840" x="3743325" y="4029075"/>
          <p14:tracePt t="117854" x="3792538" y="4041775"/>
          <p14:tracePt t="117860" x="3879850" y="4067175"/>
          <p14:tracePt t="117871" x="3956050" y="4092575"/>
          <p14:tracePt t="117881" x="3992563" y="4105275"/>
          <p14:tracePt t="117890" x="4056063" y="4129088"/>
          <p14:tracePt t="117905" x="4092575" y="4141788"/>
          <p14:tracePt t="117911" x="4105275" y="4154488"/>
          <p14:tracePt t="117921" x="4117975" y="4154488"/>
          <p14:tracePt t="117936" x="4130675" y="4154488"/>
          <p14:tracePt t="117961" x="4143375" y="4154488"/>
          <p14:tracePt t="118032" x="4143375" y="4167188"/>
          <p14:tracePt t="120302" x="4143375" y="4141788"/>
          <p14:tracePt t="120333" x="4143375" y="4129088"/>
          <p14:tracePt t="120343" x="4156075" y="4129088"/>
          <p14:tracePt t="120403" x="4168775" y="4129088"/>
          <p14:tracePt t="120443" x="4168775" y="4117975"/>
          <p14:tracePt t="120505" x="4168775" y="4105275"/>
          <p14:tracePt t="120516" x="4181475" y="4105275"/>
          <p14:tracePt t="120526" x="4205288" y="4105275"/>
          <p14:tracePt t="120535" x="4205288" y="4092575"/>
          <p14:tracePt t="120576" x="4217988" y="4092575"/>
          <p14:tracePt t="120668" x="4217988" y="4079875"/>
          <p14:tracePt t="120678" x="4243388" y="4079875"/>
          <p14:tracePt t="120699" x="4256088" y="4079875"/>
          <p14:tracePt t="120709" x="4281488" y="4067175"/>
          <p14:tracePt t="120718" x="4305300" y="4067175"/>
          <p14:tracePt t="120729" x="4318000" y="4054475"/>
          <p14:tracePt t="120739" x="4343400" y="4054475"/>
          <p14:tracePt t="120750" x="4356100" y="4054475"/>
          <p14:tracePt t="120759" x="4394200" y="4054475"/>
          <p14:tracePt t="120769" x="4418013" y="4054475"/>
          <p14:tracePt t="120782" x="4468813" y="4054475"/>
          <p14:tracePt t="120789" x="4568825" y="4041775"/>
          <p14:tracePt t="120800" x="4694238" y="4029075"/>
          <p14:tracePt t="120809" x="4806950" y="4005263"/>
          <p14:tracePt t="120819" x="4945063" y="3992563"/>
          <p14:tracePt t="120834" x="5057775" y="3979863"/>
          <p14:tracePt t="120840" x="5181600" y="3979863"/>
          <p14:tracePt t="120851" x="5270500" y="3967163"/>
          <p14:tracePt t="120860" x="5370513" y="3967163"/>
          <p14:tracePt t="120870" x="5445125" y="3967163"/>
          <p14:tracePt t="120883" x="5532438" y="3967163"/>
          <p14:tracePt t="120891" x="5619750" y="3967163"/>
          <p14:tracePt t="120900" x="5732463" y="3967163"/>
          <p14:tracePt t="120912" x="5883275" y="3967163"/>
          <p14:tracePt t="120920" x="6045200" y="3967163"/>
          <p14:tracePt t="120934" x="6183313" y="3967163"/>
          <p14:tracePt t="120941" x="6334125" y="3967163"/>
          <p14:tracePt t="120951" x="6483350" y="3979863"/>
          <p14:tracePt t="120962" x="6596063" y="3979863"/>
          <p14:tracePt t="120971" x="6721475" y="3992563"/>
          <p14:tracePt t="120984" x="6846888" y="3992563"/>
          <p14:tracePt t="120992" x="6972300" y="3992563"/>
          <p14:tracePt t="121003" x="7046913" y="3992563"/>
          <p14:tracePt t="121016" x="7134225" y="3992563"/>
          <p14:tracePt t="121022" x="7185025" y="3992563"/>
          <p14:tracePt t="121032" x="7223125" y="3992563"/>
          <p14:tracePt t="121043" x="7272338" y="3992563"/>
          <p14:tracePt t="121053" x="7310438" y="3992563"/>
          <p14:tracePt t="121067" x="7359650" y="3992563"/>
          <p14:tracePt t="121073" x="7385050" y="3992563"/>
          <p14:tracePt t="121083" x="7423150" y="3992563"/>
          <p14:tracePt t="121093" x="7435850" y="4005263"/>
          <p14:tracePt t="121103" x="7448550" y="4005263"/>
          <p14:tracePt t="121117" x="7459663" y="4005263"/>
          <p14:tracePt t="121124" x="7472363" y="4005263"/>
          <p14:tracePt t="121134" x="7472363" y="4017963"/>
          <p14:tracePt t="121145" x="7497763" y="4017963"/>
          <p14:tracePt t="121154" x="7510463" y="4017963"/>
          <p14:tracePt t="121167" x="7572375" y="4054475"/>
          <p14:tracePt t="121174" x="7697788" y="4105275"/>
          <p14:tracePt t="121185" x="7835900" y="4192588"/>
          <p14:tracePt t="121198" x="7948613" y="4241800"/>
          <p14:tracePt t="121205" x="8023225" y="4279900"/>
          <p14:tracePt t="121217" x="8074025" y="4318000"/>
          <p14:tracePt t="121225" x="8099425" y="4330700"/>
          <p14:tracePt t="121235" x="8123238" y="4341813"/>
          <p14:tracePt t="121266" x="8135938" y="4341813"/>
          <p14:tracePt t="150214" x="8148638" y="4330700"/>
          <p14:tracePt t="150228" x="8186738" y="4318000"/>
          <p14:tracePt t="150235" x="8261350" y="4254500"/>
          <p14:tracePt t="150245" x="8448675" y="4154488"/>
          <p14:tracePt t="150255" x="8774113" y="3992563"/>
          <p14:tracePt t="150265" x="9163050" y="3841750"/>
          <p14:tracePt t="150279" x="9601200" y="3679825"/>
          <p14:tracePt t="150285" x="10075863" y="3541713"/>
          <p14:tracePt t="150295" x="10452100" y="3441700"/>
          <p14:tracePt t="150305" x="10852150" y="3378200"/>
          <p14:tracePt t="150315" x="11164888" y="3341688"/>
          <p14:tracePt t="150329" x="11415713" y="3328988"/>
          <p14:tracePt t="150335" x="11603038" y="3316288"/>
          <p14:tracePt t="150347" x="11766550" y="3316288"/>
          <p14:tracePt t="150356" x="11953875" y="3316288"/>
          <p14:tracePt t="150366" x="12104688" y="3328988"/>
        </p14:tracePtLst>
      </p14:laserTraceLst>
    </p:ext>
  </p:extLs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1B28-57E9-4328-94C7-9B4C73220731}"/>
              </a:ext>
            </a:extLst>
          </p:cNvPr>
          <p:cNvSpPr>
            <a:spLocks noGrp="1"/>
          </p:cNvSpPr>
          <p:nvPr>
            <p:ph type="title"/>
          </p:nvPr>
        </p:nvSpPr>
        <p:spPr>
          <a:xfrm>
            <a:off x="838200" y="1"/>
            <a:ext cx="10515600" cy="887895"/>
          </a:xfrm>
        </p:spPr>
        <p:txBody>
          <a:bodyPr>
            <a:normAutofit/>
          </a:bodyPr>
          <a:lstStyle/>
          <a:p>
            <a:r>
              <a:rPr lang="en-US" sz="3200" b="1" dirty="0"/>
              <a:t>I</a:t>
            </a:r>
            <a:r>
              <a:rPr lang="en-US" sz="3200" b="1" i="0" dirty="0">
                <a:effectLst/>
              </a:rPr>
              <a:t>ntracellular  receptors</a:t>
            </a:r>
            <a:endParaRPr lang="en-US" sz="3200" b="1" dirty="0"/>
          </a:p>
        </p:txBody>
      </p:sp>
      <p:sp>
        <p:nvSpPr>
          <p:cNvPr id="3" name="Content Placeholder 2">
            <a:extLst>
              <a:ext uri="{FF2B5EF4-FFF2-40B4-BE49-F238E27FC236}">
                <a16:creationId xmlns:a16="http://schemas.microsoft.com/office/drawing/2014/main" id="{1AD44765-6165-454B-BCFB-E7F74B00AA64}"/>
              </a:ext>
            </a:extLst>
          </p:cNvPr>
          <p:cNvSpPr>
            <a:spLocks noGrp="1"/>
          </p:cNvSpPr>
          <p:nvPr>
            <p:ph idx="1"/>
          </p:nvPr>
        </p:nvSpPr>
        <p:spPr>
          <a:xfrm>
            <a:off x="838200" y="887896"/>
            <a:ext cx="10515600" cy="5289067"/>
          </a:xfrm>
        </p:spPr>
        <p:txBody>
          <a:bodyPr>
            <a:normAutofit/>
          </a:bodyPr>
          <a:lstStyle/>
          <a:p>
            <a:pPr algn="just">
              <a:lnSpc>
                <a:spcPct val="150000"/>
              </a:lnSpc>
            </a:pPr>
            <a:r>
              <a:rPr lang="en-US" sz="2400" b="1" dirty="0"/>
              <a:t>Ligand for intracellular Receptors</a:t>
            </a:r>
          </a:p>
          <a:p>
            <a:pPr lvl="1" algn="just">
              <a:lnSpc>
                <a:spcPct val="150000"/>
              </a:lnSpc>
            </a:pPr>
            <a:r>
              <a:rPr lang="en-US" sz="2000" b="1" i="0" dirty="0">
                <a:effectLst/>
              </a:rPr>
              <a:t>Steroid hormones (Cytoplasmic)</a:t>
            </a:r>
          </a:p>
          <a:p>
            <a:pPr lvl="1" algn="just">
              <a:lnSpc>
                <a:spcPct val="150000"/>
              </a:lnSpc>
            </a:pPr>
            <a:r>
              <a:rPr lang="en-US" sz="2000" b="1" dirty="0"/>
              <a:t>T3, T4 (on nucleus)</a:t>
            </a:r>
          </a:p>
          <a:p>
            <a:pPr lvl="1" algn="just">
              <a:lnSpc>
                <a:spcPct val="150000"/>
              </a:lnSpc>
            </a:pPr>
            <a:r>
              <a:rPr lang="en-US" sz="2000" b="1" i="0" dirty="0">
                <a:effectLst/>
              </a:rPr>
              <a:t>Vit-D (Cytoplasmic)</a:t>
            </a:r>
          </a:p>
          <a:p>
            <a:pPr lvl="1" algn="just">
              <a:lnSpc>
                <a:spcPct val="150000"/>
              </a:lnSpc>
            </a:pPr>
            <a:r>
              <a:rPr lang="en-US" sz="2000" b="1" dirty="0"/>
              <a:t>Retinoids (in nucleus</a:t>
            </a:r>
            <a:r>
              <a:rPr lang="en-US" sz="2000" b="1" i="0" dirty="0">
                <a:effectLst/>
              </a:rPr>
              <a:t>)</a:t>
            </a:r>
          </a:p>
          <a:p>
            <a:pPr marL="457200" lvl="1" indent="0" algn="just">
              <a:lnSpc>
                <a:spcPct val="150000"/>
              </a:lnSpc>
              <a:buNone/>
            </a:pPr>
            <a:endParaRPr lang="en-US" sz="2000" b="1" dirty="0"/>
          </a:p>
          <a:p>
            <a:pPr lvl="1" algn="just">
              <a:lnSpc>
                <a:spcPct val="150000"/>
              </a:lnSpc>
            </a:pPr>
            <a:endParaRPr lang="en-US" sz="2000" b="0" i="0" dirty="0">
              <a:effectLst/>
            </a:endParaRPr>
          </a:p>
        </p:txBody>
      </p:sp>
      <p:sp>
        <p:nvSpPr>
          <p:cNvPr id="5" name="Slide Number Placeholder 4">
            <a:extLst>
              <a:ext uri="{FF2B5EF4-FFF2-40B4-BE49-F238E27FC236}">
                <a16:creationId xmlns:a16="http://schemas.microsoft.com/office/drawing/2014/main" id="{D4EAB5CD-1444-47B1-B349-AD53912D92E3}"/>
              </a:ext>
            </a:extLst>
          </p:cNvPr>
          <p:cNvSpPr>
            <a:spLocks noGrp="1"/>
          </p:cNvSpPr>
          <p:nvPr>
            <p:ph type="sldNum" sz="quarter" idx="12"/>
          </p:nvPr>
        </p:nvSpPr>
        <p:spPr/>
        <p:txBody>
          <a:bodyPr/>
          <a:lstStyle/>
          <a:p>
            <a:fld id="{263732EB-A410-453E-8DB1-1DF47A6BB1E8}" type="slidenum">
              <a:rPr lang="en-US" smtClean="0"/>
              <a:t>102</a:t>
            </a:fld>
            <a:endParaRPr lang="en-US"/>
          </a:p>
        </p:txBody>
      </p:sp>
      <p:sp>
        <p:nvSpPr>
          <p:cNvPr id="6" name="Footer Placeholder 5">
            <a:extLst>
              <a:ext uri="{FF2B5EF4-FFF2-40B4-BE49-F238E27FC236}">
                <a16:creationId xmlns:a16="http://schemas.microsoft.com/office/drawing/2014/main" id="{924B249F-BD3A-4F35-8588-6E4BDDE08CE8}"/>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70823DD-0420-6464-A8C7-2D80F617FE2F}"/>
              </a:ext>
            </a:extLst>
          </p:cNvPr>
          <p:cNvSpPr>
            <a:spLocks noGrp="1"/>
          </p:cNvSpPr>
          <p:nvPr>
            <p:ph type="dt" sz="half" idx="10"/>
          </p:nvPr>
        </p:nvSpPr>
        <p:spPr/>
        <p:txBody>
          <a:bodyPr/>
          <a:lstStyle/>
          <a:p>
            <a:fld id="{79535A8B-3372-43EF-9AA1-E5D7964C4BCF}" type="datetime1">
              <a:rPr lang="en-US" smtClean="0"/>
              <a:t>5/19/2024</a:t>
            </a:fld>
            <a:endParaRPr lang="en-US"/>
          </a:p>
        </p:txBody>
      </p:sp>
    </p:spTree>
    <p:extLst>
      <p:ext uri="{BB962C8B-B14F-4D97-AF65-F5344CB8AC3E}">
        <p14:creationId xmlns:p14="http://schemas.microsoft.com/office/powerpoint/2010/main" val="2318482132"/>
      </p:ext>
    </p:extLst>
  </p:cSld>
  <p:clrMapOvr>
    <a:masterClrMapping/>
  </p:clrMapOvr>
  <mc:AlternateContent xmlns:mc="http://schemas.openxmlformats.org/markup-compatibility/2006">
    <mc:Choice xmlns:p14="http://schemas.microsoft.com/office/powerpoint/2010/main" Requires="p14">
      <p:transition spd="slow" p14:dur="2000" advTm="151474"/>
    </mc:Choice>
    <mc:Fallback>
      <p:transition spd="slow" advTm="151474"/>
    </mc:Fallback>
  </mc:AlternateContent>
  <p:extLst>
    <p:ext uri="{3A86A75C-4F4B-4683-9AE1-C65F6400EC91}">
      <p14:laserTraceLst xmlns:p14="http://schemas.microsoft.com/office/powerpoint/2010/main">
        <p14:tracePtLst>
          <p14:tracePt t="413" x="10939463" y="2516188"/>
          <p14:tracePt t="423" x="10064750" y="2227263"/>
          <p14:tracePt t="433" x="9250363" y="1989138"/>
          <p14:tracePt t="445" x="8412163" y="1801813"/>
          <p14:tracePt t="456" x="7610475" y="1652588"/>
          <p14:tracePt t="481" x="6221413" y="1501775"/>
          <p14:tracePt t="485" x="5645150" y="1476375"/>
          <p14:tracePt t="494" x="5157788" y="1439863"/>
          <p14:tracePt t="506" x="4706938" y="1389063"/>
          <p14:tracePt t="514" x="4443413" y="1339850"/>
          <p14:tracePt t="524" x="4168775" y="1289050"/>
          <p14:tracePt t="538" x="4043363" y="1238250"/>
          <p14:tracePt t="545" x="3917950" y="1201738"/>
          <p14:tracePt t="557" x="3830638" y="1163638"/>
          <p14:tracePt t="565" x="3767138" y="1114425"/>
          <p14:tracePt t="576" x="3717925" y="1076325"/>
          <p14:tracePt t="590" x="3692525" y="1038225"/>
          <p14:tracePt t="595" x="3679825" y="1025525"/>
          <p14:tracePt t="607" x="3654425" y="1014413"/>
          <p14:tracePt t="616" x="3654425" y="1001713"/>
          <p14:tracePt t="626" x="3654425" y="989013"/>
          <p14:tracePt t="646" x="3654425" y="976313"/>
          <p14:tracePt t="707" x="3654425" y="963613"/>
          <p14:tracePt t="778" x="3654425" y="950913"/>
          <p14:tracePt t="819" x="3643313" y="950913"/>
          <p14:tracePt t="829" x="3630613" y="938213"/>
          <p14:tracePt t="869" x="3617913" y="938213"/>
          <p14:tracePt t="910" x="3605213" y="938213"/>
          <p14:tracePt t="921" x="3605213" y="950913"/>
          <p14:tracePt t="940" x="3579813" y="963613"/>
          <p14:tracePt t="950" x="3567113" y="976313"/>
          <p14:tracePt t="961" x="3554413" y="989013"/>
          <p14:tracePt t="971" x="3541713" y="1001713"/>
          <p14:tracePt t="980" x="3517900" y="1014413"/>
          <p14:tracePt t="990" x="3505200" y="1025525"/>
          <p14:tracePt t="1005" x="3454400" y="1063625"/>
          <p14:tracePt t="1011" x="3405188" y="1101725"/>
          <p14:tracePt t="1023" x="3367088" y="1125538"/>
          <p14:tracePt t="1031" x="3317875" y="1150938"/>
          <p14:tracePt t="1041" x="3305175" y="1163638"/>
          <p14:tracePt t="1055" x="3279775" y="1189038"/>
          <p14:tracePt t="1063" x="3267075" y="1189038"/>
          <p14:tracePt t="1073" x="3254375" y="1189038"/>
          <p14:tracePt t="1092" x="3241675" y="1189038"/>
          <p14:tracePt t="1122" x="3228975" y="1189038"/>
          <p14:tracePt t="1143" x="3192463" y="1201738"/>
          <p14:tracePt t="1154" x="3167063" y="1227138"/>
          <p14:tracePt t="1163" x="3141663" y="1227138"/>
          <p14:tracePt t="1173" x="3116263" y="1227138"/>
          <p14:tracePt t="1184" x="3079750" y="1227138"/>
          <p14:tracePt t="1193" x="3067050" y="1238250"/>
          <p14:tracePt t="1205" x="3054350" y="1238250"/>
          <p14:tracePt t="1214" x="3041650" y="1238250"/>
          <p14:tracePt t="1224" x="3028950" y="1238250"/>
          <p14:tracePt t="1244" x="3016250" y="1238250"/>
          <p14:tracePt t="1286" x="3016250" y="1227138"/>
          <p14:tracePt t="1315" x="3016250" y="1201738"/>
          <p14:tracePt t="1325" x="3016250" y="1176338"/>
          <p14:tracePt t="1338" x="3092450" y="1138238"/>
          <p14:tracePt t="1346" x="3216275" y="1050925"/>
          <p14:tracePt t="1356" x="3441700" y="938213"/>
          <p14:tracePt t="1366" x="3730625" y="825500"/>
          <p14:tracePt t="1376" x="4056063" y="663575"/>
          <p14:tracePt t="1389" x="4294188" y="588963"/>
          <p14:tracePt t="1396" x="4443413" y="563563"/>
          <p14:tracePt t="1406" x="4568825" y="538163"/>
          <p14:tracePt t="1417" x="4668838" y="525463"/>
          <p14:tracePt t="1427" x="4732338" y="525463"/>
          <p14:tracePt t="1438" x="4768850" y="525463"/>
          <p14:tracePt t="1447" x="4806950" y="525463"/>
          <p14:tracePt t="1457" x="4832350" y="538163"/>
          <p14:tracePt t="1471" x="4856163" y="550863"/>
          <p14:tracePt t="1478" x="4868863" y="576263"/>
          <p14:tracePt t="1498" x="4881563" y="600075"/>
          <p14:tracePt t="1520" x="4881563" y="612775"/>
          <p14:tracePt t="1528" x="4881563" y="625475"/>
          <p14:tracePt t="1538" x="4881563" y="638175"/>
          <p14:tracePt t="1549" x="4856163" y="663575"/>
          <p14:tracePt t="1558" x="4768850" y="700088"/>
          <p14:tracePt t="1572" x="4668838" y="725488"/>
          <p14:tracePt t="1579" x="4543425" y="763588"/>
          <p14:tracePt t="1589" x="4406900" y="801688"/>
          <p14:tracePt t="1599" x="4192588" y="850900"/>
          <p14:tracePt t="1609" x="4043363" y="876300"/>
          <p14:tracePt t="1621" x="3856038" y="889000"/>
          <p14:tracePt t="1630" x="3730625" y="889000"/>
          <p14:tracePt t="1639" x="3592513" y="901700"/>
          <p14:tracePt t="1655" x="3479800" y="912813"/>
          <p14:tracePt t="1659" x="3354388" y="912813"/>
          <p14:tracePt t="1671" x="3292475" y="912813"/>
          <p14:tracePt t="1680" x="3216275" y="912813"/>
          <p14:tracePt t="1690" x="3167063" y="912813"/>
          <p14:tracePt t="1703" x="3141663" y="912813"/>
          <p14:tracePt t="1711" x="3116263" y="901700"/>
          <p14:tracePt t="1721" x="3092450" y="889000"/>
          <p14:tracePt t="1731" x="3079750" y="889000"/>
          <p14:tracePt t="1753" x="3067050" y="889000"/>
          <p14:tracePt t="1761" x="3067050" y="876300"/>
          <p14:tracePt t="2846" x="3054350" y="876300"/>
          <p14:tracePt t="2856" x="3016250" y="876300"/>
          <p14:tracePt t="2869" x="2954338" y="889000"/>
          <p14:tracePt t="2876" x="2828925" y="938213"/>
          <p14:tracePt t="2887" x="2690813" y="1014413"/>
          <p14:tracePt t="2903" x="2528888" y="1076325"/>
          <p14:tracePt t="2906" x="2339975" y="1150938"/>
          <p14:tracePt t="2919" x="2090738" y="1250950"/>
          <p14:tracePt t="2927" x="1827213" y="1389063"/>
          <p14:tracePt t="2939" x="1652588" y="1439863"/>
          <p14:tracePt t="2947" x="1514475" y="1501775"/>
          <p14:tracePt t="2957" x="1465263" y="1514475"/>
          <p14:tracePt t="2970" x="1427163" y="1527175"/>
          <p14:tracePt t="2977" x="1427163" y="1539875"/>
          <p14:tracePt t="2988" x="1401763" y="1539875"/>
          <p14:tracePt t="3049" x="1401763" y="1552575"/>
          <p14:tracePt t="3058" x="1414463" y="1563688"/>
          <p14:tracePt t="3069" x="1439863" y="1563688"/>
          <p14:tracePt t="3079" x="1476375" y="1576388"/>
          <p14:tracePt t="3090" x="1514475" y="1576388"/>
          <p14:tracePt t="3102" x="1565275" y="1589088"/>
          <p14:tracePt t="3109" x="1601788" y="1589088"/>
          <p14:tracePt t="3119" x="1627188" y="1589088"/>
          <p14:tracePt t="3129" x="1652588" y="1589088"/>
          <p14:tracePt t="3139" x="1665288" y="1601788"/>
          <p14:tracePt t="3152" x="1689100" y="1601788"/>
          <p14:tracePt t="3160" x="1701800" y="1614488"/>
          <p14:tracePt t="3170" x="1727200" y="1614488"/>
          <p14:tracePt t="3181" x="1752600" y="1627188"/>
          <p14:tracePt t="3190" x="1790700" y="1627188"/>
          <p14:tracePt t="3203" x="1865313" y="1639888"/>
          <p14:tracePt t="3211" x="1965325" y="1652588"/>
          <p14:tracePt t="3221" x="2090738" y="1663700"/>
          <p14:tracePt t="3231" x="2190750" y="1689100"/>
          <p14:tracePt t="3241" x="2278063" y="1689100"/>
          <p14:tracePt t="3252" x="2316163" y="1701800"/>
          <p14:tracePt t="3261" x="2352675" y="1701800"/>
          <p14:tracePt t="3271" x="2365375" y="1714500"/>
          <p14:tracePt t="3286" x="2390775" y="1714500"/>
          <p14:tracePt t="3293" x="2403475" y="1714500"/>
          <p14:tracePt t="3301" x="2441575" y="1727200"/>
          <p14:tracePt t="3311" x="2503488" y="1727200"/>
          <p14:tracePt t="3321" x="2590800" y="1739900"/>
          <p14:tracePt t="3334" x="2728913" y="1776413"/>
          <p14:tracePt t="3341" x="2916238" y="1801813"/>
          <p14:tracePt t="3351" x="3041650" y="1827213"/>
          <p14:tracePt t="3362" x="3154363" y="1839913"/>
          <p14:tracePt t="3372" x="3205163" y="1852613"/>
          <p14:tracePt t="3385" x="3254375" y="1852613"/>
          <p14:tracePt t="3393" x="3292475" y="1865313"/>
          <p14:tracePt t="3403" x="3341688" y="1865313"/>
          <p14:tracePt t="3414" x="3379788" y="1865313"/>
          <p14:tracePt t="3423" x="3441700" y="1865313"/>
          <p14:tracePt t="3436" x="3517900" y="1865313"/>
          <p14:tracePt t="3443" x="3579813" y="1865313"/>
          <p14:tracePt t="3453" x="3630613" y="1865313"/>
          <p14:tracePt t="3464" x="3667125" y="1865313"/>
          <p14:tracePt t="3474" x="3692525" y="1865313"/>
          <p14:tracePt t="3485" x="3717925" y="1865313"/>
          <p14:tracePt t="3494" x="3730625" y="1865313"/>
          <p14:tracePt t="3517" x="3743325" y="1865313"/>
          <p14:tracePt t="4467" x="3730625" y="1865313"/>
          <p14:tracePt t="4478" x="3667125" y="1827213"/>
          <p14:tracePt t="4488" x="3605213" y="1765300"/>
          <p14:tracePt t="4500" x="3567113" y="1727200"/>
          <p14:tracePt t="4508" x="3530600" y="1689100"/>
          <p14:tracePt t="4518" x="3505200" y="1639888"/>
          <p14:tracePt t="4529" x="3467100" y="1627188"/>
          <p14:tracePt t="4538" x="3454400" y="1601788"/>
          <p14:tracePt t="4551" x="3441700" y="1563688"/>
          <p14:tracePt t="4559" x="3417888" y="1527175"/>
          <p14:tracePt t="4569" x="3417888" y="1514475"/>
          <p14:tracePt t="4585" x="3417888" y="1463675"/>
          <p14:tracePt t="4589" x="3405188" y="1427163"/>
          <p14:tracePt t="4600" x="3405188" y="1414463"/>
          <p14:tracePt t="4619" x="3405188" y="1401763"/>
          <p14:tracePt t="4633" x="3405188" y="1389063"/>
          <p14:tracePt t="4660" x="3405188" y="1376363"/>
          <p14:tracePt t="4670" x="3454400" y="1350963"/>
          <p14:tracePt t="4684" x="3530600" y="1339850"/>
          <p14:tracePt t="4691" x="3605213" y="1327150"/>
          <p14:tracePt t="4702" x="3767138" y="1289050"/>
          <p14:tracePt t="4711" x="3892550" y="1276350"/>
          <p14:tracePt t="4721" x="4043363" y="1263650"/>
          <p14:tracePt t="4734" x="4181475" y="1263650"/>
          <p14:tracePt t="4741" x="4330700" y="1263650"/>
          <p14:tracePt t="4754" x="4481513" y="1263650"/>
          <p14:tracePt t="4762" x="4606925" y="1263650"/>
          <p14:tracePt t="4772" x="4794250" y="1263650"/>
          <p14:tracePt t="4783" x="5006975" y="1289050"/>
          <p14:tracePt t="4792" x="5232400" y="1314450"/>
          <p14:tracePt t="4802" x="5357813" y="1339850"/>
          <p14:tracePt t="4812" x="5495925" y="1363663"/>
          <p14:tracePt t="4822" x="5632450" y="1401763"/>
          <p14:tracePt t="4834" x="5757863" y="1427163"/>
          <p14:tracePt t="4842" x="5857875" y="1450975"/>
          <p14:tracePt t="4853" x="5957888" y="1476375"/>
          <p14:tracePt t="4866" x="6045200" y="1489075"/>
          <p14:tracePt t="4874" x="6121400" y="1501775"/>
          <p14:tracePt t="4884" x="6183313" y="1514475"/>
          <p14:tracePt t="4893" x="6246813" y="1539875"/>
          <p14:tracePt t="4903" x="6308725" y="1539875"/>
          <p14:tracePt t="4917" x="6370638" y="1539875"/>
          <p14:tracePt t="4924" x="6396038" y="1552575"/>
          <p14:tracePt t="4934" x="6421438" y="1563688"/>
          <p14:tracePt t="4944" x="6434138" y="1563688"/>
          <p14:tracePt t="4954" x="6446838" y="1563688"/>
          <p14:tracePt t="4995" x="6459538" y="1563688"/>
          <p14:tracePt t="6606" x="6483350" y="1563688"/>
          <p14:tracePt t="6617" x="6521450" y="1552575"/>
          <p14:tracePt t="6627" x="6559550" y="1552575"/>
          <p14:tracePt t="6637" x="6584950" y="1552575"/>
          <p14:tracePt t="6647" x="6646863" y="1552575"/>
          <p14:tracePt t="6658" x="6684963" y="1552575"/>
          <p14:tracePt t="6667" x="6746875" y="1527175"/>
          <p14:tracePt t="6680" x="6784975" y="1527175"/>
          <p14:tracePt t="6688" x="6846888" y="1514475"/>
          <p14:tracePt t="6698" x="6946900" y="1514475"/>
          <p14:tracePt t="6708" x="7072313" y="1514475"/>
          <p14:tracePt t="6717" x="7185025" y="1514475"/>
          <p14:tracePt t="6731" x="7335838" y="1514475"/>
          <p14:tracePt t="6738" x="7459663" y="1514475"/>
          <p14:tracePt t="6748" x="7597775" y="1514475"/>
          <p14:tracePt t="6759" x="7761288" y="1514475"/>
          <p14:tracePt t="6768" x="7910513" y="1514475"/>
          <p14:tracePt t="6781" x="8048625" y="1514475"/>
          <p14:tracePt t="6789" x="8186738" y="1514475"/>
          <p14:tracePt t="6798" x="8299450" y="1527175"/>
          <p14:tracePt t="6810" x="8435975" y="1539875"/>
          <p14:tracePt t="6819" x="8574088" y="1552575"/>
          <p14:tracePt t="6832" x="8699500" y="1563688"/>
          <p14:tracePt t="6839" x="8850313" y="1563688"/>
          <p14:tracePt t="6850" x="8975725" y="1563688"/>
          <p14:tracePt t="6865" x="9050338" y="1576388"/>
          <p14:tracePt t="6870" x="9137650" y="1576388"/>
          <p14:tracePt t="6881" x="9212263" y="1589088"/>
          <p14:tracePt t="6890" x="9263063" y="1601788"/>
          <p14:tracePt t="6900" x="9312275" y="1601788"/>
          <p14:tracePt t="6914" x="9363075" y="1601788"/>
          <p14:tracePt t="6921" x="9413875" y="1601788"/>
          <p14:tracePt t="6931" x="9488488" y="1601788"/>
          <p14:tracePt t="6941" x="9525000" y="1601788"/>
          <p14:tracePt t="6952" x="9575800" y="1601788"/>
          <p14:tracePt t="6964" x="9613900" y="1601788"/>
          <p14:tracePt t="6971" x="9663113" y="1601788"/>
          <p14:tracePt t="6981" x="9675813" y="1601788"/>
          <p14:tracePt t="6992" x="9701213" y="1601788"/>
          <p14:tracePt t="7002" x="9713913" y="1601788"/>
          <p14:tracePt t="7014" x="9726613" y="1601788"/>
          <p14:tracePt t="7022" x="9739313" y="1601788"/>
          <p14:tracePt t="7032" x="9763125" y="1601788"/>
          <p14:tracePt t="7043" x="9801225" y="1601788"/>
          <p14:tracePt t="7052" x="9875838" y="1601788"/>
          <p14:tracePt t="7064" x="9926638" y="1601788"/>
          <p14:tracePt t="7073" x="10013950" y="1601788"/>
          <p14:tracePt t="7083" x="10113963" y="1614488"/>
          <p14:tracePt t="7096" x="10213975" y="1627188"/>
          <p14:tracePt t="7103" x="10264775" y="1627188"/>
          <p14:tracePt t="7114" x="10339388" y="1639888"/>
          <p14:tracePt t="7123" x="10377488" y="1652588"/>
          <p14:tracePt t="7133" x="10439400" y="1663700"/>
          <p14:tracePt t="7148" x="10539413" y="1663700"/>
          <p14:tracePt t="7154" x="10652125" y="1676400"/>
          <p14:tracePt t="7165" x="10764838" y="1676400"/>
          <p14:tracePt t="7174" x="10877550" y="1689100"/>
          <p14:tracePt t="7184" x="10952163" y="1701800"/>
          <p14:tracePt t="7198" x="11015663" y="1701800"/>
          <p14:tracePt t="7204" x="11041063" y="1701800"/>
          <p14:tracePt t="7215" x="11077575" y="1701800"/>
          <p14:tracePt t="7235" x="11090275" y="1701800"/>
          <p14:tracePt t="7255" x="11102975" y="1701800"/>
          <p14:tracePt t="7265" x="11128375" y="1701800"/>
          <p14:tracePt t="7276" x="11141075" y="1701800"/>
          <p14:tracePt t="7285" x="11153775" y="1701800"/>
          <p14:tracePt t="7296" x="11164888" y="1701800"/>
          <p14:tracePt t="7306" x="11177588" y="1701800"/>
          <p14:tracePt t="7316" x="11190288" y="1701800"/>
          <p14:tracePt t="7346" x="11202988" y="1701800"/>
          <p14:tracePt t="7378" x="11215688" y="1701800"/>
          <p14:tracePt t="7439" x="11190288" y="1701800"/>
          <p14:tracePt t="7448" x="11090275" y="1701800"/>
          <p14:tracePt t="7458" x="10877550" y="1701800"/>
          <p14:tracePt t="7468" x="10464800" y="1689100"/>
          <p14:tracePt t="7480" x="9888538" y="1689100"/>
          <p14:tracePt t="7488" x="9212263" y="1689100"/>
          <p14:tracePt t="7498" x="8461375" y="1727200"/>
          <p14:tracePt t="7509" x="7673975" y="1776413"/>
          <p14:tracePt t="7518" x="6859588" y="1801813"/>
          <p14:tracePt t="7530" x="6208713" y="1852613"/>
          <p14:tracePt t="7539" x="5457825" y="1876425"/>
          <p14:tracePt t="7549" x="4868863" y="1901825"/>
          <p14:tracePt t="7563" x="4092575" y="1952625"/>
          <p14:tracePt t="7569" x="3479800" y="1952625"/>
          <p14:tracePt t="7580" x="2928938" y="1978025"/>
          <p14:tracePt t="7589" x="2478088" y="2001838"/>
          <p14:tracePt t="7600" x="2027238" y="2065338"/>
          <p14:tracePt t="7613" x="1701800" y="2101850"/>
          <p14:tracePt t="7620" x="1414463" y="2139950"/>
          <p14:tracePt t="7631" x="1227138" y="2152650"/>
          <p14:tracePt t="7640" x="1076325" y="2165350"/>
          <p14:tracePt t="7650" x="989013" y="2165350"/>
          <p14:tracePt t="7664" x="950913" y="2178050"/>
          <p14:tracePt t="7671" x="938213" y="2178050"/>
          <p14:tracePt t="7681" x="925513" y="2178050"/>
          <p14:tracePt t="7904" x="938213" y="2178050"/>
          <p14:tracePt t="7948" x="950913" y="2178050"/>
          <p14:tracePt t="7975" x="963613" y="2178050"/>
          <p14:tracePt t="7985" x="976313" y="2178050"/>
          <p14:tracePt t="7995" x="989013" y="2178050"/>
          <p14:tracePt t="8028" x="1001713" y="2178050"/>
          <p14:tracePt t="8066" x="1014413" y="2178050"/>
          <p14:tracePt t="8086" x="1038225" y="2178050"/>
          <p14:tracePt t="8107" x="1050925" y="2178050"/>
          <p14:tracePt t="8117" x="1063625" y="2178050"/>
          <p14:tracePt t="8129" x="1076325" y="2178050"/>
          <p14:tracePt t="8137" x="1101725" y="2178050"/>
          <p14:tracePt t="8158" x="1114425" y="2178050"/>
          <p14:tracePt t="8170" x="1127125" y="2178050"/>
          <p14:tracePt t="8188" x="1127125" y="2165350"/>
          <p14:tracePt t="8197" x="1139825" y="2165350"/>
          <p14:tracePt t="8218" x="1150938" y="2165350"/>
          <p14:tracePt t="8248" x="1163638" y="2165350"/>
          <p14:tracePt t="8381" x="1176338" y="2165350"/>
          <p14:tracePt t="8421" x="1189038" y="2165350"/>
          <p14:tracePt t="8441" x="1201738" y="2165350"/>
          <p14:tracePt t="8471" x="1214438" y="2165350"/>
          <p14:tracePt t="8502" x="1227138" y="2152650"/>
          <p14:tracePt t="8542" x="1239838" y="2152650"/>
          <p14:tracePt t="8552" x="1252538" y="2152650"/>
          <p14:tracePt t="8644" x="1263650" y="2152650"/>
          <p14:tracePt t="8664" x="1263650" y="2139950"/>
          <p14:tracePt t="8677" x="1276350" y="2139950"/>
          <p14:tracePt t="8706" x="1289050" y="2139950"/>
          <p14:tracePt t="8728" x="1301750" y="2139950"/>
          <p14:tracePt t="8755" x="1314450" y="2139950"/>
          <p14:tracePt t="8796" x="1327150" y="2139950"/>
          <p14:tracePt t="8826" x="1352550" y="2139950"/>
          <p14:tracePt t="8846" x="1363663" y="2127250"/>
          <p14:tracePt t="8857" x="1376363" y="2127250"/>
          <p14:tracePt t="8869" x="1389063" y="2127250"/>
          <p14:tracePt t="8878" x="1401763" y="2127250"/>
          <p14:tracePt t="8887" x="1414463" y="2127250"/>
          <p14:tracePt t="8897" x="1427163" y="2127250"/>
          <p14:tracePt t="8911" x="1439863" y="2127250"/>
          <p14:tracePt t="8928" x="1465263" y="2127250"/>
          <p14:tracePt t="8948" x="1476375" y="2127250"/>
          <p14:tracePt t="8962" x="1501775" y="2127250"/>
          <p14:tracePt t="8968" x="1527175" y="2127250"/>
          <p14:tracePt t="8978" x="1539875" y="2114550"/>
          <p14:tracePt t="8988" x="1552575" y="2114550"/>
          <p14:tracePt t="8999" x="1565275" y="2114550"/>
          <p14:tracePt t="9011" x="1577975" y="2114550"/>
          <p14:tracePt t="9019" x="1589088" y="2114550"/>
          <p14:tracePt t="9031" x="1601788" y="2114550"/>
          <p14:tracePt t="9049" x="1627188" y="2114550"/>
          <p14:tracePt t="9069" x="1639888" y="2114550"/>
          <p14:tracePt t="9079" x="1665288" y="2114550"/>
          <p14:tracePt t="9091" x="1677988" y="2114550"/>
          <p14:tracePt t="9103" x="1689100" y="2114550"/>
          <p14:tracePt t="9111" x="1701800" y="2114550"/>
          <p14:tracePt t="9130" x="1727200" y="2114550"/>
          <p14:tracePt t="9144" x="1739900" y="2114550"/>
          <p14:tracePt t="9153" x="1765300" y="2114550"/>
          <p14:tracePt t="9161" x="1778000" y="2114550"/>
          <p14:tracePt t="9171" x="1814513" y="2114550"/>
          <p14:tracePt t="9181" x="1839913" y="2114550"/>
          <p14:tracePt t="9194" x="1878013" y="2114550"/>
          <p14:tracePt t="9201" x="1914525" y="2114550"/>
          <p14:tracePt t="9211" x="1952625" y="2114550"/>
          <p14:tracePt t="9221" x="1978025" y="2114550"/>
          <p14:tracePt t="9232" x="2014538" y="2114550"/>
          <p14:tracePt t="9245" x="2078038" y="2114550"/>
          <p14:tracePt t="9252" x="2178050" y="2114550"/>
          <p14:tracePt t="9262" x="2252663" y="2114550"/>
          <p14:tracePt t="9272" x="2316163" y="2114550"/>
          <p14:tracePt t="9282" x="2378075" y="2114550"/>
          <p14:tracePt t="9294" x="2428875" y="2114550"/>
          <p14:tracePt t="9302" x="2465388" y="2114550"/>
          <p14:tracePt t="9313" x="2503488" y="2114550"/>
          <p14:tracePt t="9323" x="2565400" y="2114550"/>
          <p14:tracePt t="9333" x="2667000" y="2114550"/>
          <p14:tracePt t="9344" x="2767013" y="2114550"/>
          <p14:tracePt t="9353" x="2903538" y="2127250"/>
          <p14:tracePt t="9363" x="3016250" y="2139950"/>
          <p14:tracePt t="9377" x="3103563" y="2152650"/>
          <p14:tracePt t="9384" x="3179763" y="2152650"/>
          <p14:tracePt t="9395" x="3241675" y="2152650"/>
          <p14:tracePt t="9404" x="3317875" y="2152650"/>
          <p14:tracePt t="9414" x="3354388" y="2152650"/>
          <p14:tracePt t="9427" x="3441700" y="2152650"/>
          <p14:tracePt t="9434" x="3505200" y="2165350"/>
          <p14:tracePt t="9445" x="3630613" y="2178050"/>
          <p14:tracePt t="9454" x="3717925" y="2178050"/>
          <p14:tracePt t="9464" x="3792538" y="2190750"/>
          <p14:tracePt t="9478" x="3867150" y="2190750"/>
          <p14:tracePt t="9486" x="3917950" y="2190750"/>
          <p14:tracePt t="9496" x="4005263" y="2190750"/>
          <p14:tracePt t="9506" x="4105275" y="2190750"/>
          <p14:tracePt t="9516" x="4217988" y="2190750"/>
          <p14:tracePt t="9527" x="4330700" y="2190750"/>
          <p14:tracePt t="9536" x="4430713" y="2190750"/>
          <p14:tracePt t="9546" x="4568825" y="2201863"/>
          <p14:tracePt t="9556" x="4694238" y="2214563"/>
          <p14:tracePt t="9566" x="4794250" y="2214563"/>
          <p14:tracePt t="9578" x="4856163" y="2227263"/>
          <p14:tracePt t="9588" x="4932363" y="2239963"/>
          <p14:tracePt t="9596" x="4968875" y="2239963"/>
          <p14:tracePt t="9610" x="5019675" y="2239963"/>
          <p14:tracePt t="9617" x="5045075" y="2239963"/>
          <p14:tracePt t="9627" x="5068888" y="2239963"/>
          <p14:tracePt t="9637" x="5081588" y="2239963"/>
          <p14:tracePt t="9647" x="5094288" y="2239963"/>
          <p14:tracePt t="9660" x="5106988" y="2239963"/>
          <p14:tracePt t="9668" x="5119688" y="2239963"/>
          <p14:tracePt t="9698" x="5132388" y="2239963"/>
          <p14:tracePt t="9718" x="5145088" y="2239963"/>
          <p14:tracePt t="11634" x="5157788" y="2239963"/>
          <p14:tracePt t="11644" x="5170488" y="2239963"/>
          <p14:tracePt t="11665" x="5181600" y="2252663"/>
          <p14:tracePt t="11675" x="5207000" y="2265363"/>
          <p14:tracePt t="11684" x="5232400" y="2265363"/>
          <p14:tracePt t="11694" x="5257800" y="2265363"/>
          <p14:tracePt t="11708" x="5307013" y="2265363"/>
          <p14:tracePt t="11715" x="5345113" y="2265363"/>
          <p14:tracePt t="11727" x="5419725" y="2278063"/>
          <p14:tracePt t="11736" x="5470525" y="2278063"/>
          <p14:tracePt t="11745" x="5519738" y="2278063"/>
          <p14:tracePt t="11758" x="5583238" y="2290763"/>
          <p14:tracePt t="11766" x="5657850" y="2290763"/>
          <p14:tracePt t="11776" x="5757863" y="2290763"/>
          <p14:tracePt t="11786" x="5857875" y="2290763"/>
          <p14:tracePt t="11796" x="5970588" y="2303463"/>
          <p14:tracePt t="11808" x="6096000" y="2303463"/>
          <p14:tracePt t="11816" x="6196013" y="2303463"/>
          <p14:tracePt t="11826" x="6296025" y="2314575"/>
          <p14:tracePt t="11840" x="6359525" y="2314575"/>
          <p14:tracePt t="11847" x="6434138" y="2314575"/>
          <p14:tracePt t="11858" x="6472238" y="2314575"/>
          <p14:tracePt t="11867" x="6521450" y="2314575"/>
          <p14:tracePt t="11889" x="6546850" y="2314575"/>
          <p14:tracePt t="11892" x="6584950" y="2314575"/>
          <p14:tracePt t="11897" x="6608763" y="2314575"/>
          <p14:tracePt t="11908" x="6646863" y="2314575"/>
          <p14:tracePt t="11918" x="6672263" y="2314575"/>
          <p14:tracePt t="11928" x="6708775" y="2314575"/>
          <p14:tracePt t="11941" x="6734175" y="2314575"/>
          <p14:tracePt t="11948" x="6784975" y="2314575"/>
          <p14:tracePt t="11959" x="6808788" y="2314575"/>
          <p14:tracePt t="11968" x="6859588" y="2314575"/>
          <p14:tracePt t="11978" x="6884988" y="2314575"/>
          <p14:tracePt t="11991" x="6921500" y="2314575"/>
          <p14:tracePt t="11999" x="6946900" y="2314575"/>
          <p14:tracePt t="12009" x="6972300" y="2314575"/>
          <p14:tracePt t="12020" x="6985000" y="2314575"/>
          <p14:tracePt t="12029" x="7010400" y="2314575"/>
          <p14:tracePt t="12040" x="7034213" y="2314575"/>
          <p14:tracePt t="12049" x="7059613" y="2314575"/>
          <p14:tracePt t="12059" x="7072313" y="2314575"/>
          <p14:tracePt t="12074" x="7097713" y="2314575"/>
          <p14:tracePt t="12080" x="7110413" y="2314575"/>
          <p14:tracePt t="12090" x="7134225" y="2314575"/>
          <p14:tracePt t="12100" x="7146925" y="2314575"/>
          <p14:tracePt t="12110" x="7159625" y="2314575"/>
          <p14:tracePt t="12124" x="7172325" y="2314575"/>
          <p14:tracePt t="12130" x="7185025" y="2314575"/>
          <p14:tracePt t="12141" x="7197725" y="2314575"/>
          <p14:tracePt t="12151" x="7210425" y="2314575"/>
          <p14:tracePt t="12172" x="7223125" y="2314575"/>
          <p14:tracePt t="12191" x="7235825" y="2314575"/>
          <p14:tracePt t="12223" x="7246938" y="2314575"/>
          <p14:tracePt t="12241" x="7259638" y="2314575"/>
          <p14:tracePt t="12253" x="7272338" y="2314575"/>
          <p14:tracePt t="12262" x="7285038" y="2314575"/>
          <p14:tracePt t="12283" x="7310438" y="2303463"/>
          <p14:tracePt t="12293" x="7323138" y="2303463"/>
          <p14:tracePt t="12307" x="7348538" y="2290763"/>
          <p14:tracePt t="12315" x="7359650" y="2290763"/>
          <p14:tracePt t="12325" x="7385050" y="2290763"/>
          <p14:tracePt t="12343" x="7410450" y="2290763"/>
          <p14:tracePt t="12357" x="7423150" y="2290763"/>
          <p14:tracePt t="12363" x="7459663" y="2290763"/>
          <p14:tracePt t="12374" x="7497763" y="2278063"/>
          <p14:tracePt t="12384" x="7535863" y="2278063"/>
          <p14:tracePt t="12394" x="7572375" y="2278063"/>
          <p14:tracePt t="12407" x="7623175" y="2265363"/>
          <p14:tracePt t="12414" x="7697788" y="2265363"/>
          <p14:tracePt t="12425" x="7761288" y="2252663"/>
          <p14:tracePt t="12435" x="7848600" y="2239963"/>
          <p14:tracePt t="12444" x="7886700" y="2239963"/>
          <p14:tracePt t="12458" x="7948613" y="2239963"/>
          <p14:tracePt t="12465" x="7986713" y="2239963"/>
          <p14:tracePt t="12476" x="8035925" y="2239963"/>
          <p14:tracePt t="12485" x="8099425" y="2227263"/>
          <p14:tracePt t="12495" x="8148638" y="2227263"/>
          <p14:tracePt t="12507" x="8248650" y="2227263"/>
          <p14:tracePt t="12515" x="8399463" y="2227263"/>
          <p14:tracePt t="12526" x="8586788" y="2227263"/>
          <p14:tracePt t="12540" x="8737600" y="2227263"/>
          <p14:tracePt t="12546" x="8850313" y="2227263"/>
          <p14:tracePt t="12557" x="8999538" y="2227263"/>
          <p14:tracePt t="12566" x="9124950" y="2227263"/>
          <p14:tracePt t="12577" x="9237663" y="2227263"/>
          <p14:tracePt t="12590" x="9324975" y="2239963"/>
          <p14:tracePt t="12597" x="9401175" y="2239963"/>
          <p14:tracePt t="12607" x="9463088" y="2252663"/>
          <p14:tracePt t="12617" x="9550400" y="2265363"/>
          <p14:tracePt t="12627" x="9613900" y="2265363"/>
          <p14:tracePt t="12641" x="9663113" y="2278063"/>
          <p14:tracePt t="12647" x="9726613" y="2278063"/>
          <p14:tracePt t="12657" x="9763125" y="2290763"/>
          <p14:tracePt t="12668" x="9801225" y="2290763"/>
          <p14:tracePt t="12678" x="9826625" y="2290763"/>
          <p14:tracePt t="12690" x="9852025" y="2303463"/>
          <p14:tracePt t="12698" x="9875838" y="2303463"/>
          <p14:tracePt t="12709" x="9913938" y="2303463"/>
          <p14:tracePt t="12718" x="9939338" y="2303463"/>
          <p14:tracePt t="12729" x="9975850" y="2303463"/>
          <p14:tracePt t="12740" x="10026650" y="2314575"/>
          <p14:tracePt t="12749" x="10064750" y="2314575"/>
          <p14:tracePt t="12759" x="10101263" y="2314575"/>
          <p14:tracePt t="12773" x="10139363" y="2314575"/>
          <p14:tracePt t="12779" x="10152063" y="2314575"/>
          <p14:tracePt t="12790" x="10177463" y="2314575"/>
          <p14:tracePt t="12799" x="10188575" y="2314575"/>
          <p14:tracePt t="12809" x="10213975" y="2314575"/>
          <p14:tracePt t="12830" x="10226675" y="2314575"/>
          <p14:tracePt t="12841" x="10239375" y="2314575"/>
          <p14:tracePt t="12871" x="10252075" y="2314575"/>
          <p14:tracePt t="12880" x="10264775" y="2314575"/>
          <p14:tracePt t="12922" x="10277475" y="2314575"/>
          <p14:tracePt t="12941" x="10301288" y="2314575"/>
          <p14:tracePt t="12952" x="10313988" y="2314575"/>
          <p14:tracePt t="12972" x="10339388" y="2314575"/>
          <p14:tracePt t="12992" x="10352088" y="2314575"/>
          <p14:tracePt t="13005" x="10377488" y="2314575"/>
          <p14:tracePt t="13012" x="10390188" y="2314575"/>
          <p14:tracePt t="13022" x="10414000" y="2314575"/>
          <p14:tracePt t="13033" x="10426700" y="2314575"/>
          <p14:tracePt t="13042" x="10452100" y="2314575"/>
          <p14:tracePt t="13063" x="10464800" y="2314575"/>
          <p14:tracePt t="13073" x="10477500" y="2314575"/>
          <p14:tracePt t="13083" x="10490200" y="2314575"/>
          <p14:tracePt t="13093" x="10502900" y="2314575"/>
          <p14:tracePt t="13113" x="10514013" y="2314575"/>
          <p14:tracePt t="13154" x="10526713" y="2314575"/>
          <p14:tracePt t="13783" x="10539413" y="2314575"/>
          <p14:tracePt t="13935" x="10514013" y="2314575"/>
          <p14:tracePt t="13945" x="10414000" y="2314575"/>
          <p14:tracePt t="13954" x="10201275" y="2314575"/>
          <p14:tracePt t="13965" x="9901238" y="2314575"/>
          <p14:tracePt t="13975" x="9450388" y="2303463"/>
          <p14:tracePt t="13988" x="8999538" y="2290763"/>
          <p14:tracePt t="13996" x="8424863" y="2290763"/>
          <p14:tracePt t="14006" x="7810500" y="2290763"/>
          <p14:tracePt t="14016" x="7310438" y="2290763"/>
          <p14:tracePt t="14029" x="6897688" y="2290763"/>
          <p14:tracePt t="14038" x="6383338" y="2290763"/>
          <p14:tracePt t="14046" x="5945188" y="2290763"/>
          <p14:tracePt t="14056" x="5470525" y="2290763"/>
          <p14:tracePt t="14066" x="5019675" y="2290763"/>
          <p14:tracePt t="14076" x="4530725" y="2365375"/>
          <p14:tracePt t="14088" x="4081463" y="2403475"/>
          <p14:tracePt t="14097" x="3654425" y="2452688"/>
          <p14:tracePt t="14107" x="3328988" y="2503488"/>
          <p14:tracePt t="14121" x="3067050" y="2540000"/>
          <p14:tracePt t="14127" x="2841625" y="2565400"/>
          <p14:tracePt t="14137" x="2690813" y="2590800"/>
          <p14:tracePt t="14148" x="2528888" y="2616200"/>
          <p14:tracePt t="14158" x="2416175" y="2616200"/>
          <p14:tracePt t="14172" x="2328863" y="2627313"/>
          <p14:tracePt t="14178" x="2228850" y="2627313"/>
          <p14:tracePt t="14189" x="2127250" y="2627313"/>
          <p14:tracePt t="14198" x="2027238" y="2627313"/>
          <p14:tracePt t="14209" x="1927225" y="2640013"/>
          <p14:tracePt t="14221" x="1814513" y="2652713"/>
          <p14:tracePt t="14229" x="1739900" y="2665413"/>
          <p14:tracePt t="14239" x="1627188" y="2690813"/>
          <p14:tracePt t="14249" x="1514475" y="2716213"/>
          <p14:tracePt t="14259" x="1401763" y="2740025"/>
          <p14:tracePt t="14271" x="1301750" y="2778125"/>
          <p14:tracePt t="14279" x="1214438" y="2790825"/>
          <p14:tracePt t="14290" x="1163638" y="2803525"/>
          <p14:tracePt t="14300" x="1101725" y="2828925"/>
          <p14:tracePt t="14310" x="1076325" y="2828925"/>
          <p14:tracePt t="14322" x="1063625" y="2840038"/>
          <p14:tracePt t="14330" x="1027113" y="2840038"/>
          <p14:tracePt t="14340" x="989013" y="2840038"/>
          <p14:tracePt t="14354" x="963613" y="2840038"/>
          <p14:tracePt t="14360" x="925513" y="2852738"/>
          <p14:tracePt t="14381" x="914400" y="2852738"/>
          <p14:tracePt t="14543" x="925513" y="2852738"/>
          <p14:tracePt t="14573" x="938213" y="2840038"/>
          <p14:tracePt t="14593" x="950913" y="2840038"/>
          <p14:tracePt t="14614" x="963613" y="2840038"/>
          <p14:tracePt t="14624" x="976313" y="2840038"/>
          <p14:tracePt t="14637" x="1001713" y="2840038"/>
          <p14:tracePt t="14644" x="1027113" y="2840038"/>
          <p14:tracePt t="14654" x="1076325" y="2840038"/>
          <p14:tracePt t="14664" x="1114425" y="2828925"/>
          <p14:tracePt t="14674" x="1163638" y="2828925"/>
          <p14:tracePt t="14688" x="1201738" y="2816225"/>
          <p14:tracePt t="14695" x="1239838" y="2803525"/>
          <p14:tracePt t="14704" x="1276350" y="2803525"/>
          <p14:tracePt t="14716" x="1339850" y="2790825"/>
          <p14:tracePt t="14725" x="1439863" y="2790825"/>
          <p14:tracePt t="14738" x="1552575" y="2778125"/>
          <p14:tracePt t="14746" x="1665288" y="2765425"/>
          <p14:tracePt t="14755" x="1778000" y="2765425"/>
          <p14:tracePt t="14766" x="1903413" y="2752725"/>
          <p14:tracePt t="14776" x="2027238" y="2740025"/>
          <p14:tracePt t="14788" x="2139950" y="2740025"/>
          <p14:tracePt t="14796" x="2239963" y="2728913"/>
          <p14:tracePt t="14806" x="2316163" y="2716213"/>
          <p14:tracePt t="14820" x="2378075" y="2716213"/>
          <p14:tracePt t="14827" x="2416175" y="2716213"/>
          <p14:tracePt t="14837" x="2465388" y="2716213"/>
          <p14:tracePt t="14847" x="2516188" y="2703513"/>
          <p14:tracePt t="14857" x="2590800" y="2690813"/>
          <p14:tracePt t="14871" x="2716213" y="2678113"/>
          <p14:tracePt t="14877" x="2867025" y="2665413"/>
          <p14:tracePt t="14889" x="3067050" y="2640013"/>
          <p14:tracePt t="14898" x="3216275" y="2627313"/>
          <p14:tracePt t="14907" x="3392488" y="2616200"/>
          <p14:tracePt t="14921" x="3479800" y="2616200"/>
          <p14:tracePt t="14928" x="3554413" y="2616200"/>
          <p14:tracePt t="14938" x="3605213" y="2616200"/>
          <p14:tracePt t="14949" x="3630613" y="2616200"/>
          <p14:tracePt t="14958" x="3654425" y="2616200"/>
          <p14:tracePt t="14979" x="3667125" y="2616200"/>
          <p14:tracePt t="53170" x="3654425" y="2616200"/>
          <p14:tracePt t="53180" x="3643313" y="2590800"/>
          <p14:tracePt t="53190" x="3617913" y="2516188"/>
          <p14:tracePt t="53203" x="3567113" y="2427288"/>
          <p14:tracePt t="53210" x="3492500" y="2290763"/>
          <p14:tracePt t="53222" x="3429000" y="2190750"/>
          <p14:tracePt t="53231" x="3341688" y="2039938"/>
          <p14:tracePt t="53241" x="3192463" y="1827213"/>
          <p14:tracePt t="53256" x="3016250" y="1501775"/>
          <p14:tracePt t="53261" x="2816225" y="1227138"/>
          <p14:tracePt t="53272" x="2590800" y="938213"/>
          <p14:tracePt t="53282" x="2403475" y="763588"/>
          <p14:tracePt t="53291" x="2252663" y="588963"/>
          <p14:tracePt t="53305" x="2103438" y="450850"/>
          <p14:tracePt t="53312" x="1990725" y="350838"/>
          <p14:tracePt t="53324" x="1903413" y="274638"/>
          <p14:tracePt t="53332" x="1827213" y="212725"/>
          <p14:tracePt t="53342" x="1778000" y="150813"/>
          <p14:tracePt t="53355" x="1739900" y="125413"/>
          <p14:tracePt t="53363" x="1714500" y="74613"/>
          <p14:tracePt t="53373" x="1677988" y="12700"/>
          <p14:tracePt t="53566" x="1652588" y="38100"/>
          <p14:tracePt t="53576" x="1652588" y="87313"/>
          <p14:tracePt t="53586" x="1652588" y="150813"/>
          <p14:tracePt t="53595" x="1652588" y="225425"/>
          <p14:tracePt t="53606" x="1652588" y="274638"/>
          <p14:tracePt t="53616" x="1639888" y="338138"/>
          <p14:tracePt t="53625" x="1614488" y="374650"/>
          <p14:tracePt t="53638" x="1601788" y="412750"/>
          <p14:tracePt t="53646" x="1589088" y="450850"/>
          <p14:tracePt t="53656" x="1565275" y="512763"/>
          <p14:tracePt t="53671" x="1527175" y="550863"/>
          <p14:tracePt t="53677" x="1501775" y="588963"/>
          <p14:tracePt t="53688" x="1476375" y="612775"/>
          <p14:tracePt t="53697" x="1452563" y="638175"/>
          <p14:tracePt t="53707" x="1427163" y="676275"/>
          <p14:tracePt t="53722" x="1376363" y="750888"/>
          <p14:tracePt t="53727" x="1327150" y="812800"/>
          <p14:tracePt t="53738" x="1301750" y="863600"/>
          <p14:tracePt t="53748" x="1276350" y="901700"/>
          <p14:tracePt t="53758" x="1252538" y="925513"/>
          <p14:tracePt t="53771" x="1239838" y="950913"/>
          <p14:tracePt t="53788" x="1239838" y="963613"/>
          <p14:tracePt t="53940" x="1239838" y="976313"/>
          <p14:tracePt t="53973" x="1239838" y="989013"/>
          <p14:tracePt t="53981" x="1239838" y="1001713"/>
          <p14:tracePt t="54022" x="1239838" y="1014413"/>
          <p14:tracePt t="54072" x="1239838" y="1025525"/>
          <p14:tracePt t="54085" x="1227138" y="1025525"/>
          <p14:tracePt t="54224" x="1289050" y="1001713"/>
          <p14:tracePt t="54235" x="1339850" y="963613"/>
          <p14:tracePt t="54244" x="1414463" y="925513"/>
          <p14:tracePt t="54254" x="1539875" y="876300"/>
          <p14:tracePt t="54265" x="1714500" y="812800"/>
          <p14:tracePt t="54275" x="1878013" y="776288"/>
          <p14:tracePt t="54286" x="2065338" y="750888"/>
          <p14:tracePt t="54295" x="2228850" y="738188"/>
          <p14:tracePt t="54305" x="2465388" y="738188"/>
          <p14:tracePt t="54319" x="2778125" y="750888"/>
          <p14:tracePt t="54325" x="3167063" y="812800"/>
          <p14:tracePt t="54336" x="3454400" y="850900"/>
          <p14:tracePt t="54345" x="3654425" y="876300"/>
          <p14:tracePt t="54356" x="3805238" y="912813"/>
          <p14:tracePt t="54370" x="3943350" y="950913"/>
          <p14:tracePt t="54376" x="4068763" y="963613"/>
          <p14:tracePt t="54387" x="4192588" y="989013"/>
          <p14:tracePt t="54396" x="4294188" y="1001713"/>
          <p14:tracePt t="54406" x="4381500" y="1014413"/>
          <p14:tracePt t="54420" x="4430713" y="1014413"/>
          <p14:tracePt t="54427" x="4481513" y="1025525"/>
          <p14:tracePt t="54437" x="4506913" y="1025525"/>
          <p14:tracePt t="54447" x="4518025" y="1038225"/>
          <p14:tracePt t="54458" x="4530725" y="1038225"/>
          <p14:tracePt t="54469" x="4530725" y="1050925"/>
          <p14:tracePt t="54498" x="4530725" y="1063625"/>
          <p14:tracePt t="54508" x="4494213" y="1114425"/>
          <p14:tracePt t="54519" x="4406900" y="1150938"/>
          <p14:tracePt t="54528" x="4305300" y="1189038"/>
          <p14:tracePt t="54538" x="4130675" y="1250950"/>
          <p14:tracePt t="54552" x="3956050" y="1289050"/>
          <p14:tracePt t="54558" x="3756025" y="1314450"/>
          <p14:tracePt t="54570" x="3505200" y="1339850"/>
          <p14:tracePt t="54579" x="3317875" y="1339850"/>
          <p14:tracePt t="54589" x="3154363" y="1339850"/>
          <p14:tracePt t="54602" x="3067050" y="1339850"/>
          <p14:tracePt t="54609" x="2992438" y="1327150"/>
          <p14:tracePt t="54619" x="2967038" y="1314450"/>
          <p14:tracePt t="54629" x="2941638" y="1301750"/>
          <p14:tracePt t="54639" x="2928938" y="1289050"/>
          <p14:tracePt t="54652" x="2928938" y="1250950"/>
          <p14:tracePt t="54660" x="2928938" y="1189038"/>
          <p14:tracePt t="54670" x="3003550" y="1076325"/>
          <p14:tracePt t="54680" x="3092450" y="976313"/>
          <p14:tracePt t="54690" x="3179763" y="925513"/>
          <p14:tracePt t="54703" x="3305175" y="889000"/>
          <p14:tracePt t="54711" x="3405188" y="863600"/>
          <p14:tracePt t="54721" x="3530600" y="850900"/>
          <p14:tracePt t="54731" x="3630613" y="838200"/>
          <p14:tracePt t="54741" x="3717925" y="825500"/>
          <p14:tracePt t="54752" x="3767138" y="825500"/>
          <p14:tracePt t="54761" x="3830638" y="825500"/>
          <p14:tracePt t="54771" x="3867150" y="825500"/>
          <p14:tracePt t="54784" x="3892550" y="838200"/>
          <p14:tracePt t="54792" x="3905250" y="863600"/>
          <p14:tracePt t="54803" x="3905250" y="901700"/>
          <p14:tracePt t="54812" x="3843338" y="976313"/>
          <p14:tracePt t="54822" x="3705225" y="1076325"/>
          <p14:tracePt t="54836" x="3467100" y="1163638"/>
          <p14:tracePt t="54843" x="3228975" y="1238250"/>
          <p14:tracePt t="54853" x="3067050" y="1276350"/>
          <p14:tracePt t="54868" x="2854325" y="1314450"/>
          <p14:tracePt t="54872" x="2703513" y="1327150"/>
          <p14:tracePt t="54886" x="2554288" y="1339850"/>
          <p14:tracePt t="54893" x="2465388" y="1339850"/>
          <p14:tracePt t="54903" x="2390775" y="1339850"/>
          <p14:tracePt t="54913" x="2365375" y="1339850"/>
          <p14:tracePt t="54923" x="2339975" y="1339850"/>
          <p14:tracePt t="54964" x="2378075" y="1276350"/>
          <p14:tracePt t="54974" x="2490788" y="1189038"/>
          <p14:tracePt t="54984" x="2616200" y="1101725"/>
          <p14:tracePt t="54994" x="2790825" y="1014413"/>
          <p14:tracePt t="55004" x="3016250" y="912813"/>
          <p14:tracePt t="55018" x="3167063" y="838200"/>
          <p14:tracePt t="55025" x="3328988" y="801688"/>
          <p14:tracePt t="55035" x="3429000" y="763588"/>
          <p14:tracePt t="55047" x="3517900" y="763588"/>
          <p14:tracePt t="55055" x="3541713" y="763588"/>
          <p14:tracePt t="55068" x="3567113" y="763588"/>
          <p14:tracePt t="55076" x="3579813" y="763588"/>
          <p14:tracePt t="55096" x="3567113" y="801688"/>
          <p14:tracePt t="55106" x="3479800" y="876300"/>
          <p14:tracePt t="55119" x="3292475" y="963613"/>
          <p14:tracePt t="55126" x="3054350" y="1050925"/>
          <p14:tracePt t="55136" x="2667000" y="1189038"/>
          <p14:tracePt t="55147" x="2365375" y="1263650"/>
          <p14:tracePt t="55156" x="2103438" y="1314450"/>
          <p14:tracePt t="55169" x="1890713" y="1327150"/>
          <p14:tracePt t="55177" x="1665288" y="1339850"/>
          <p14:tracePt t="55186" x="1539875" y="1339850"/>
          <p14:tracePt t="55197" x="1439863" y="1339850"/>
          <p14:tracePt t="55207" x="1389063" y="1339850"/>
          <p14:tracePt t="55218" x="1352550" y="1339850"/>
          <p14:tracePt t="55227" x="1339850" y="1339850"/>
          <p14:tracePt t="55238" x="1327150" y="1327150"/>
          <p14:tracePt t="55257" x="1327150" y="1314450"/>
          <p14:tracePt t="55268" x="1352550" y="1289050"/>
          <p14:tracePt t="55278" x="1452563" y="1250950"/>
          <p14:tracePt t="55288" x="1601788" y="1176338"/>
          <p14:tracePt t="55302" x="1765300" y="1125538"/>
          <p14:tracePt t="55309" x="1927225" y="1089025"/>
          <p14:tracePt t="55320" x="2090738" y="1038225"/>
          <p14:tracePt t="55329" x="2216150" y="1014413"/>
          <p14:tracePt t="55339" x="2303463" y="989013"/>
          <p14:tracePt t="55352" x="2365375" y="989013"/>
          <p14:tracePt t="55359" x="2403475" y="989013"/>
          <p14:tracePt t="55369" x="2416175" y="989013"/>
          <p14:tracePt t="55380" x="2428875" y="989013"/>
          <p14:tracePt t="55410" x="2416175" y="989013"/>
          <p14:tracePt t="55420" x="2352675" y="1001713"/>
          <p14:tracePt t="55433" x="2278063" y="1014413"/>
          <p14:tracePt t="55440" x="2165350" y="1050925"/>
          <p14:tracePt t="55451" x="2065338" y="1076325"/>
          <p14:tracePt t="55461" x="1903413" y="1089025"/>
          <p14:tracePt t="55470" x="1727200" y="1101725"/>
          <p14:tracePt t="55485" x="1601788" y="1101725"/>
          <p14:tracePt t="55491" x="1476375" y="1101725"/>
          <p14:tracePt t="55501" x="1414463" y="1101725"/>
          <p14:tracePt t="55511" x="1363663" y="1101725"/>
          <p14:tracePt t="55522" x="1327150" y="1089025"/>
          <p14:tracePt t="55534" x="1301750" y="1089025"/>
          <p14:tracePt t="55541" x="1289050" y="1076325"/>
          <p14:tracePt t="55551" x="1289050" y="1063625"/>
          <p14:tracePt t="55563" x="1276350" y="1038225"/>
          <p14:tracePt t="55572" x="1276350" y="1025525"/>
          <p14:tracePt t="55584" x="1276350" y="1001713"/>
          <p14:tracePt t="55592" x="1276350" y="963613"/>
          <p14:tracePt t="55602" x="1289050" y="912813"/>
          <p14:tracePt t="55613" x="1363663" y="838200"/>
          <p14:tracePt t="55622" x="1489075" y="750888"/>
          <p14:tracePt t="55634" x="1614488" y="688975"/>
          <p14:tracePt t="55643" x="1739900" y="625475"/>
          <p14:tracePt t="55653" x="1852613" y="600075"/>
          <p14:tracePt t="55664" x="1978025" y="576263"/>
          <p14:tracePt t="55673" x="2078038" y="576263"/>
          <p14:tracePt t="55684" x="2165350" y="576263"/>
          <p14:tracePt t="55694" x="2190750" y="576263"/>
          <p14:tracePt t="55704" x="2216150" y="576263"/>
          <p14:tracePt t="55725" x="2228850" y="576263"/>
          <p14:tracePt t="55754" x="2178050" y="612775"/>
          <p14:tracePt t="55767" x="2039938" y="663575"/>
          <p14:tracePt t="55774" x="1814513" y="750888"/>
          <p14:tracePt t="55785" x="1577975" y="812800"/>
          <p14:tracePt t="55795" x="1239838" y="876300"/>
          <p14:tracePt t="55805" x="950913" y="925513"/>
          <p14:tracePt t="55818" x="750888" y="963613"/>
          <p14:tracePt t="55826" x="500063" y="976313"/>
          <p14:tracePt t="55835" x="325438" y="976313"/>
          <p14:tracePt t="55846" x="163513" y="976313"/>
          <p14:tracePt t="55856" x="38100" y="976313"/>
          <p14:tracePt t="56184" x="100013" y="901700"/>
          <p14:tracePt t="56190" x="238125" y="889000"/>
          <p14:tracePt t="56200" x="400050" y="876300"/>
          <p14:tracePt t="56212" x="650875" y="876300"/>
          <p14:tracePt t="56221" x="1001713" y="850900"/>
          <p14:tracePt t="56233" x="1376363" y="838200"/>
          <p14:tracePt t="56241" x="1727200" y="812800"/>
          <p14:tracePt t="56251" x="2014538" y="801688"/>
          <p14:tracePt t="56261" x="2190750" y="801688"/>
          <p14:tracePt t="56271" x="2390775" y="801688"/>
          <p14:tracePt t="56285" x="2578100" y="801688"/>
          <p14:tracePt t="56292" x="2728913" y="801688"/>
          <p14:tracePt t="56301" x="2928938" y="801688"/>
          <p14:tracePt t="56313" x="3116263" y="801688"/>
          <p14:tracePt t="56322" x="3317875" y="801688"/>
          <p14:tracePt t="56334" x="3492500" y="801688"/>
          <p14:tracePt t="56342" x="3767138" y="801688"/>
          <p14:tracePt t="56352" x="4117975" y="801688"/>
          <p14:tracePt t="56366" x="4494213" y="776288"/>
          <p14:tracePt t="56372" x="4819650" y="738188"/>
          <p14:tracePt t="56384" x="5094288" y="738188"/>
          <p14:tracePt t="56393" x="5332413" y="738188"/>
          <p14:tracePt t="56403" x="5495925" y="738188"/>
          <p14:tracePt t="56417" x="5657850" y="738188"/>
          <p14:tracePt t="56423" x="5795963" y="738188"/>
          <p14:tracePt t="56434" x="5908675" y="738188"/>
          <p14:tracePt t="56444" x="5983288" y="738188"/>
          <p14:tracePt t="56453" x="6034088" y="738188"/>
          <p14:tracePt t="56467" x="6045200" y="750888"/>
          <p14:tracePt t="56474" x="6083300" y="750888"/>
          <p14:tracePt t="56585" x="6070600" y="750888"/>
          <p14:tracePt t="56606" x="6045200" y="750888"/>
          <p14:tracePt t="56616" x="6008688" y="750888"/>
          <p14:tracePt t="56626" x="5921375" y="750888"/>
          <p14:tracePt t="56636" x="5783263" y="750888"/>
          <p14:tracePt t="56650" x="5583238" y="750888"/>
          <p14:tracePt t="56656" x="5270500" y="750888"/>
          <p14:tracePt t="56667" x="4894263" y="738188"/>
          <p14:tracePt t="56677" x="4443413" y="700088"/>
          <p14:tracePt t="56687" x="4117975" y="676275"/>
          <p14:tracePt t="56699" x="3817938" y="676275"/>
          <p14:tracePt t="56707" x="3554413" y="638175"/>
          <p14:tracePt t="56717" x="3305175" y="625475"/>
          <p14:tracePt t="56728" x="3128963" y="612775"/>
          <p14:tracePt t="56738" x="2954338" y="600075"/>
          <p14:tracePt t="56751" x="2803525" y="588963"/>
          <p14:tracePt t="56758" x="2628900" y="588963"/>
          <p14:tracePt t="56768" x="2490788" y="588963"/>
          <p14:tracePt t="56779" x="2365375" y="588963"/>
          <p14:tracePt t="56788" x="2265363" y="588963"/>
          <p14:tracePt t="56799" x="2178050" y="588963"/>
          <p14:tracePt t="56808" x="2139950" y="588963"/>
          <p14:tracePt t="56818" x="2116138" y="588963"/>
          <p14:tracePt t="56833" x="2103438" y="588963"/>
          <p14:tracePt t="56839" x="2090738" y="576263"/>
          <p14:tracePt t="56859" x="2078038" y="576263"/>
          <p14:tracePt t="56881" x="2078038" y="563563"/>
          <p14:tracePt t="56940" x="2090738" y="563563"/>
          <p14:tracePt t="56950" x="2103438" y="563563"/>
          <p14:tracePt t="56961" x="2139950" y="563563"/>
          <p14:tracePt t="56970" x="2178050" y="563563"/>
          <p14:tracePt t="56982" x="2239963" y="563563"/>
          <p14:tracePt t="56995" x="2339975" y="563563"/>
          <p14:tracePt t="57001" x="2428875" y="563563"/>
          <p14:tracePt t="57012" x="2503488" y="563563"/>
          <p14:tracePt t="57021" x="2578100" y="563563"/>
          <p14:tracePt t="57033" x="2641600" y="563563"/>
          <p14:tracePt t="57042" x="2741613" y="563563"/>
          <p14:tracePt t="57052" x="2841625" y="563563"/>
          <p14:tracePt t="57065" x="2954338" y="576263"/>
          <p14:tracePt t="57072" x="3067050" y="576263"/>
          <p14:tracePt t="57082" x="3179763" y="600075"/>
          <p14:tracePt t="57093" x="3279775" y="600075"/>
          <p14:tracePt t="57102" x="3354388" y="612775"/>
          <p14:tracePt t="57116" x="3405188" y="612775"/>
          <p14:tracePt t="57123" x="3441700" y="625475"/>
          <p14:tracePt t="57134" x="3454400" y="625475"/>
          <p14:tracePt t="57143" x="3454400" y="638175"/>
          <p14:tracePt t="57153" x="3467100" y="638175"/>
          <p14:tracePt t="57165" x="3467100" y="650875"/>
          <p14:tracePt t="57173" x="3429000" y="676275"/>
          <p14:tracePt t="57184" x="3341688" y="712788"/>
          <p14:tracePt t="57194" x="3192463" y="763588"/>
          <p14:tracePt t="57204" x="3016250" y="788988"/>
          <p14:tracePt t="57216" x="2867025" y="812800"/>
          <p14:tracePt t="57224" x="2703513" y="825500"/>
          <p14:tracePt t="57235" x="2490788" y="838200"/>
          <p14:tracePt t="57249" x="2328863" y="850900"/>
          <p14:tracePt t="57254" x="2178050" y="850900"/>
          <p14:tracePt t="57266" x="2065338" y="850900"/>
          <p14:tracePt t="57275" x="1978025" y="850900"/>
          <p14:tracePt t="57285" x="1878013" y="838200"/>
          <p14:tracePt t="57299" x="1790700" y="838200"/>
          <p14:tracePt t="57305" x="1689100" y="825500"/>
          <p14:tracePt t="57316" x="1614488" y="825500"/>
          <p14:tracePt t="57325" x="1539875" y="825500"/>
          <p14:tracePt t="57335" x="1476375" y="812800"/>
          <p14:tracePt t="57349" x="1452563" y="812800"/>
          <p14:tracePt t="57356" x="1427163" y="812800"/>
          <p14:tracePt t="57365" x="1414463" y="812800"/>
          <p14:tracePt t="57376" x="1401763" y="812800"/>
          <p14:tracePt t="57387" x="1389063" y="812800"/>
          <p14:tracePt t="57399" x="1376363" y="812800"/>
          <p14:tracePt t="57427" x="1363663" y="812800"/>
          <p14:tracePt t="64208" x="1363663" y="801688"/>
          <p14:tracePt t="64290" x="1389063" y="801688"/>
          <p14:tracePt t="64299" x="1401763" y="801688"/>
          <p14:tracePt t="64309" x="1452563" y="801688"/>
          <p14:tracePt t="64322" x="1489075" y="801688"/>
          <p14:tracePt t="64329" x="1539875" y="801688"/>
          <p14:tracePt t="64341" x="1589088" y="801688"/>
          <p14:tracePt t="64349" x="1665288" y="812800"/>
          <p14:tracePt t="64360" x="1752600" y="812800"/>
          <p14:tracePt t="64373" x="1801813" y="825500"/>
          <p14:tracePt t="64380" x="1878013" y="838200"/>
          <p14:tracePt t="64391" x="1952625" y="838200"/>
          <p14:tracePt t="64400" x="2078038" y="850900"/>
          <p14:tracePt t="64410" x="2178050" y="850900"/>
          <p14:tracePt t="64423" x="2328863" y="863600"/>
          <p14:tracePt t="64431" x="2478088" y="876300"/>
          <p14:tracePt t="64441" x="2628900" y="901700"/>
          <p14:tracePt t="64452" x="2767013" y="912813"/>
          <p14:tracePt t="64462" x="2890838" y="938213"/>
          <p14:tracePt t="64473" x="3054350" y="976313"/>
          <p14:tracePt t="64481" x="3179763" y="989013"/>
          <p14:tracePt t="64492" x="3305175" y="1001713"/>
          <p14:tracePt t="64502" x="3479800" y="1014413"/>
          <p14:tracePt t="64512" x="3654425" y="1025525"/>
          <p14:tracePt t="64525" x="3892550" y="1050925"/>
          <p14:tracePt t="64532" x="4081463" y="1089025"/>
          <p14:tracePt t="64542" x="4230688" y="1101725"/>
          <p14:tracePt t="64556" x="4381500" y="1101725"/>
          <p14:tracePt t="64564" x="4468813" y="1114425"/>
          <p14:tracePt t="64573" x="4530725" y="1125538"/>
          <p14:tracePt t="64583" x="4581525" y="1125538"/>
          <p14:tracePt t="64593" x="4606925" y="1125538"/>
          <p14:tracePt t="64607" x="4619625" y="1125538"/>
          <p14:tracePt t="64613" x="4643438" y="1125538"/>
          <p14:tracePt t="64624" x="4668838" y="1125538"/>
          <p14:tracePt t="64633" x="4706938" y="1125538"/>
          <p14:tracePt t="64643" x="4732338" y="1125538"/>
          <p14:tracePt t="64656" x="4768850" y="1125538"/>
          <p14:tracePt t="64664" x="4794250" y="1125538"/>
          <p14:tracePt t="64674" x="4819650" y="1125538"/>
          <p14:tracePt t="64694" x="4843463" y="1125538"/>
          <p14:tracePt t="64706" x="4856163" y="1125538"/>
          <p14:tracePt t="64715" x="4881563" y="1125538"/>
          <p14:tracePt t="64724" x="4894263" y="1125538"/>
          <p14:tracePt t="64739" x="4932363" y="1125538"/>
          <p14:tracePt t="64745" x="4945063" y="1125538"/>
          <p14:tracePt t="64756" x="4968875" y="1125538"/>
          <p14:tracePt t="64765" x="4981575" y="1125538"/>
          <p14:tracePt t="64775" x="5006975" y="1125538"/>
          <p14:tracePt t="64788" x="5032375" y="1125538"/>
          <p14:tracePt t="64795" x="5045075" y="1125538"/>
          <p14:tracePt t="64816" x="5068888" y="1125538"/>
          <p14:tracePt t="64838" x="5081588" y="1125538"/>
          <p14:tracePt t="64846" x="5094288" y="1125538"/>
          <p14:tracePt t="64859" x="5106988" y="1114425"/>
          <p14:tracePt t="64866" x="5119688" y="1114425"/>
          <p14:tracePt t="64877" x="5145088" y="1114425"/>
          <p14:tracePt t="64889" x="5170488" y="1101725"/>
          <p14:tracePt t="64897" x="5194300" y="1101725"/>
          <p14:tracePt t="64907" x="5207000" y="1101725"/>
          <p14:tracePt t="64918" x="5219700" y="1101725"/>
          <p14:tracePt t="64939" x="5245100" y="1089025"/>
          <p14:tracePt t="64948" x="5270500" y="1076325"/>
          <p14:tracePt t="64957" x="5319713" y="1050925"/>
          <p14:tracePt t="64972" x="5370513" y="1001713"/>
          <p14:tracePt t="64978" x="5419725" y="950913"/>
          <p14:tracePt t="64990" x="5495925" y="925513"/>
          <p14:tracePt t="64998" x="5557838" y="889000"/>
          <p14:tracePt t="65008" x="5583238" y="850900"/>
          <p14:tracePt t="65022" x="5607050" y="850900"/>
          <p14:tracePt t="65028" x="5619750" y="838200"/>
          <p14:tracePt t="65040" x="5632450" y="838200"/>
          <p14:tracePt t="65050" x="5632450" y="825500"/>
          <p14:tracePt t="65072" x="5632450" y="812800"/>
          <p14:tracePt t="65079" x="5632450" y="801688"/>
          <p14:tracePt t="65089" x="5632450" y="776288"/>
          <p14:tracePt t="65099" x="5607050" y="750888"/>
          <p14:tracePt t="65110" x="5545138" y="688975"/>
          <p14:tracePt t="65122" x="5507038" y="638175"/>
          <p14:tracePt t="65136" x="5419725" y="576263"/>
          <p14:tracePt t="65143" x="5345113" y="512763"/>
          <p14:tracePt t="65150" x="5219700" y="425450"/>
          <p14:tracePt t="65160" x="5094288" y="350838"/>
          <p14:tracePt t="65173" x="4956175" y="287338"/>
          <p14:tracePt t="65181" x="4856163" y="238125"/>
          <p14:tracePt t="65191" x="4781550" y="187325"/>
          <p14:tracePt t="65201" x="4694238" y="138113"/>
          <p14:tracePt t="65211" x="4619625" y="100013"/>
          <p14:tracePt t="65223" x="4543425" y="74613"/>
          <p14:tracePt t="65232" x="4468813" y="38100"/>
          <p14:tracePt t="65242" x="4381500" y="12700"/>
          <p14:tracePt t="65256" x="4281488" y="0"/>
          <p14:tracePt t="65414" x="1577975" y="38100"/>
          <p14:tracePt t="65424" x="1401763" y="61913"/>
          <p14:tracePt t="65436" x="1289050" y="87313"/>
          <p14:tracePt t="65444" x="1189038" y="100013"/>
          <p14:tracePt t="65456" x="1114425" y="100013"/>
          <p14:tracePt t="65465" x="989013" y="138113"/>
          <p14:tracePt t="65475" x="876300" y="161925"/>
          <p14:tracePt t="65488" x="750888" y="200025"/>
          <p14:tracePt t="65495" x="638175" y="225425"/>
          <p14:tracePt t="65506" x="450850" y="300038"/>
          <p14:tracePt t="65515" x="338138" y="338138"/>
          <p14:tracePt t="65525" x="212725" y="400050"/>
          <p14:tracePt t="65539" x="125413" y="425450"/>
          <p14:tracePt t="65546" x="61913" y="450850"/>
          <p14:tracePt t="65556" x="25400" y="463550"/>
          <p14:tracePt t="65566" x="12700" y="476250"/>
          <p14:tracePt t="65576" x="0" y="476250"/>
          <p14:tracePt t="65687" x="25400" y="600075"/>
          <p14:tracePt t="65698" x="50800" y="625475"/>
          <p14:tracePt t="65708" x="87313" y="663575"/>
          <p14:tracePt t="65721" x="112713" y="688975"/>
          <p14:tracePt t="65728" x="150813" y="725488"/>
          <p14:tracePt t="65738" x="187325" y="738188"/>
          <p14:tracePt t="65749" x="212725" y="776288"/>
          <p14:tracePt t="65759" x="238125" y="776288"/>
          <p14:tracePt t="65771" x="287338" y="812800"/>
          <p14:tracePt t="65782" x="350838" y="850900"/>
          <p14:tracePt t="65789" x="412750" y="863600"/>
          <p14:tracePt t="65800" x="512763" y="925513"/>
          <p14:tracePt t="65809" x="588963" y="950913"/>
          <p14:tracePt t="65821" x="676275" y="976313"/>
          <p14:tracePt t="65833" x="763588" y="1001713"/>
          <p14:tracePt t="65840" x="838200" y="1014413"/>
          <p14:tracePt t="65854" x="901700" y="1014413"/>
          <p14:tracePt t="65872" x="1089025" y="1038225"/>
          <p14:tracePt t="65880" x="1150938" y="1038225"/>
          <p14:tracePt t="65890" x="1227138" y="1038225"/>
          <p14:tracePt t="65904" x="1339850" y="1038225"/>
          <p14:tracePt t="65910" x="1427163" y="1038225"/>
          <p14:tracePt t="65921" x="1565275" y="1014413"/>
          <p14:tracePt t="65931" x="1677988" y="1014413"/>
          <p14:tracePt t="65942" x="1827213" y="989013"/>
          <p14:tracePt t="65954" x="1952625" y="976313"/>
          <p14:tracePt t="65962" x="2065338" y="963613"/>
          <p14:tracePt t="65973" x="2165350" y="950913"/>
          <p14:tracePt t="65982" x="2252663" y="925513"/>
          <p14:tracePt t="65992" x="2290763" y="912813"/>
          <p14:tracePt t="66004" x="2352675" y="901700"/>
          <p14:tracePt t="66012" x="2390775" y="901700"/>
          <p14:tracePt t="66022" x="2465388" y="889000"/>
          <p14:tracePt t="66033" x="2516188" y="889000"/>
          <p14:tracePt t="66042" x="2603500" y="876300"/>
          <p14:tracePt t="66055" x="2716213" y="876300"/>
          <p14:tracePt t="66063" x="2879725" y="863600"/>
          <p14:tracePt t="66073" x="3041650" y="838200"/>
          <p14:tracePt t="66083" x="3154363" y="838200"/>
          <p14:tracePt t="66093" x="3267075" y="838200"/>
          <p14:tracePt t="66104" x="3341688" y="838200"/>
          <p14:tracePt t="66113" x="3429000" y="838200"/>
          <p14:tracePt t="66124" x="3492500" y="838200"/>
          <p14:tracePt t="66137" x="3567113" y="838200"/>
          <p14:tracePt t="66144" x="3679825" y="850900"/>
          <p14:tracePt t="66154" x="3805238" y="876300"/>
          <p14:tracePt t="66164" x="3968750" y="876300"/>
          <p14:tracePt t="66174" x="4092575" y="889000"/>
          <p14:tracePt t="66188" x="4230688" y="901700"/>
          <p14:tracePt t="66195" x="4356100" y="901700"/>
          <p14:tracePt t="66205" x="4456113" y="912813"/>
          <p14:tracePt t="66215" x="4506913" y="912813"/>
          <p14:tracePt t="66225" x="4556125" y="912813"/>
          <p14:tracePt t="66238" x="4581525" y="912813"/>
          <p14:tracePt t="66245" x="4643438" y="912813"/>
          <p14:tracePt t="66255" x="4719638" y="912813"/>
          <p14:tracePt t="66266" x="4794250" y="912813"/>
          <p14:tracePt t="66277" x="4881563" y="912813"/>
          <p14:tracePt t="66287" x="4968875" y="912813"/>
          <p14:tracePt t="66297" x="5019675" y="912813"/>
          <p14:tracePt t="66306" x="5068888" y="912813"/>
          <p14:tracePt t="66320" x="5094288" y="912813"/>
          <p14:tracePt t="66326" x="5132388" y="912813"/>
          <p14:tracePt t="66336" x="5145088" y="912813"/>
          <p14:tracePt t="66347" x="5170488" y="912813"/>
          <p14:tracePt t="66387" x="5181600" y="912813"/>
          <p14:tracePt t="66419" x="5194300" y="912813"/>
          <p14:tracePt t="66549" x="5157788" y="925513"/>
          <p14:tracePt t="66560" x="5068888" y="938213"/>
          <p14:tracePt t="66570" x="4945063" y="950913"/>
          <p14:tracePt t="66580" x="4843463" y="950913"/>
          <p14:tracePt t="66589" x="4732338" y="950913"/>
          <p14:tracePt t="66603" x="4619625" y="950913"/>
          <p14:tracePt t="66611" x="4468813" y="950913"/>
          <p14:tracePt t="66619" x="4318000" y="950913"/>
          <p14:tracePt t="66630" x="4168775" y="950913"/>
          <p14:tracePt t="66640" x="3943350" y="950913"/>
          <p14:tracePt t="66653" x="3705225" y="950913"/>
          <p14:tracePt t="66660" x="3517900" y="950913"/>
          <p14:tracePt t="66671" x="3354388" y="950913"/>
          <p14:tracePt t="66681" x="3205163" y="950913"/>
          <p14:tracePt t="66691" x="3067050" y="950913"/>
          <p14:tracePt t="66704" x="2916238" y="950913"/>
          <p14:tracePt t="66713" x="2767013" y="950913"/>
          <p14:tracePt t="66721" x="2603500" y="950913"/>
          <p14:tracePt t="66732" x="2452688" y="938213"/>
          <p14:tracePt t="66742" x="2278063" y="938213"/>
          <p14:tracePt t="66753" x="2139950" y="938213"/>
          <p14:tracePt t="66764" x="1990725" y="938213"/>
          <p14:tracePt t="66772" x="1827213" y="938213"/>
          <p14:tracePt t="66783" x="1701800" y="938213"/>
          <p14:tracePt t="66792" x="1639888" y="938213"/>
          <p14:tracePt t="66804" x="1589088" y="938213"/>
          <p14:tracePt t="66813" x="1565275" y="938213"/>
          <p14:tracePt t="66823" x="1539875" y="938213"/>
          <p14:tracePt t="66836" x="1527175" y="938213"/>
          <p14:tracePt t="66867" x="1514475" y="938213"/>
          <p14:tracePt t="66873" x="1501775" y="938213"/>
          <p14:tracePt t="66886" x="1501775" y="925513"/>
          <p14:tracePt t="67218" x="1514475" y="925513"/>
          <p14:tracePt t="67248" x="1527175" y="925513"/>
          <p14:tracePt t="67289" x="1539875" y="925513"/>
          <p14:tracePt t="67309" x="1565275" y="925513"/>
          <p14:tracePt t="67319" x="1589088" y="925513"/>
          <p14:tracePt t="67330" x="1627188" y="925513"/>
          <p14:tracePt t="67339" x="1665288" y="912813"/>
          <p14:tracePt t="67352" x="1701800" y="912813"/>
          <p14:tracePt t="67360" x="1739900" y="901700"/>
          <p14:tracePt t="67370" x="1765300" y="901700"/>
          <p14:tracePt t="67381" x="1778000" y="901700"/>
          <p14:tracePt t="67392" x="1814513" y="901700"/>
          <p14:tracePt t="67403" x="1839913" y="889000"/>
          <p14:tracePt t="67411" x="1927225" y="876300"/>
          <p14:tracePt t="67421" x="2027238" y="876300"/>
          <p14:tracePt t="67431" x="2178050" y="850900"/>
          <p14:tracePt t="67441" x="2378075" y="825500"/>
          <p14:tracePt t="67453" x="2703513" y="812800"/>
          <p14:tracePt t="67461" x="3092450" y="776288"/>
          <p14:tracePt t="67471" x="3567113" y="750888"/>
          <p14:tracePt t="67485" x="4056063" y="725488"/>
          <p14:tracePt t="67493" x="4394200" y="712788"/>
          <p14:tracePt t="67502" x="4581525" y="700088"/>
          <p14:tracePt t="67512" x="4743450" y="676275"/>
          <p14:tracePt t="67522" x="4881563" y="663575"/>
          <p14:tracePt t="67536" x="5019675" y="650875"/>
          <p14:tracePt t="67542" x="5145088" y="638175"/>
          <p14:tracePt t="67554" x="5281613" y="625475"/>
          <p14:tracePt t="67563" x="5407025" y="612775"/>
          <p14:tracePt t="67572" x="5519738" y="600075"/>
          <p14:tracePt t="67586" x="5619750" y="600075"/>
          <p14:tracePt t="67593" x="5719763" y="600075"/>
          <p14:tracePt t="67604" x="5770563" y="600075"/>
          <p14:tracePt t="67614" x="5845175" y="600075"/>
          <p14:tracePt t="67623" x="5870575" y="600075"/>
          <p14:tracePt t="67635" x="5895975" y="600075"/>
          <p14:tracePt t="67643" x="5908675" y="600075"/>
          <p14:tracePt t="67654" x="5921375" y="600075"/>
          <p14:tracePt t="67857" x="5908675" y="600075"/>
          <p14:tracePt t="67877" x="5883275" y="600075"/>
          <p14:tracePt t="67887" x="5857875" y="600075"/>
          <p14:tracePt t="67898" x="5821363" y="612775"/>
          <p14:tracePt t="67907" x="5783263" y="625475"/>
          <p14:tracePt t="67919" x="5719763" y="650875"/>
          <p14:tracePt t="67927" x="5632450" y="676275"/>
          <p14:tracePt t="67950" x="5545138" y="700088"/>
          <p14:tracePt t="67954" x="5495925" y="725488"/>
          <p14:tracePt t="67958" x="5370513" y="750888"/>
          <p14:tracePt t="67969" x="5281613" y="776288"/>
          <p14:tracePt t="67980" x="5157788" y="801688"/>
          <p14:tracePt t="67988" x="5006975" y="825500"/>
          <p14:tracePt t="68001" x="4768850" y="863600"/>
          <p14:tracePt t="68008" x="4468813" y="863600"/>
          <p14:tracePt t="68020" x="4017963" y="876300"/>
          <p14:tracePt t="68029" x="3679825" y="876300"/>
          <p14:tracePt t="68039" x="3367088" y="901700"/>
          <p14:tracePt t="68052" x="2992438" y="901700"/>
          <p14:tracePt t="68059" x="2716213" y="901700"/>
          <p14:tracePt t="68069" x="2528888" y="901700"/>
          <p14:tracePt t="68080" x="2352675" y="901700"/>
          <p14:tracePt t="68089" x="2190750" y="901700"/>
          <p14:tracePt t="68101" x="2052638" y="901700"/>
          <p14:tracePt t="68110" x="1939925" y="901700"/>
          <p14:tracePt t="68120" x="1814513" y="901700"/>
          <p14:tracePt t="68134" x="1701800" y="901700"/>
          <p14:tracePt t="68140" x="1565275" y="901700"/>
          <p14:tracePt t="68151" x="1452563" y="901700"/>
          <p14:tracePt t="68160" x="1339850" y="901700"/>
          <p14:tracePt t="68171" x="1239838" y="901700"/>
          <p14:tracePt t="68184" x="1139825" y="901700"/>
          <p14:tracePt t="68191" x="1063625" y="901700"/>
          <p14:tracePt t="68201" x="1027113" y="901700"/>
          <p14:tracePt t="68211" x="989013" y="901700"/>
          <p14:tracePt t="68233" x="963613" y="901700"/>
          <p14:tracePt t="68242" x="963613" y="889000"/>
          <p14:tracePt t="68262" x="950913" y="889000"/>
          <p14:tracePt t="68273" x="950913" y="876300"/>
          <p14:tracePt t="68515" x="963613" y="876300"/>
          <p14:tracePt t="68525" x="976313" y="876300"/>
          <p14:tracePt t="68587" x="989013" y="876300"/>
          <p14:tracePt t="68627" x="1001713" y="876300"/>
          <p14:tracePt t="68667" x="1014413" y="876300"/>
          <p14:tracePt t="68789" x="1027113" y="876300"/>
          <p14:tracePt t="68830" x="1038225" y="876300"/>
          <p14:tracePt t="68890" x="1050925" y="876300"/>
          <p14:tracePt t="68931" x="1063625" y="876300"/>
          <p14:tracePt t="68961" x="1089025" y="876300"/>
          <p14:tracePt t="68971" x="1101725" y="876300"/>
          <p14:tracePt t="68983" x="1150938" y="876300"/>
          <p14:tracePt t="68992" x="1201738" y="876300"/>
          <p14:tracePt t="69002" x="1314450" y="876300"/>
          <p14:tracePt t="69012" x="1489075" y="876300"/>
          <p14:tracePt t="69023" x="1614488" y="863600"/>
          <p14:tracePt t="69034" x="1739900" y="850900"/>
          <p14:tracePt t="69042" x="1852613" y="838200"/>
          <p14:tracePt t="69053" x="1952625" y="838200"/>
          <p14:tracePt t="69067" x="2039938" y="825500"/>
          <p14:tracePt t="69073" x="2127250" y="825500"/>
          <p14:tracePt t="69084" x="2228850" y="812800"/>
          <p14:tracePt t="69093" x="2365375" y="801688"/>
          <p14:tracePt t="69103" x="2503488" y="801688"/>
          <p14:tracePt t="69117" x="2703513" y="763588"/>
          <p14:tracePt t="69124" x="2954338" y="763588"/>
          <p14:tracePt t="69134" x="3128963" y="763588"/>
          <p14:tracePt t="69143" x="3292475" y="763588"/>
          <p14:tracePt t="69154" x="3441700" y="750888"/>
          <p14:tracePt t="69167" x="3579813" y="750888"/>
          <p14:tracePt t="69174" x="3692525" y="750888"/>
          <p14:tracePt t="69184" x="3792538" y="750888"/>
          <p14:tracePt t="69195" x="3879850" y="750888"/>
          <p14:tracePt t="69204" x="3930650" y="750888"/>
          <p14:tracePt t="69216" x="4005263" y="750888"/>
          <p14:tracePt t="69224" x="4043363" y="750888"/>
          <p14:tracePt t="69235" x="4117975" y="750888"/>
          <p14:tracePt t="69250" x="4181475" y="750888"/>
          <p14:tracePt t="69256" x="4256088" y="750888"/>
          <p14:tracePt t="69267" x="4356100" y="776288"/>
          <p14:tracePt t="69275" x="4443413" y="788988"/>
          <p14:tracePt t="69286" x="4494213" y="801688"/>
          <p14:tracePt t="69300" x="4568825" y="812800"/>
          <p14:tracePt t="69306" x="4606925" y="812800"/>
          <p14:tracePt t="69317" x="4619625" y="825500"/>
          <p14:tracePt t="69326" x="4643438" y="825500"/>
          <p14:tracePt t="69336" x="4656138" y="825500"/>
          <p14:tracePt t="69366" x="4668838" y="825500"/>
          <p14:tracePt t="69388" x="4681538" y="825500"/>
          <p14:tracePt t="69701" x="4681538" y="838200"/>
          <p14:tracePt t="69985" x="4668838" y="838200"/>
          <p14:tracePt t="70016" x="4656138" y="838200"/>
          <p14:tracePt t="70046" x="4643438" y="838200"/>
          <p14:tracePt t="70066" x="4630738" y="838200"/>
          <p14:tracePt t="70077" x="4606925" y="838200"/>
          <p14:tracePt t="70086" x="4518025" y="838200"/>
          <p14:tracePt t="70098" x="4418013" y="838200"/>
          <p14:tracePt t="70106" x="4230688" y="838200"/>
          <p14:tracePt t="70117" x="3979863" y="838200"/>
          <p14:tracePt t="70128" x="3541713" y="838200"/>
          <p14:tracePt t="70137" x="3067050" y="838200"/>
          <p14:tracePt t="70149" x="2654300" y="838200"/>
          <p14:tracePt t="70157" x="2416175" y="838200"/>
          <p14:tracePt t="70168" x="2228850" y="838200"/>
          <p14:tracePt t="70178" x="2052638" y="850900"/>
          <p14:tracePt t="70188" x="1878013" y="850900"/>
          <p14:tracePt t="70199" x="1714500" y="863600"/>
          <p14:tracePt t="70208" x="1565275" y="876300"/>
          <p14:tracePt t="70218" x="1452563" y="876300"/>
          <p14:tracePt t="70231" x="1327150" y="876300"/>
          <p14:tracePt t="70238" x="1276350" y="876300"/>
          <p14:tracePt t="70249" x="1227138" y="876300"/>
          <p14:tracePt t="70259" x="1201738" y="876300"/>
          <p14:tracePt t="70269" x="1176338" y="876300"/>
          <p14:tracePt t="70282" x="1163638" y="876300"/>
          <p14:tracePt t="70289" x="1150938" y="876300"/>
          <p14:tracePt t="70321" x="1139825" y="876300"/>
          <p14:tracePt t="70360" x="1127125" y="876300"/>
          <p14:tracePt t="70390" x="1101725" y="889000"/>
          <p14:tracePt t="70402" x="1076325" y="901700"/>
          <p14:tracePt t="70414" x="1038225" y="901700"/>
          <p14:tracePt t="70421" x="1027113" y="901700"/>
          <p14:tracePt t="70432" x="1014413" y="901700"/>
          <p14:tracePt t="70441" x="1001713" y="901700"/>
          <p14:tracePt t="70451" x="989013" y="901700"/>
          <p14:tracePt t="70465" x="976313" y="901700"/>
          <p14:tracePt t="70502" x="963613" y="901700"/>
          <p14:tracePt t="70666" x="976313" y="901700"/>
          <p14:tracePt t="70684" x="989013" y="901700"/>
          <p14:tracePt t="70698" x="1001713" y="901700"/>
          <p14:tracePt t="70705" x="1038225" y="901700"/>
          <p14:tracePt t="70717" x="1063625" y="901700"/>
          <p14:tracePt t="70725" x="1089025" y="901700"/>
          <p14:tracePt t="70735" x="1114425" y="901700"/>
          <p14:tracePt t="70748" x="1150938" y="901700"/>
          <p14:tracePt t="70755" x="1163638" y="901700"/>
          <p14:tracePt t="70767" x="1201738" y="901700"/>
          <p14:tracePt t="70785" x="1214438" y="901700"/>
          <p14:tracePt t="70798" x="1227138" y="901700"/>
          <p14:tracePt t="70806" x="1252538" y="901700"/>
          <p14:tracePt t="70816" x="1263650" y="901700"/>
          <p14:tracePt t="70827" x="1289050" y="901700"/>
          <p14:tracePt t="70836" x="1314450" y="901700"/>
          <p14:tracePt t="70848" x="1376363" y="901700"/>
          <p14:tracePt t="70857" x="1452563" y="901700"/>
          <p14:tracePt t="70867" x="1601788" y="901700"/>
          <p14:tracePt t="70882" x="1714500" y="901700"/>
          <p14:tracePt t="70887" x="1839913" y="912813"/>
          <p14:tracePt t="70899" x="1903413" y="925513"/>
          <p14:tracePt t="70909" x="2039938" y="925513"/>
          <p14:tracePt t="70917" x="2152650" y="938213"/>
          <p14:tracePt t="70931" x="2278063" y="950913"/>
          <p14:tracePt t="70938" x="2452688" y="963613"/>
          <p14:tracePt t="70949" x="2641600" y="976313"/>
          <p14:tracePt t="70958" x="2854325" y="1001713"/>
          <p14:tracePt t="70968" x="3103563" y="1025525"/>
          <p14:tracePt t="70982" x="3479800" y="1038225"/>
          <p14:tracePt t="70988" x="3705225" y="1076325"/>
          <p14:tracePt t="71000" x="3917950" y="1089025"/>
          <p14:tracePt t="71010" x="4068763" y="1101725"/>
          <p14:tracePt t="71019" x="4205288" y="1101725"/>
          <p14:tracePt t="71031" x="4305300" y="1114425"/>
          <p14:tracePt t="71039" x="4406900" y="1125538"/>
          <p14:tracePt t="71049" x="4506913" y="1125538"/>
          <p14:tracePt t="71060" x="4606925" y="1125538"/>
          <p14:tracePt t="71069" x="4681538" y="1138238"/>
          <p14:tracePt t="71081" x="4768850" y="1138238"/>
          <p14:tracePt t="71090" x="4832350" y="1150938"/>
          <p14:tracePt t="71100" x="4868863" y="1150938"/>
          <p14:tracePt t="71114" x="4919663" y="1163638"/>
          <p14:tracePt t="71121" x="4956175" y="1163638"/>
          <p14:tracePt t="71131" x="4981575" y="1163638"/>
          <p14:tracePt t="71140" x="4994275" y="1163638"/>
          <p14:tracePt t="71150" x="5032375" y="1163638"/>
          <p14:tracePt t="71164" x="5094288" y="1189038"/>
          <p14:tracePt t="71171" x="5170488" y="1214438"/>
          <p14:tracePt t="71182" x="5245100" y="1238250"/>
          <p14:tracePt t="71191" x="5270500" y="1238250"/>
          <p14:tracePt t="71202" x="5307013" y="1250950"/>
          <p14:tracePt t="71214" x="5345113" y="1276350"/>
          <p14:tracePt t="71222" x="5407025" y="1289050"/>
          <p14:tracePt t="71232" x="5419725" y="1289050"/>
          <p14:tracePt t="71242" x="5445125" y="1289050"/>
          <p14:tracePt t="71252" x="5457825" y="1301750"/>
          <p14:tracePt t="71265" x="5470525" y="1301750"/>
          <p14:tracePt t="71272" x="5483225" y="1301750"/>
          <p14:tracePt t="71293" x="5495925" y="1301750"/>
          <p14:tracePt t="72113" x="5495925" y="1250950"/>
          <p14:tracePt t="72124" x="5470525" y="1163638"/>
          <p14:tracePt t="72133" x="5445125" y="1101725"/>
          <p14:tracePt t="72145" x="5445125" y="1076325"/>
          <p14:tracePt t="72154" x="5445125" y="1063625"/>
          <p14:tracePt t="72164" x="5445125" y="1038225"/>
          <p14:tracePt t="72175" x="5445125" y="976313"/>
          <p14:tracePt t="72184" x="5445125" y="925513"/>
          <p14:tracePt t="72196" x="5445125" y="912813"/>
          <p14:tracePt t="72214" x="5445125" y="901700"/>
          <p14:tracePt t="72230" x="5445125" y="889000"/>
          <p14:tracePt t="72246" x="5445125" y="863600"/>
          <p14:tracePt t="72256" x="5457825" y="838200"/>
          <p14:tracePt t="72265" x="5457825" y="825500"/>
          <p14:tracePt t="72286" x="5457825" y="812800"/>
          <p14:tracePt t="72437" x="5457825" y="801688"/>
          <p14:tracePt t="72610" x="5457825" y="812800"/>
          <p14:tracePt t="72630" x="5445125" y="825500"/>
          <p14:tracePt t="72641" x="5445125" y="850900"/>
          <p14:tracePt t="72651" x="5432425" y="901700"/>
          <p14:tracePt t="72662" x="5419725" y="1014413"/>
          <p14:tracePt t="72672" x="5407025" y="1189038"/>
          <p14:tracePt t="72680" x="5394325" y="1363663"/>
          <p14:tracePt t="72695" x="5383213" y="1539875"/>
          <p14:tracePt t="72701" x="5370513" y="1689100"/>
          <p14:tracePt t="72713" x="5332413" y="1852613"/>
          <p14:tracePt t="72721" x="5319713" y="1989138"/>
          <p14:tracePt t="72732" x="5307013" y="2089150"/>
          <p14:tracePt t="72746" x="5281613" y="2178050"/>
          <p14:tracePt t="72752" x="5270500" y="2227263"/>
          <p14:tracePt t="72764" x="5257800" y="2290763"/>
          <p14:tracePt t="72773" x="5257800" y="2327275"/>
          <p14:tracePt t="72784" x="5257800" y="2339975"/>
          <p14:tracePt t="72796" x="5257800" y="2352675"/>
          <p14:tracePt t="72803" x="5257800" y="2365375"/>
          <p14:tracePt t="72894" x="5245100" y="2365375"/>
          <p14:tracePt t="72955" x="5245100" y="2339975"/>
          <p14:tracePt t="72965" x="5232400" y="2314575"/>
          <p14:tracePt t="72979" x="5219700" y="2265363"/>
          <p14:tracePt t="72984" x="5207000" y="2178050"/>
          <p14:tracePt t="72996" x="5207000" y="2078038"/>
          <p14:tracePt t="73006" x="5207000" y="1965325"/>
          <p14:tracePt t="73015" x="5207000" y="1876425"/>
          <p14:tracePt t="73029" x="5207000" y="1801813"/>
          <p14:tracePt t="73035" x="5207000" y="1727200"/>
          <p14:tracePt t="73046" x="5219700" y="1663700"/>
          <p14:tracePt t="73057" x="5219700" y="1601788"/>
          <p14:tracePt t="73065" x="5232400" y="1563688"/>
          <p14:tracePt t="73079" x="5232400" y="1527175"/>
          <p14:tracePt t="73086" x="5232400" y="1489075"/>
          <p14:tracePt t="73096" x="5245100" y="1450975"/>
          <p14:tracePt t="73107" x="5257800" y="1414463"/>
          <p14:tracePt t="73116" x="5257800" y="1389063"/>
          <p14:tracePt t="73129" x="5270500" y="1363663"/>
          <p14:tracePt t="73137" x="5270500" y="1350963"/>
          <p14:tracePt t="73147" x="5270500" y="1327150"/>
          <p14:tracePt t="73167" x="5270500" y="1314450"/>
          <p14:tracePt t="73179" x="5270500" y="1301750"/>
          <p14:tracePt t="73210" x="5270500" y="1289050"/>
          <p14:tracePt t="73218" x="5270500" y="1238250"/>
          <p14:tracePt t="73229" x="5307013" y="1125538"/>
          <p14:tracePt t="73238" x="5332413" y="1038225"/>
          <p14:tracePt t="73248" x="5332413" y="963613"/>
          <p14:tracePt t="73262" x="5345113" y="925513"/>
          <p14:tracePt t="73269" x="5357813" y="889000"/>
          <p14:tracePt t="73280" x="5357813" y="863600"/>
          <p14:tracePt t="73290" x="5357813" y="850900"/>
          <p14:tracePt t="73299" x="5357813" y="838200"/>
          <p14:tracePt t="73311" x="5357813" y="825500"/>
          <p14:tracePt t="73319" x="5357813" y="812800"/>
          <p14:tracePt t="73340" x="5370513" y="788988"/>
          <p14:tracePt t="73351" x="5383213" y="738188"/>
          <p14:tracePt t="73362" x="5445125" y="612775"/>
          <p14:tracePt t="73370" x="5495925" y="525463"/>
          <p14:tracePt t="73380" x="5532438" y="438150"/>
          <p14:tracePt t="73394" x="5557838" y="400050"/>
          <p14:tracePt t="73400" x="5570538" y="350838"/>
          <p14:tracePt t="73412" x="5583238" y="325438"/>
          <p14:tracePt t="73421" x="5595938" y="312738"/>
          <p14:tracePt t="73431" x="5595938" y="287338"/>
          <p14:tracePt t="73445" x="5607050" y="287338"/>
          <p14:tracePt t="73451" x="5607050" y="274638"/>
          <p14:tracePt t="73493" x="5607050" y="263525"/>
          <p14:tracePt t="73573" x="5607050" y="274638"/>
          <p14:tracePt t="73583" x="5595938" y="338138"/>
          <p14:tracePt t="73595" x="5570538" y="476250"/>
          <p14:tracePt t="73603" x="5519738" y="763588"/>
          <p14:tracePt t="73613" x="5432425" y="1201738"/>
          <p14:tracePt t="73624" x="5345113" y="1663700"/>
          <p14:tracePt t="73633" x="5232400" y="2139950"/>
          <p14:tracePt t="73647" x="5157788" y="2465388"/>
          <p14:tracePt t="73654" x="5119688" y="2640013"/>
          <p14:tracePt t="73664" x="5094288" y="2778125"/>
          <p14:tracePt t="73679" x="5081588" y="2852738"/>
          <p14:tracePt t="73684" x="5068888" y="2928938"/>
          <p14:tracePt t="73696" x="5068888" y="2952750"/>
          <p14:tracePt t="73705" x="5057775" y="2978150"/>
          <p14:tracePt t="73806" x="5057775" y="2965450"/>
          <p14:tracePt t="73816" x="5057775" y="2952750"/>
          <p14:tracePt t="73826" x="5057775" y="2941638"/>
          <p14:tracePt t="73837" x="5057775" y="2928938"/>
          <p14:tracePt t="73847" x="5057775" y="2916238"/>
          <p14:tracePt t="73876" x="5057775" y="2903538"/>
          <p14:tracePt t="73887" x="5057775" y="2878138"/>
          <p14:tracePt t="73910" x="5068888" y="2852738"/>
          <p14:tracePt t="73917" x="5068888" y="2840038"/>
          <p14:tracePt t="73928" x="5068888" y="2828925"/>
          <p14:tracePt t="73939" x="5081588" y="2803525"/>
          <p14:tracePt t="73947" x="5094288" y="2765425"/>
          <p14:tracePt t="73962" x="5106988" y="2740025"/>
          <p14:tracePt t="73968" x="5106988" y="2703513"/>
          <p14:tracePt t="73978" x="5119688" y="2665413"/>
          <p14:tracePt t="73988" x="5119688" y="2616200"/>
          <p14:tracePt t="73998" x="5119688" y="2527300"/>
          <p14:tracePt t="74011" x="5119688" y="2465388"/>
          <p14:tracePt t="74019" x="5119688" y="2427288"/>
          <p14:tracePt t="74029" x="5119688" y="2390775"/>
          <p14:tracePt t="74040" x="5119688" y="2365375"/>
          <p14:tracePt t="74049" x="5119688" y="2352675"/>
          <p14:tracePt t="74060" x="5119688" y="2303463"/>
          <p14:tracePt t="74069" x="5106988" y="2214563"/>
          <p14:tracePt t="74080" x="5068888" y="2152650"/>
          <p14:tracePt t="74093" x="5019675" y="2052638"/>
          <p14:tracePt t="74100" x="4956175" y="1939925"/>
          <p14:tracePt t="74111" x="4906963" y="1889125"/>
          <p14:tracePt t="74120" x="4819650" y="1776413"/>
          <p14:tracePt t="74131" x="4781550" y="1714500"/>
          <p14:tracePt t="74144" x="4743450" y="1689100"/>
          <p14:tracePt t="74150" x="4719638" y="1663700"/>
          <p14:tracePt t="74162" x="4706938" y="1639888"/>
          <p14:tracePt t="74171" x="4681538" y="1614488"/>
          <p14:tracePt t="74181" x="4656138" y="1589088"/>
          <p14:tracePt t="74195" x="4630738" y="1576388"/>
          <p14:tracePt t="74201" x="4606925" y="1552575"/>
          <p14:tracePt t="74212" x="4594225" y="1552575"/>
          <p14:tracePt t="74221" x="4568825" y="1539875"/>
          <p14:tracePt t="74232" x="4530725" y="1514475"/>
          <p14:tracePt t="74244" x="4506913" y="1501775"/>
          <p14:tracePt t="74251" x="4468813" y="1489075"/>
          <p14:tracePt t="74262" x="4443413" y="1476375"/>
          <p14:tracePt t="74272" x="4406900" y="1476375"/>
          <p14:tracePt t="74282" x="4394200" y="1463675"/>
          <p14:tracePt t="74294" x="4381500" y="1450975"/>
          <p14:tracePt t="74302" x="4368800" y="1450975"/>
          <p14:tracePt t="74648" x="4356100" y="1439863"/>
          <p14:tracePt t="74659" x="4318000" y="1389063"/>
          <p14:tracePt t="74667" x="4268788" y="1301750"/>
          <p14:tracePt t="74677" x="4192588" y="1201738"/>
          <p14:tracePt t="74688" x="4105275" y="1076325"/>
          <p14:tracePt t="74698" x="3992563" y="963613"/>
          <p14:tracePt t="74710" x="3830638" y="850900"/>
          <p14:tracePt t="74719" x="3705225" y="763588"/>
          <p14:tracePt t="74728" x="3579813" y="700088"/>
          <p14:tracePt t="74738" x="3479800" y="650875"/>
          <p14:tracePt t="74748" x="3392488" y="612775"/>
          <p14:tracePt t="74759" x="3305175" y="588963"/>
          <p14:tracePt t="74768" x="3228975" y="576263"/>
          <p14:tracePt t="74779" x="3128963" y="576263"/>
          <p14:tracePt t="74792" x="3028950" y="563563"/>
          <p14:tracePt t="74799" x="2941638" y="550863"/>
          <p14:tracePt t="74810" x="2841625" y="538163"/>
          <p14:tracePt t="74819" x="2754313" y="538163"/>
          <p14:tracePt t="74829" x="2654300" y="538163"/>
          <p14:tracePt t="74843" x="2554288" y="538163"/>
          <p14:tracePt t="74850" x="2452688" y="538163"/>
          <p14:tracePt t="74860" x="2352675" y="538163"/>
          <p14:tracePt t="74870" x="2278063" y="550863"/>
          <p14:tracePt t="74881" x="2203450" y="563563"/>
          <p14:tracePt t="74893" x="2127250" y="588963"/>
          <p14:tracePt t="74900" x="2065338" y="612775"/>
          <p14:tracePt t="74911" x="2003425" y="625475"/>
          <p14:tracePt t="74921" x="1927225" y="650875"/>
          <p14:tracePt t="74930" x="1865313" y="676275"/>
          <p14:tracePt t="74943" x="1814513" y="688975"/>
          <p14:tracePt t="74951" x="1778000" y="688975"/>
          <p14:tracePt t="74961" x="1739900" y="700088"/>
          <p14:tracePt t="74971" x="1727200" y="700088"/>
          <p14:tracePt t="74981" x="1701800" y="712788"/>
          <p14:tracePt t="75001" x="1689100" y="712788"/>
          <p14:tracePt t="75012" x="1677988" y="712788"/>
          <p14:tracePt t="75025" x="1677988" y="725488"/>
          <p14:tracePt t="75032" x="1665288" y="725488"/>
          <p14:tracePt t="75042" x="1652588" y="738188"/>
          <p14:tracePt t="75052" x="1639888" y="738188"/>
          <p14:tracePt t="75074" x="1627188" y="738188"/>
          <p14:tracePt t="75194" x="1665288" y="738188"/>
          <p14:tracePt t="75207" x="1714500" y="750888"/>
          <p14:tracePt t="75214" x="1778000" y="750888"/>
          <p14:tracePt t="75225" x="1852613" y="763588"/>
          <p14:tracePt t="75235" x="1903413" y="776288"/>
          <p14:tracePt t="75244" x="1952625" y="776288"/>
          <p14:tracePt t="75258" x="2003425" y="776288"/>
          <p14:tracePt t="75265" x="2103438" y="776288"/>
          <p14:tracePt t="75276" x="2239963" y="776288"/>
          <p14:tracePt t="75285" x="2428875" y="788988"/>
          <p14:tracePt t="75296" x="2603500" y="801688"/>
          <p14:tracePt t="75309" x="2790825" y="801688"/>
          <p14:tracePt t="75315" x="2916238" y="812800"/>
          <p14:tracePt t="75326" x="3067050" y="825500"/>
          <p14:tracePt t="75336" x="3205163" y="825500"/>
          <p14:tracePt t="75346" x="3328988" y="838200"/>
          <p14:tracePt t="75360" x="3429000" y="850900"/>
          <p14:tracePt t="75366" x="3554413" y="863600"/>
          <p14:tracePt t="75377" x="3679825" y="876300"/>
          <p14:tracePt t="75387" x="3792538" y="876300"/>
          <p14:tracePt t="75397" x="3979863" y="912813"/>
          <p14:tracePt t="75409" x="4130675" y="912813"/>
          <p14:tracePt t="75417" x="4281488" y="925513"/>
          <p14:tracePt t="75427" x="4406900" y="938213"/>
          <p14:tracePt t="75438" x="4518025" y="938213"/>
          <p14:tracePt t="75447" x="4606925" y="950913"/>
          <p14:tracePt t="75458" x="4694238" y="950913"/>
          <p14:tracePt t="75468" x="4743450" y="950913"/>
          <p14:tracePt t="75477" x="4806950" y="950913"/>
          <p14:tracePt t="75491" x="4856163" y="950913"/>
          <p14:tracePt t="75499" x="4894263" y="950913"/>
          <p14:tracePt t="75508" x="4919663" y="950913"/>
          <p14:tracePt t="75518" x="4945063" y="950913"/>
          <p14:tracePt t="75541" x="4956175" y="950913"/>
          <p14:tracePt t="75551" x="4968875" y="950913"/>
          <p14:tracePt t="75569" x="4981575" y="950913"/>
          <p14:tracePt t="75601" x="4994275" y="950913"/>
          <p14:tracePt t="75833" x="4981575" y="950913"/>
          <p14:tracePt t="75843" x="4968875" y="950913"/>
          <p14:tracePt t="75855" x="4956175" y="950913"/>
          <p14:tracePt t="75863" x="4919663" y="950913"/>
          <p14:tracePt t="75875" x="4881563" y="950913"/>
          <p14:tracePt t="75884" x="4843463" y="950913"/>
          <p14:tracePt t="75893" x="4806950" y="950913"/>
          <p14:tracePt t="75904" x="4781550" y="950913"/>
          <p14:tracePt t="75914" x="4743450" y="950913"/>
          <p14:tracePt t="75925" x="4732338" y="950913"/>
          <p14:tracePt t="75934" x="4706938" y="950913"/>
          <p14:tracePt t="75944" x="4694238" y="950913"/>
          <p14:tracePt t="75957" x="4681538" y="950913"/>
          <p14:tracePt t="75964" x="4668838" y="950913"/>
          <p14:tracePt t="75977" x="4656138" y="950913"/>
          <p14:tracePt t="75985" x="4619625" y="950913"/>
          <p14:tracePt t="75994" x="4556125" y="950913"/>
          <p14:tracePt t="76007" x="4494213" y="950913"/>
          <p14:tracePt t="76015" x="4456113" y="950913"/>
          <p14:tracePt t="76025" x="4368800" y="950913"/>
          <p14:tracePt t="76035" x="4256088" y="950913"/>
          <p14:tracePt t="76045" x="4156075" y="950913"/>
          <p14:tracePt t="76057" x="4105275" y="963613"/>
          <p14:tracePt t="76066" x="4056063" y="963613"/>
          <p14:tracePt t="76076" x="3956050" y="963613"/>
          <p14:tracePt t="76087" x="3779838" y="963613"/>
          <p14:tracePt t="76096" x="3630613" y="963613"/>
          <p14:tracePt t="76107" x="3379788" y="963613"/>
          <p14:tracePt t="76116" x="3028950" y="950913"/>
          <p14:tracePt t="76126" x="2716213" y="938213"/>
          <p14:tracePt t="76137" x="2303463" y="912813"/>
          <p14:tracePt t="76147" x="2014538" y="876300"/>
          <p14:tracePt t="76158" x="1778000" y="876300"/>
          <p14:tracePt t="76167" x="1627188" y="863600"/>
          <p14:tracePt t="76177" x="1489075" y="863600"/>
          <p14:tracePt t="76191" x="1389063" y="850900"/>
          <p14:tracePt t="76197" x="1301750" y="850900"/>
          <p14:tracePt t="76208" x="1252538" y="850900"/>
          <p14:tracePt t="76218" x="1189038" y="850900"/>
          <p14:tracePt t="76227" x="1150938" y="850900"/>
          <p14:tracePt t="76242" x="1114425" y="850900"/>
          <p14:tracePt t="76248" x="1089025" y="850900"/>
          <p14:tracePt t="76258" x="1076325" y="850900"/>
          <p14:tracePt t="76290" x="1063625" y="850900"/>
          <p14:tracePt t="76309" x="1050925" y="850900"/>
          <p14:tracePt t="76502" x="1063625" y="850900"/>
          <p14:tracePt t="76532" x="1076325" y="850900"/>
          <p14:tracePt t="76576" x="1089025" y="850900"/>
          <p14:tracePt t="76603" x="1101725" y="850900"/>
          <p14:tracePt t="76643" x="1114425" y="863600"/>
          <p14:tracePt t="76664" x="1114425" y="876300"/>
          <p14:tracePt t="76673" x="1127125" y="876300"/>
          <p14:tracePt t="76704" x="1139825" y="876300"/>
          <p14:tracePt t="76714" x="1139825" y="889000"/>
          <p14:tracePt t="76755" x="1150938" y="889000"/>
          <p14:tracePt t="76786" x="1163638" y="889000"/>
          <p14:tracePt t="76816" x="1176338" y="889000"/>
          <p14:tracePt t="76838" x="1189038" y="889000"/>
          <p14:tracePt t="76846" x="1201738" y="889000"/>
          <p14:tracePt t="76857" x="1214438" y="889000"/>
          <p14:tracePt t="76867" x="1252538" y="889000"/>
          <p14:tracePt t="76876" x="1314450" y="889000"/>
          <p14:tracePt t="76891" x="1427163" y="889000"/>
          <p14:tracePt t="76897" x="1565275" y="889000"/>
          <p14:tracePt t="76907" x="1778000" y="863600"/>
          <p14:tracePt t="76918" x="2065338" y="825500"/>
          <p14:tracePt t="76927" x="2252663" y="801688"/>
          <p14:tracePt t="76941" x="2452688" y="763588"/>
          <p14:tracePt t="76947" x="2703513" y="725488"/>
          <p14:tracePt t="76971" x="3354388" y="638175"/>
          <p14:tracePt t="76977" x="3805238" y="588963"/>
          <p14:tracePt t="76992" x="4192588" y="550863"/>
          <p14:tracePt t="76997" x="4518025" y="538163"/>
          <p14:tracePt t="77008" x="4756150" y="538163"/>
          <p14:tracePt t="77019" x="4956175" y="538163"/>
          <p14:tracePt t="77028" x="5106988" y="538163"/>
          <p14:tracePt t="77040" x="5245100" y="538163"/>
          <p14:tracePt t="77049" x="5345113" y="538163"/>
          <p14:tracePt t="77059" x="5407025" y="538163"/>
          <p14:tracePt t="77072" x="5432425" y="538163"/>
          <p14:tracePt t="77079" x="5457825" y="538163"/>
          <p14:tracePt t="77090" x="5470525" y="538163"/>
          <p14:tracePt t="77099" x="5483225" y="538163"/>
          <p14:tracePt t="77221" x="5470525" y="538163"/>
          <p14:tracePt t="77242" x="5470525" y="525463"/>
          <p14:tracePt t="77252" x="5457825" y="525463"/>
          <p14:tracePt t="77262" x="5457825" y="512763"/>
          <p14:tracePt t="77273" x="5445125" y="512763"/>
          <p14:tracePt t="77282" x="5419725" y="512763"/>
          <p14:tracePt t="77292" x="5345113" y="512763"/>
          <p14:tracePt t="77306" x="5157788" y="512763"/>
          <p14:tracePt t="77312" x="4894263" y="563563"/>
          <p14:tracePt t="77323" x="4456113" y="650875"/>
          <p14:tracePt t="77332" x="4056063" y="750888"/>
          <p14:tracePt t="77343" x="3517900" y="889000"/>
          <p14:tracePt t="77356" x="3041650" y="1001713"/>
          <p14:tracePt t="77363" x="2678113" y="1089025"/>
          <p14:tracePt t="77374" x="2352675" y="1125538"/>
          <p14:tracePt t="77383" x="2078038" y="1138238"/>
          <p14:tracePt t="77393" x="1801813" y="1138238"/>
          <p14:tracePt t="77407" x="1565275" y="1138238"/>
          <p14:tracePt t="77413" x="1376363" y="1138238"/>
          <p14:tracePt t="77423" x="1201738" y="1125538"/>
          <p14:tracePt t="77434" x="1076325" y="1114425"/>
          <p14:tracePt t="77444" x="1001713" y="1101725"/>
          <p14:tracePt t="77456" x="963613" y="1089025"/>
          <p14:tracePt t="77464" x="950913" y="1089025"/>
          <p14:tracePt t="77474" x="938213" y="1089025"/>
          <p14:tracePt t="77495" x="925513" y="1089025"/>
          <p14:tracePt t="77738" x="925513" y="1076325"/>
          <p14:tracePt t="77789" x="938213" y="1076325"/>
          <p14:tracePt t="77809" x="950913" y="1076325"/>
          <p14:tracePt t="77840" x="963613" y="1076325"/>
          <p14:tracePt t="77880" x="976313" y="1076325"/>
          <p14:tracePt t="77910" x="989013" y="1076325"/>
          <p14:tracePt t="77941" x="1001713" y="1076325"/>
          <p14:tracePt t="77961" x="1014413" y="1076325"/>
          <p14:tracePt t="77992" x="1027113" y="1076325"/>
          <p14:tracePt t="78022" x="1038225" y="1076325"/>
          <p14:tracePt t="78062" x="1063625" y="1076325"/>
          <p14:tracePt t="78082" x="1076325" y="1063625"/>
          <p14:tracePt t="78093" x="1089025" y="1063625"/>
          <p14:tracePt t="78106" x="1101725" y="1063625"/>
          <p14:tracePt t="78113" x="1114425" y="1050925"/>
          <p14:tracePt t="78123" x="1127125" y="1050925"/>
          <p14:tracePt t="78134" x="1139825" y="1050925"/>
          <p14:tracePt t="78143" x="1163638" y="1050925"/>
          <p14:tracePt t="78155" x="1189038" y="1050925"/>
          <p14:tracePt t="78163" x="1214438" y="1050925"/>
          <p14:tracePt t="78173" x="1227138" y="1050925"/>
          <p14:tracePt t="78184" x="1252538" y="1050925"/>
          <p14:tracePt t="78194" x="1276350" y="1050925"/>
          <p14:tracePt t="78204" x="1301750" y="1050925"/>
          <p14:tracePt t="78214" x="1314450" y="1050925"/>
          <p14:tracePt t="78224" x="1352550" y="1050925"/>
          <p14:tracePt t="78238" x="1376363" y="1050925"/>
          <p14:tracePt t="78245" x="1414463" y="1050925"/>
          <p14:tracePt t="78255" x="1439863" y="1050925"/>
          <p14:tracePt t="78265" x="1501775" y="1050925"/>
          <p14:tracePt t="78275" x="1539875" y="1050925"/>
          <p14:tracePt t="78288" x="1639888" y="1050925"/>
          <p14:tracePt t="78295" x="1701800" y="1050925"/>
          <p14:tracePt t="78305" x="1765300" y="1050925"/>
          <p14:tracePt t="78316" x="1890713" y="1050925"/>
          <p14:tracePt t="78326" x="1990725" y="1050925"/>
          <p14:tracePt t="78338" x="2090738" y="1050925"/>
          <p14:tracePt t="78347" x="2190750" y="1050925"/>
          <p14:tracePt t="78356" x="2339975" y="1050925"/>
          <p14:tracePt t="78367" x="2452688" y="1050925"/>
          <p14:tracePt t="78377" x="2603500" y="1050925"/>
          <p14:tracePt t="78388" x="2728913" y="1063625"/>
          <p14:tracePt t="78397" x="2841625" y="1063625"/>
          <p14:tracePt t="78406" x="2979738" y="1076325"/>
          <p14:tracePt t="78417" x="3092450" y="1089025"/>
          <p14:tracePt t="78427" x="3254375" y="1101725"/>
          <p14:tracePt t="78438" x="3379788" y="1114425"/>
          <p14:tracePt t="78448" x="3492500" y="1114425"/>
          <p14:tracePt t="78457" x="3567113" y="1125538"/>
          <p14:tracePt t="78471" x="3654425" y="1138238"/>
          <p14:tracePt t="78480" x="3705225" y="1138238"/>
          <p14:tracePt t="78489" x="3743325" y="1138238"/>
          <p14:tracePt t="78498" x="3767138" y="1138238"/>
          <p14:tracePt t="78508" x="3779838" y="1138238"/>
          <p14:tracePt t="78521" x="3792538" y="1138238"/>
          <p14:tracePt t="78530" x="3817938" y="1138238"/>
          <p14:tracePt t="78538" x="3892550" y="1150938"/>
          <p14:tracePt t="78549" x="3943350" y="1150938"/>
          <p14:tracePt t="78558" x="3992563" y="1163638"/>
          <p14:tracePt t="78571" x="4030663" y="1176338"/>
          <p14:tracePt t="78579" x="4056063" y="1176338"/>
          <p14:tracePt t="78589" x="4081463" y="1176338"/>
          <p14:tracePt t="78600" x="4092575" y="1176338"/>
          <p14:tracePt t="78621" x="4117975" y="1176338"/>
          <p14:tracePt t="78651" x="4130675" y="1176338"/>
          <p14:tracePt t="78660" x="4156075" y="1176338"/>
          <p14:tracePt t="78670" x="4168775" y="1176338"/>
          <p14:tracePt t="78680" x="4181475" y="1176338"/>
          <p14:tracePt t="78690" x="4192588" y="1176338"/>
          <p14:tracePt t="78704" x="4205288" y="1176338"/>
          <p14:tracePt t="78711" x="4217988" y="1176338"/>
          <p14:tracePt t="78721" x="4230688" y="1176338"/>
          <p14:tracePt t="78753" x="4243388" y="1176338"/>
          <p14:tracePt t="79045" x="4268788" y="1176338"/>
          <p14:tracePt t="79066" x="4294188" y="1176338"/>
          <p14:tracePt t="79076" x="4305300" y="1176338"/>
          <p14:tracePt t="79087" x="4343400" y="1176338"/>
          <p14:tracePt t="79106" x="4368800" y="1176338"/>
          <p14:tracePt t="79119" x="4406900" y="1163638"/>
          <p14:tracePt t="79126" x="4443413" y="1163638"/>
          <p14:tracePt t="79138" x="4468813" y="1150938"/>
          <p14:tracePt t="79148" x="4481513" y="1150938"/>
          <p14:tracePt t="79170" x="4506913" y="1150938"/>
          <p14:tracePt t="79177" x="4506913" y="1138238"/>
          <p14:tracePt t="79187" x="4518025" y="1138238"/>
          <p14:tracePt t="79208" x="4530725" y="1138238"/>
          <p14:tracePt t="79228" x="4543425" y="1138238"/>
          <p14:tracePt t="79522" x="4530725" y="1138238"/>
          <p14:tracePt t="79542" x="4518025" y="1138238"/>
          <p14:tracePt t="79553" x="4506913" y="1138238"/>
          <p14:tracePt t="79562" x="4494213" y="1125538"/>
          <p14:tracePt t="79572" x="4456113" y="1125538"/>
          <p14:tracePt t="79586" x="4418013" y="1114425"/>
          <p14:tracePt t="79592" x="4330700" y="1089025"/>
          <p14:tracePt t="79605" x="4205288" y="1063625"/>
          <p14:tracePt t="79613" x="4105275" y="1038225"/>
          <p14:tracePt t="79623" x="3956050" y="1014413"/>
          <p14:tracePt t="79637" x="3730625" y="963613"/>
          <p14:tracePt t="79643" x="3567113" y="938213"/>
          <p14:tracePt t="79655" x="3379788" y="925513"/>
          <p14:tracePt t="79663" x="3216275" y="901700"/>
          <p14:tracePt t="79673" x="3054350" y="889000"/>
          <p14:tracePt t="79687" x="2841625" y="863600"/>
          <p14:tracePt t="79695" x="2654300" y="850900"/>
          <p14:tracePt t="79705" x="2490788" y="850900"/>
          <p14:tracePt t="79715" x="2328863" y="850900"/>
          <p14:tracePt t="79724" x="2165350" y="850900"/>
          <p14:tracePt t="79736" x="2027238" y="838200"/>
          <p14:tracePt t="79745" x="1890713" y="838200"/>
          <p14:tracePt t="79755" x="1778000" y="838200"/>
          <p14:tracePt t="79765" x="1614488" y="838200"/>
          <p14:tracePt t="79775" x="1476375" y="838200"/>
          <p14:tracePt t="79786" x="1314450" y="850900"/>
          <p14:tracePt t="79796" x="1176338" y="863600"/>
          <p14:tracePt t="79805" x="1027113" y="901700"/>
          <p14:tracePt t="79820" x="938213" y="925513"/>
          <p14:tracePt t="79826" x="838200" y="938213"/>
          <p14:tracePt t="79836" x="750888" y="963613"/>
          <p14:tracePt t="79846" x="676275" y="963613"/>
          <p14:tracePt t="79856" x="638175" y="963613"/>
          <p14:tracePt t="79869" x="600075" y="963613"/>
          <p14:tracePt t="79876" x="588963" y="963613"/>
          <p14:tracePt t="79887" x="576263" y="963613"/>
          <p14:tracePt t="79907" x="563563" y="963613"/>
          <p14:tracePt t="79927" x="550863" y="963613"/>
          <p14:tracePt t="80383" x="550863" y="950913"/>
          <p14:tracePt t="80657" x="563563" y="950913"/>
          <p14:tracePt t="80688" x="576263" y="950913"/>
          <p14:tracePt t="80718" x="588963" y="950913"/>
          <p14:tracePt t="80759" x="600075" y="950913"/>
          <p14:tracePt t="80769" x="612775" y="950913"/>
          <p14:tracePt t="80829" x="625475" y="950913"/>
          <p14:tracePt t="80863" x="638175" y="950913"/>
          <p14:tracePt t="80890" x="663575" y="950913"/>
          <p14:tracePt t="80900" x="676275" y="950913"/>
          <p14:tracePt t="80910" x="688975" y="950913"/>
          <p14:tracePt t="80920" x="725488" y="950913"/>
          <p14:tracePt t="80933" x="750888" y="950913"/>
          <p14:tracePt t="80940" x="788988" y="950913"/>
          <p14:tracePt t="80951" x="850900" y="950913"/>
          <p14:tracePt t="80961" x="889000" y="950913"/>
          <p14:tracePt t="80971" x="950913" y="950913"/>
          <p14:tracePt t="80984" x="1001713" y="950913"/>
          <p14:tracePt t="80991" x="1063625" y="950913"/>
          <p14:tracePt t="81001" x="1163638" y="938213"/>
          <p14:tracePt t="81011" x="1214438" y="938213"/>
          <p14:tracePt t="81022" x="1301750" y="938213"/>
          <p14:tracePt t="81035" x="1352550" y="938213"/>
          <p14:tracePt t="81042" x="1452563" y="925513"/>
          <p14:tracePt t="81052" x="1589088" y="925513"/>
          <p14:tracePt t="81063" x="1727200" y="925513"/>
          <p14:tracePt t="81072" x="1814513" y="925513"/>
          <p14:tracePt t="81085" x="1914525" y="925513"/>
          <p14:tracePt t="81093" x="2003425" y="925513"/>
          <p14:tracePt t="81102" x="2090738" y="925513"/>
          <p14:tracePt t="81113" x="2216150" y="925513"/>
          <p14:tracePt t="81123" x="2365375" y="925513"/>
          <p14:tracePt t="81135" x="2603500" y="925513"/>
          <p14:tracePt t="81143" x="2854325" y="950913"/>
          <p14:tracePt t="81153" x="3028950" y="963613"/>
          <p14:tracePt t="81168" x="3205163" y="976313"/>
          <p14:tracePt t="81173" x="3379788" y="989013"/>
          <p14:tracePt t="81185" x="3554413" y="1014413"/>
          <p14:tracePt t="81194" x="3679825" y="1038225"/>
          <p14:tracePt t="81204" x="3805238" y="1050925"/>
          <p14:tracePt t="81218" x="3917950" y="1076325"/>
          <p14:tracePt t="81224" x="4056063" y="1101725"/>
          <p14:tracePt t="81236" x="4230688" y="1125538"/>
          <p14:tracePt t="81244" x="4381500" y="1150938"/>
          <p14:tracePt t="81255" x="4494213" y="1176338"/>
          <p14:tracePt t="81268" x="4568825" y="1189038"/>
          <p14:tracePt t="81275" x="4619625" y="1201738"/>
          <p14:tracePt t="81286" x="4643438" y="1214438"/>
          <p14:tracePt t="81295" x="4681538" y="1214438"/>
          <p14:tracePt t="81326" x="4694238" y="1214438"/>
          <p14:tracePt t="95291" x="4694238" y="1189038"/>
          <p14:tracePt t="95302" x="4743450" y="1125538"/>
          <p14:tracePt t="95311" x="4806950" y="1063625"/>
          <p14:tracePt t="95321" x="4881563" y="1001713"/>
          <p14:tracePt t="95333" x="4932363" y="950913"/>
          <p14:tracePt t="95342" x="4994275" y="912813"/>
          <p14:tracePt t="95351" x="5057775" y="876300"/>
          <p14:tracePt t="95366" x="5119688" y="825500"/>
          <p14:tracePt t="95372" x="5170488" y="788988"/>
          <p14:tracePt t="95382" x="5245100" y="738188"/>
          <p14:tracePt t="95393" x="5345113" y="700088"/>
          <p14:tracePt t="95404" x="5470525" y="650875"/>
          <p14:tracePt t="95417" x="5595938" y="600075"/>
          <p14:tracePt t="95423" x="5708650" y="563563"/>
          <p14:tracePt t="95435" x="5845175" y="512763"/>
          <p14:tracePt t="95443" x="6070600" y="425450"/>
          <p14:tracePt t="95453" x="6359525" y="312738"/>
          <p14:tracePt t="95466" x="6596063" y="250825"/>
          <p14:tracePt t="95473" x="6746875" y="187325"/>
          <p14:tracePt t="95485" x="6872288" y="150813"/>
          <p14:tracePt t="95495" x="6959600" y="138113"/>
          <p14:tracePt t="95504" x="7010400" y="125413"/>
          <p14:tracePt t="95516" x="7034213" y="125413"/>
          <p14:tracePt t="95524" x="7046913" y="125413"/>
          <p14:tracePt t="95534" x="7059613" y="125413"/>
          <p14:tracePt t="95545" x="7072313" y="125413"/>
          <p14:tracePt t="95575" x="7085013" y="125413"/>
          <p14:tracePt t="95585" x="7110413" y="125413"/>
          <p14:tracePt t="95598" x="7134225" y="112713"/>
          <p14:tracePt t="95605" x="7185025" y="100013"/>
          <p14:tracePt t="95616" x="7223125" y="100013"/>
          <p14:tracePt t="95625" x="7272338" y="100013"/>
          <p14:tracePt t="95635" x="7310438" y="74613"/>
          <p14:tracePt t="95649" x="7348538" y="61913"/>
          <p14:tracePt t="95656" x="7372350" y="61913"/>
          <p14:tracePt t="95667" x="7423150" y="38100"/>
          <p14:tracePt t="95676" x="7497763" y="25400"/>
          <p14:tracePt t="95687" x="7548563" y="0"/>
          <p14:tracePt t="96223" x="8023225" y="100013"/>
          <p14:tracePt t="96233" x="7948613" y="200025"/>
          <p14:tracePt t="96244" x="7886700" y="263525"/>
          <p14:tracePt t="96253" x="7835900" y="312738"/>
          <p14:tracePt t="96266" x="7761288" y="400050"/>
          <p14:tracePt t="96274" x="7697788" y="463550"/>
          <p14:tracePt t="96284" x="7635875" y="500063"/>
          <p14:tracePt t="96298" x="7585075" y="550863"/>
          <p14:tracePt t="96304" x="7535863" y="612775"/>
          <p14:tracePt t="96315" x="7459663" y="700088"/>
          <p14:tracePt t="96324" x="7397750" y="776288"/>
          <p14:tracePt t="96334" x="7335838" y="838200"/>
          <p14:tracePt t="96346" x="7285038" y="901700"/>
          <p14:tracePt t="96354" x="7223125" y="976313"/>
          <p14:tracePt t="96366" x="7172325" y="1038225"/>
          <p14:tracePt t="96375" x="7146925" y="1076325"/>
          <p14:tracePt t="96385" x="7097713" y="1125538"/>
          <p14:tracePt t="96399" x="7059613" y="1176338"/>
          <p14:tracePt t="96406" x="7021513" y="1227138"/>
          <p14:tracePt t="96417" x="6985000" y="1289050"/>
          <p14:tracePt t="96426" x="6934200" y="1350963"/>
          <p14:tracePt t="96436" x="6872288" y="1427163"/>
          <p14:tracePt t="96448" x="6797675" y="1552575"/>
          <p14:tracePt t="96456" x="6721475" y="1689100"/>
          <p14:tracePt t="96467" x="6646863" y="1827213"/>
          <p14:tracePt t="96477" x="6572250" y="1939925"/>
          <p14:tracePt t="96487" x="6496050" y="2027238"/>
          <p14:tracePt t="96498" x="6421438" y="2139950"/>
          <p14:tracePt t="96509" x="6359525" y="2227263"/>
          <p14:tracePt t="96518" x="6283325" y="2314575"/>
          <p14:tracePt t="96531" x="6221413" y="2403475"/>
          <p14:tracePt t="96537" x="6170613" y="2478088"/>
          <p14:tracePt t="96548" x="6121400" y="2552700"/>
          <p14:tracePt t="96558" x="6083300" y="2590800"/>
          <p14:tracePt t="96568" x="6057900" y="2652713"/>
          <p14:tracePt t="96581" x="6034088" y="2678113"/>
          <p14:tracePt t="96588" x="5995988" y="2728913"/>
          <p14:tracePt t="96599" x="5983288" y="2740025"/>
          <p14:tracePt t="96608" x="5957888" y="2752725"/>
          <p14:tracePt t="96618" x="5932488" y="2778125"/>
          <p14:tracePt t="96632" x="5921375" y="2790825"/>
          <p14:tracePt t="96639" x="5908675" y="2816225"/>
          <p14:tracePt t="96650" x="5895975" y="2816225"/>
          <p14:tracePt t="96679" x="5883275" y="2828925"/>
          <p14:tracePt t="96984" x="5883275" y="2816225"/>
          <p14:tracePt t="96996" x="5883275" y="2765425"/>
          <p14:tracePt t="97003" x="5908675" y="2678113"/>
          <p14:tracePt t="97014" x="5945188" y="2527300"/>
          <p14:tracePt t="97024" x="6008688" y="2278063"/>
          <p14:tracePt t="97035" x="6157913" y="1927225"/>
          <p14:tracePt t="97048" x="6221413" y="1689100"/>
          <p14:tracePt t="97055" x="6270625" y="1514475"/>
          <p14:tracePt t="97066" x="6296025" y="1401763"/>
          <p14:tracePt t="97076" x="6321425" y="1301750"/>
          <p14:tracePt t="97084" x="6334125" y="1238250"/>
          <p14:tracePt t="97098" x="6346825" y="1214438"/>
          <p14:tracePt t="97105" x="6346825" y="1201738"/>
          <p14:tracePt t="97115" x="6346825" y="1176338"/>
          <p14:tracePt t="97146" x="6370638" y="1101725"/>
          <p14:tracePt t="97155" x="6421438" y="963613"/>
          <p14:tracePt t="97166" x="6459538" y="850900"/>
          <p14:tracePt t="97176" x="6496050" y="750888"/>
          <p14:tracePt t="97186" x="6521450" y="700088"/>
          <p14:tracePt t="97197" x="6534150" y="663575"/>
          <p14:tracePt t="97207" x="6546850" y="638175"/>
          <p14:tracePt t="97217" x="6546850" y="612775"/>
          <p14:tracePt t="97229" x="6559550" y="600075"/>
          <p14:tracePt t="97237" x="6572250" y="588963"/>
          <p14:tracePt t="97248" x="6572250" y="576263"/>
          <p14:tracePt t="97257" x="6572250" y="563563"/>
          <p14:tracePt t="97267" x="6572250" y="550863"/>
          <p14:tracePt t="97281" x="6596063" y="512763"/>
          <p14:tracePt t="97287" x="6621463" y="487363"/>
          <p14:tracePt t="97298" x="6621463" y="463550"/>
          <p14:tracePt t="97308" x="6646863" y="450850"/>
          <p14:tracePt t="97318" x="6646863" y="438150"/>
          <p14:tracePt t="97338" x="6659563" y="425450"/>
          <p14:tracePt t="97460" x="6659563" y="412750"/>
          <p14:tracePt t="97520" x="6646863" y="438150"/>
          <p14:tracePt t="97530" x="6608763" y="487363"/>
          <p14:tracePt t="97541" x="6572250" y="576263"/>
          <p14:tracePt t="97551" x="6508750" y="688975"/>
          <p14:tracePt t="97563" x="6421438" y="812800"/>
          <p14:tracePt t="97571" x="6334125" y="963613"/>
          <p14:tracePt t="97581" x="6259513" y="1114425"/>
          <p14:tracePt t="97592" x="6170613" y="1250950"/>
          <p14:tracePt t="97601" x="6083300" y="1401763"/>
          <p14:tracePt t="97615" x="6021388" y="1563688"/>
          <p14:tracePt t="97622" x="5945188" y="1814513"/>
          <p14:tracePt t="97632" x="5895975" y="2039938"/>
          <p14:tracePt t="97647" x="5870575" y="2290763"/>
          <p14:tracePt t="97652" x="5870575" y="2427288"/>
          <p14:tracePt t="97663" x="5870575" y="2540000"/>
          <p14:tracePt t="97673" x="5870575" y="2578100"/>
          <p14:tracePt t="97682" x="5870575" y="2603500"/>
          <p14:tracePt t="97696" x="5883275" y="2627313"/>
          <p14:tracePt t="97986" x="5883275" y="2616200"/>
          <p14:tracePt t="97996" x="5895975" y="2616200"/>
          <p14:tracePt t="98012" x="5895975" y="2590800"/>
          <p14:tracePt t="98017" x="5921375" y="2565400"/>
          <p14:tracePt t="98029" x="5983288" y="2503488"/>
          <p14:tracePt t="98037" x="6070600" y="2414588"/>
          <p14:tracePt t="98048" x="6183313" y="2290763"/>
          <p14:tracePt t="98058" x="6321425" y="2165350"/>
          <p14:tracePt t="98068" x="6572250" y="1989138"/>
          <p14:tracePt t="98080" x="6834188" y="1827213"/>
          <p14:tracePt t="98088" x="7146925" y="1614488"/>
          <p14:tracePt t="98098" x="7397750" y="1489075"/>
          <p14:tracePt t="98112" x="7623175" y="1389063"/>
          <p14:tracePt t="98118" x="7910513" y="1276350"/>
          <p14:tracePt t="98131" x="8148638" y="1201738"/>
          <p14:tracePt t="98139" x="8299450" y="1150938"/>
          <p14:tracePt t="98148" x="8486775" y="1114425"/>
          <p14:tracePt t="98162" x="8624888" y="1101725"/>
          <p14:tracePt t="98169" x="8737600" y="1101725"/>
          <p14:tracePt t="98180" x="8812213" y="1101725"/>
          <p14:tracePt t="98189" x="8886825" y="1114425"/>
          <p14:tracePt t="98199" x="8899525" y="1114425"/>
          <p14:tracePt t="98214" x="8912225" y="1125538"/>
          <p14:tracePt t="98219" x="8924925" y="1125538"/>
          <p14:tracePt t="98261" x="8924925" y="1138238"/>
          <p14:tracePt t="98270" x="8924925" y="1150938"/>
          <p14:tracePt t="98281" x="8899525" y="1163638"/>
          <p14:tracePt t="98291" x="8886825" y="1189038"/>
          <p14:tracePt t="98300" x="8824913" y="1250950"/>
          <p14:tracePt t="98311" x="8750300" y="1314450"/>
          <p14:tracePt t="98321" x="8674100" y="1350963"/>
          <p14:tracePt t="98331" x="8637588" y="1376363"/>
          <p14:tracePt t="98342" x="8612188" y="1401763"/>
          <p14:tracePt t="98351" x="8599488" y="1401763"/>
          <p14:tracePt t="98363" x="8586788" y="1401763"/>
          <p14:tracePt t="98372" x="8574088" y="1401763"/>
          <p14:tracePt t="98605" x="8574088" y="1389063"/>
          <p14:tracePt t="98616" x="8574088" y="1376363"/>
          <p14:tracePt t="98628" x="8561388" y="1376363"/>
          <p14:tracePt t="98645" x="8561388" y="1363663"/>
          <p14:tracePt t="98655" x="8548688" y="1363663"/>
          <p14:tracePt t="98666" x="8537575" y="1339850"/>
          <p14:tracePt t="98678" x="8499475" y="1301750"/>
          <p14:tracePt t="98686" x="8461375" y="1263650"/>
          <p14:tracePt t="98697" x="8412163" y="1214438"/>
          <p14:tracePt t="98706" x="8386763" y="1189038"/>
          <p14:tracePt t="98717" x="8361363" y="1163638"/>
          <p14:tracePt t="98729" x="8335963" y="1150938"/>
          <p14:tracePt t="98736" x="8335963" y="1138238"/>
          <p14:tracePt t="98747" x="8324850" y="1125538"/>
          <p14:tracePt t="98757" x="8312150" y="1114425"/>
          <p14:tracePt t="98778" x="8312150" y="1101725"/>
          <p14:tracePt t="98787" x="8312150" y="1089025"/>
          <p14:tracePt t="98797" x="8312150" y="1076325"/>
          <p14:tracePt t="98810" x="8312150" y="1050925"/>
          <p14:tracePt t="98817" x="8312150" y="1038225"/>
          <p14:tracePt t="98838" x="8312150" y="1025525"/>
          <p14:tracePt t="98848" x="8312150" y="1014413"/>
          <p14:tracePt t="98899" x="8335963" y="1014413"/>
          <p14:tracePt t="98910" x="8374063" y="1025525"/>
          <p14:tracePt t="98919" x="8448675" y="1076325"/>
          <p14:tracePt t="98931" x="8524875" y="1114425"/>
          <p14:tracePt t="98939" x="8586788" y="1150938"/>
          <p14:tracePt t="98949" x="8650288" y="1189038"/>
          <p14:tracePt t="98962" x="8686800" y="1214438"/>
          <p14:tracePt t="98970" x="8699500" y="1214438"/>
          <p14:tracePt t="98983" x="8724900" y="1227138"/>
          <p14:tracePt t="99000" x="8737600" y="1227138"/>
          <p14:tracePt t="99020" x="8737600" y="1238250"/>
          <p14:tracePt t="99031" x="8763000" y="1250950"/>
          <p14:tracePt t="99044" x="8786813" y="1301750"/>
          <p14:tracePt t="99051" x="8837613" y="1389063"/>
          <p14:tracePt t="99062" x="8899525" y="1514475"/>
          <p14:tracePt t="99071" x="8937625" y="1663700"/>
          <p14:tracePt t="99081" x="8950325" y="1776413"/>
          <p14:tracePt t="99095" x="8963025" y="1876425"/>
          <p14:tracePt t="99102" x="8986838" y="1965325"/>
          <p14:tracePt t="99112" x="8999538" y="2039938"/>
          <p14:tracePt t="99121" x="9012238" y="2114550"/>
          <p14:tracePt t="99132" x="9024938" y="2165350"/>
          <p14:tracePt t="99145" x="9037638" y="2214563"/>
          <p14:tracePt t="99152" x="9037638" y="2278063"/>
          <p14:tracePt t="99162" x="9037638" y="2303463"/>
          <p14:tracePt t="99172" x="9037638" y="2327275"/>
          <p14:tracePt t="99183" x="9037638" y="2365375"/>
          <p14:tracePt t="99195" x="9037638" y="2390775"/>
          <p14:tracePt t="99203" x="9037638" y="2427288"/>
          <p14:tracePt t="99212" x="9037638" y="2465388"/>
          <p14:tracePt t="99224" x="9037638" y="2516188"/>
          <p14:tracePt t="99233" x="8986838" y="2616200"/>
          <p14:tracePt t="99245" x="8899525" y="2728913"/>
          <p14:tracePt t="99253" x="8824913" y="2816225"/>
          <p14:tracePt t="99263" x="8774113" y="2890838"/>
          <p14:tracePt t="99278" x="8699500" y="2952750"/>
          <p14:tracePt t="99284" x="8624888" y="3003550"/>
          <p14:tracePt t="99295" x="8512175" y="3041650"/>
          <p14:tracePt t="99304" x="8412163" y="3065463"/>
          <p14:tracePt t="99314" x="8299450" y="3078163"/>
          <p14:tracePt t="99327" x="8161338" y="3090863"/>
          <p14:tracePt t="99334" x="7961313" y="3090863"/>
          <p14:tracePt t="99346" x="7748588" y="3041650"/>
          <p14:tracePt t="99355" x="7535863" y="2952750"/>
          <p14:tracePt t="99365" x="7410450" y="2890838"/>
          <p14:tracePt t="99378" x="7323138" y="2840038"/>
          <p14:tracePt t="99385" x="7246938" y="2790825"/>
          <p14:tracePt t="99397" x="7210425" y="2740025"/>
          <p14:tracePt t="99405" x="7185025" y="2716213"/>
          <p14:tracePt t="99416" x="7159625" y="2690813"/>
          <p14:tracePt t="99427" x="7159625" y="2665413"/>
          <p14:tracePt t="99436" x="7159625" y="2627313"/>
          <p14:tracePt t="99446" x="7159625" y="2603500"/>
          <p14:tracePt t="99456" x="7159625" y="2578100"/>
          <p14:tracePt t="99466" x="7159625" y="2565400"/>
          <p14:tracePt t="99477" x="7159625" y="2552700"/>
          <p14:tracePt t="99486" x="7159625" y="2516188"/>
          <p14:tracePt t="99509" x="7159625" y="2503488"/>
          <p14:tracePt t="99537" x="7159625" y="2490788"/>
          <p14:tracePt t="99598" x="7146925" y="2490788"/>
          <p14:tracePt t="99610" x="7110413" y="2503488"/>
          <p14:tracePt t="99618" x="7034213" y="2540000"/>
          <p14:tracePt t="99628" x="6910388" y="2603500"/>
          <p14:tracePt t="99638" x="6759575" y="2652713"/>
          <p14:tracePt t="99648" x="6559550" y="2728913"/>
          <p14:tracePt t="99661" x="6396038" y="2790825"/>
          <p14:tracePt t="99669" x="6234113" y="2816225"/>
          <p14:tracePt t="99680" x="6096000" y="2840038"/>
          <p14:tracePt t="99694" x="5983288" y="2865438"/>
          <p14:tracePt t="99699" x="5857875" y="2865438"/>
          <p14:tracePt t="99711" x="5757863" y="2865438"/>
          <p14:tracePt t="99719" x="5695950" y="2865438"/>
          <p14:tracePt t="99730" x="5607050" y="2865438"/>
          <p14:tracePt t="99743" x="5557838" y="2852738"/>
          <p14:tracePt t="99750" x="5507038" y="2840038"/>
          <p14:tracePt t="99761" x="5483225" y="2828925"/>
          <p14:tracePt t="99771" x="5470525" y="2816225"/>
          <p14:tracePt t="99780" x="5445125" y="2816225"/>
          <p14:tracePt t="99794" x="5445125" y="2803525"/>
          <p14:tracePt t="99801" x="5419725" y="2790825"/>
          <p14:tracePt t="99810" x="5419725" y="2765425"/>
          <p14:tracePt t="99821" x="5407025" y="2765425"/>
          <p14:tracePt t="99831" x="5407025" y="2740025"/>
          <p14:tracePt t="99844" x="5407025" y="2716213"/>
          <p14:tracePt t="99851" x="5407025" y="2703513"/>
          <p14:tracePt t="99861" x="5419725" y="2678113"/>
          <p14:tracePt t="99877" x="5445125" y="2640013"/>
          <p14:tracePt t="99882" x="5495925" y="2578100"/>
          <p14:tracePt t="99895" x="5532438" y="2516188"/>
          <p14:tracePt t="99902" x="5607050" y="2439988"/>
          <p14:tracePt t="99912" x="5683250" y="2378075"/>
          <p14:tracePt t="99923" x="5770563" y="2314575"/>
          <p14:tracePt t="99932" x="5845175" y="2265363"/>
          <p14:tracePt t="99944" x="5908675" y="2227263"/>
          <p14:tracePt t="99953" x="5983288" y="2201863"/>
          <p14:tracePt t="99963" x="6045200" y="2190750"/>
          <p14:tracePt t="99973" x="6083300" y="2190750"/>
          <p14:tracePt t="99983" x="6146800" y="2178050"/>
          <p14:tracePt t="99993" x="6170613" y="2178050"/>
          <p14:tracePt t="100003" x="6208713" y="2178050"/>
          <p14:tracePt t="100013" x="6221413" y="2178050"/>
          <p14:tracePt t="100026" x="6246813" y="2178050"/>
          <p14:tracePt t="100034" x="6259513" y="2178050"/>
          <p14:tracePt t="100044" x="6308725" y="2201863"/>
          <p14:tracePt t="100054" x="6346825" y="2252663"/>
          <p14:tracePt t="100064" x="6370638" y="2303463"/>
          <p14:tracePt t="100078" x="6396038" y="2365375"/>
          <p14:tracePt t="100084" x="6408738" y="2414588"/>
          <p14:tracePt t="100095" x="6421438" y="2452688"/>
          <p14:tracePt t="100105" x="6421438" y="2490788"/>
          <p14:tracePt t="100115" x="6421438" y="2552700"/>
          <p14:tracePt t="100127" x="6370638" y="2640013"/>
          <p14:tracePt t="100135" x="6308725" y="2716213"/>
          <p14:tracePt t="100145" x="6208713" y="2778125"/>
          <p14:tracePt t="100156" x="6146800" y="2840038"/>
          <p14:tracePt t="100165" x="6057900" y="2890838"/>
          <p14:tracePt t="100177" x="5983288" y="2916238"/>
          <p14:tracePt t="100186" x="5921375" y="2928938"/>
          <p14:tracePt t="100196" x="5883275" y="2928938"/>
          <p14:tracePt t="100210" x="5821363" y="2928938"/>
          <p14:tracePt t="100216" x="5783263" y="2928938"/>
          <p14:tracePt t="100227" x="5719763" y="2903538"/>
          <p14:tracePt t="100236" x="5657850" y="2840038"/>
          <p14:tracePt t="100246" x="5607050" y="2740025"/>
          <p14:tracePt t="100260" x="5583238" y="2616200"/>
          <p14:tracePt t="100267" x="5583238" y="2516188"/>
          <p14:tracePt t="100278" x="5583238" y="2452688"/>
          <p14:tracePt t="100287" x="5595938" y="2378075"/>
          <p14:tracePt t="100297" x="5645150" y="2290763"/>
          <p14:tracePt t="100310" x="5695950" y="2227263"/>
          <p14:tracePt t="100317" x="5757863" y="2178050"/>
          <p14:tracePt t="100328" x="5795963" y="2152650"/>
          <p14:tracePt t="100338" x="5857875" y="2127250"/>
          <p14:tracePt t="100348" x="5932488" y="2101850"/>
          <p14:tracePt t="100360" x="5983288" y="2101850"/>
          <p14:tracePt t="100368" x="6083300" y="2101850"/>
          <p14:tracePt t="100379" x="6183313" y="2165350"/>
          <p14:tracePt t="100389" x="6270625" y="2239963"/>
          <p14:tracePt t="100399" x="6321425" y="2339975"/>
          <p14:tracePt t="100411" x="6346825" y="2403475"/>
          <p14:tracePt t="100419" x="6346825" y="2490788"/>
          <p14:tracePt t="100429" x="6346825" y="2527300"/>
          <p14:tracePt t="100442" x="6321425" y="2565400"/>
          <p14:tracePt t="100449" x="6308725" y="2603500"/>
          <p14:tracePt t="100460" x="6246813" y="2640013"/>
          <p14:tracePt t="100470" x="6196013" y="2678113"/>
          <p14:tracePt t="100480" x="6134100" y="2690813"/>
          <p14:tracePt t="100492" x="6083300" y="2703513"/>
          <p14:tracePt t="100500" x="6045200" y="2703513"/>
          <p14:tracePt t="100510" x="5995988" y="2703513"/>
          <p14:tracePt t="100521" x="5932488" y="2678113"/>
          <p14:tracePt t="100530" x="5908675" y="2652713"/>
          <p14:tracePt t="100542" x="5895975" y="2640013"/>
          <p14:tracePt t="100551" x="5870575" y="2603500"/>
          <p14:tracePt t="100561" x="5870575" y="2552700"/>
          <p14:tracePt t="100572" x="5883275" y="2465388"/>
          <p14:tracePt t="100580" x="5970588" y="2314575"/>
          <p14:tracePt t="100593" x="6096000" y="2178050"/>
          <p14:tracePt t="100601" x="6221413" y="2078038"/>
          <p14:tracePt t="100611" x="6334125" y="2014538"/>
          <p14:tracePt t="100627" x="6421438" y="1952625"/>
          <p14:tracePt t="100631" x="6508750" y="1927225"/>
          <p14:tracePt t="100642" x="6546850" y="1927225"/>
          <p14:tracePt t="100652" x="6584950" y="1927225"/>
          <p14:tracePt t="100662" x="6584950" y="1965325"/>
          <p14:tracePt t="100676" x="6584950" y="2065338"/>
          <p14:tracePt t="100682" x="6496050" y="2252663"/>
          <p14:tracePt t="100693" x="6359525" y="2452688"/>
          <p14:tracePt t="100703" x="6108700" y="2665413"/>
          <p14:tracePt t="100713" x="5870575" y="2790825"/>
          <p14:tracePt t="100726" x="5708650" y="2878138"/>
          <p14:tracePt t="100733" x="5595938" y="2903538"/>
          <p14:tracePt t="100744" x="5519738" y="2928938"/>
          <p14:tracePt t="100753" x="5507038" y="2928938"/>
          <p14:tracePt t="100767" x="5483225" y="2928938"/>
          <p14:tracePt t="100776" x="5470525" y="2878138"/>
          <p14:tracePt t="100783" x="5445125" y="2828925"/>
          <p14:tracePt t="100793" x="5445125" y="2690813"/>
          <p14:tracePt t="100804" x="5557838" y="2414588"/>
          <p14:tracePt t="100814" x="5670550" y="2178050"/>
          <p14:tracePt t="100827" x="5845175" y="1989138"/>
          <p14:tracePt t="100834" x="5995988" y="1852613"/>
          <p14:tracePt t="100844" x="6157913" y="1765300"/>
          <p14:tracePt t="100859" x="6283325" y="1714500"/>
          <p14:tracePt t="100865" x="6370638" y="1689100"/>
          <p14:tracePt t="100875" x="6459538" y="1676400"/>
          <p14:tracePt t="100885" x="6534150" y="1676400"/>
          <p14:tracePt t="100895" x="6572250" y="1701800"/>
          <p14:tracePt t="100910" x="6608763" y="1752600"/>
          <p14:tracePt t="100915" x="6608763" y="1876425"/>
          <p14:tracePt t="100927" x="6572250" y="2065338"/>
          <p14:tracePt t="100938" x="6472238" y="2290763"/>
          <p14:tracePt t="100946" x="6321425" y="2465388"/>
          <p14:tracePt t="100958" x="6183313" y="2565400"/>
          <p14:tracePt t="100966" x="6045200" y="2652713"/>
          <p14:tracePt t="100978" x="5921375" y="2690813"/>
          <p14:tracePt t="100986" x="5845175" y="2716213"/>
          <p14:tracePt t="100997" x="5808663" y="2716213"/>
          <p14:tracePt t="101009" x="5795963" y="2716213"/>
          <p14:tracePt t="101017" x="5770563" y="2678113"/>
          <p14:tracePt t="101027" x="5770563" y="2540000"/>
          <p14:tracePt t="101038" x="5808663" y="2303463"/>
          <p14:tracePt t="101047" x="6021388" y="1965325"/>
          <p14:tracePt t="101060" x="6259513" y="1589088"/>
          <p14:tracePt t="101067" x="6459538" y="1376363"/>
          <p14:tracePt t="101078" x="6608763" y="1189038"/>
          <p14:tracePt t="101094" x="6696075" y="1125538"/>
          <p14:tracePt t="101098" x="6721475" y="1101725"/>
          <p14:tracePt t="101110" x="6734175" y="1076325"/>
          <p14:tracePt t="101140" x="6721475" y="1076325"/>
          <p14:tracePt t="101148" x="6634163" y="1076325"/>
          <p14:tracePt t="101159" x="6446838" y="1076325"/>
          <p14:tracePt t="101169" x="6070600" y="1076325"/>
          <p14:tracePt t="101190" x="5457825" y="1114425"/>
          <p14:tracePt t="101193" x="4694238" y="1238250"/>
          <p14:tracePt t="101199" x="4092575" y="1339850"/>
          <p14:tracePt t="101210" x="3592513" y="1450975"/>
          <p14:tracePt t="101219" x="3267075" y="1501775"/>
          <p14:tracePt t="101229" x="3067050" y="1539875"/>
          <p14:tracePt t="101242" x="2979738" y="1552575"/>
          <p14:tracePt t="101250" x="2967038" y="1552575"/>
          <p14:tracePt t="101260" x="2954338" y="1552575"/>
          <p14:tracePt t="101280" x="2954338" y="1539875"/>
          <p14:tracePt t="101605" x="2941638" y="1539875"/>
          <p14:tracePt t="101615" x="2903538" y="1501775"/>
          <p14:tracePt t="101625" x="2879725" y="1463675"/>
          <p14:tracePt t="101635" x="2828925" y="1401763"/>
          <p14:tracePt t="101646" x="2728913" y="1314450"/>
          <p14:tracePt t="101659" x="2628900" y="1227138"/>
          <p14:tracePt t="101665" x="2478088" y="1089025"/>
          <p14:tracePt t="101677" x="2303463" y="963613"/>
          <p14:tracePt t="101685" x="2103438" y="850900"/>
          <p14:tracePt t="101696" x="1978025" y="763588"/>
          <p14:tracePt t="101708" x="1852613" y="712788"/>
          <p14:tracePt t="101716" x="1765300" y="663575"/>
          <p14:tracePt t="101727" x="1677988" y="612775"/>
          <p14:tracePt t="101737" x="1639888" y="612775"/>
          <p14:tracePt t="101746" x="1601788" y="600075"/>
          <p14:tracePt t="101758" x="1589088" y="600075"/>
          <p14:tracePt t="101767" x="1577975" y="600075"/>
          <p14:tracePt t="101777" x="1552575" y="588963"/>
          <p14:tracePt t="101791" x="1514475" y="576263"/>
          <p14:tracePt t="101797" x="1489075" y="576263"/>
          <p14:tracePt t="101808" x="1476375" y="576263"/>
          <p14:tracePt t="101828" x="1465263" y="576263"/>
          <p14:tracePt t="101939" x="1452563" y="588963"/>
          <p14:tracePt t="101990" x="1439863" y="600075"/>
          <p14:tracePt t="102061" x="1427163" y="600075"/>
          <p14:tracePt t="102072" x="1414463" y="612775"/>
          <p14:tracePt t="102081" x="1401763" y="612775"/>
          <p14:tracePt t="102091" x="1401763" y="625475"/>
          <p14:tracePt t="102101" x="1376363" y="638175"/>
          <p14:tracePt t="102111" x="1339850" y="650875"/>
          <p14:tracePt t="102124" x="1289050" y="663575"/>
          <p14:tracePt t="102133" x="1263650" y="676275"/>
          <p14:tracePt t="102142" x="1239838" y="688975"/>
          <p14:tracePt t="102152" x="1227138" y="688975"/>
          <p14:tracePt t="102162" x="1201738" y="700088"/>
          <p14:tracePt t="102175" x="1189038" y="712788"/>
          <p14:tracePt t="102183" x="1163638" y="725488"/>
          <p14:tracePt t="102192" x="1150938" y="738188"/>
          <p14:tracePt t="102203" x="1139825" y="738188"/>
          <p14:tracePt t="102213" x="1127125" y="738188"/>
          <p14:tracePt t="102233" x="1127125" y="750888"/>
          <p14:tracePt t="102243" x="1114425" y="750888"/>
          <p14:tracePt t="102689" x="1127125" y="750888"/>
          <p14:tracePt t="102730" x="1139825" y="750888"/>
          <p14:tracePt t="102739" x="1150938" y="750888"/>
          <p14:tracePt t="102780" x="1163638" y="750888"/>
          <p14:tracePt t="102810" x="1176338" y="750888"/>
          <p14:tracePt t="102822" x="1189038" y="750888"/>
          <p14:tracePt t="102831" x="1201738" y="750888"/>
          <p14:tracePt t="102841" x="1214438" y="750888"/>
          <p14:tracePt t="102851" x="1227138" y="738188"/>
          <p14:tracePt t="102861" x="1239838" y="738188"/>
          <p14:tracePt t="102874" x="1252538" y="738188"/>
          <p14:tracePt t="102893" x="1276350" y="738188"/>
          <p14:tracePt t="102913" x="1289050" y="738188"/>
          <p14:tracePt t="102933" x="1314450" y="725488"/>
          <p14:tracePt t="102942" x="1339850" y="725488"/>
          <p14:tracePt t="102955" x="1376363" y="725488"/>
          <p14:tracePt t="102963" x="1401763" y="725488"/>
          <p14:tracePt t="102973" x="1427163" y="725488"/>
          <p14:tracePt t="102983" x="1452563" y="725488"/>
          <p14:tracePt t="102993" x="1489075" y="725488"/>
          <p14:tracePt t="103006" x="1514475" y="725488"/>
          <p14:tracePt t="103013" x="1552575" y="725488"/>
          <p14:tracePt t="103023" x="1589088" y="725488"/>
          <p14:tracePt t="103034" x="1665288" y="725488"/>
          <p14:tracePt t="103043" x="1765300" y="725488"/>
          <p14:tracePt t="103056" x="1865313" y="725488"/>
          <p14:tracePt t="103064" x="2014538" y="725488"/>
          <p14:tracePt t="103074" x="2127250" y="725488"/>
          <p14:tracePt t="103085" x="2239963" y="725488"/>
          <p14:tracePt t="103094" x="2416175" y="750888"/>
          <p14:tracePt t="103106" x="2528888" y="750888"/>
          <p14:tracePt t="103114" x="2654300" y="763588"/>
          <p14:tracePt t="103124" x="2728913" y="776288"/>
          <p14:tracePt t="103135" x="2816225" y="776288"/>
          <p14:tracePt t="103145" x="2867025" y="776288"/>
          <p14:tracePt t="103156" x="2992438" y="776288"/>
          <p14:tracePt t="103165" x="3128963" y="776288"/>
          <p14:tracePt t="103175" x="3305175" y="776288"/>
          <p14:tracePt t="103190" x="3467100" y="788988"/>
          <p14:tracePt t="103195" x="3654425" y="801688"/>
          <p14:tracePt t="103207" x="3830638" y="812800"/>
          <p14:tracePt t="103216" x="4017963" y="825500"/>
          <p14:tracePt t="103226" x="4156075" y="850900"/>
          <p14:tracePt t="103240" x="4268788" y="850900"/>
          <p14:tracePt t="103246" x="4356100" y="850900"/>
          <p14:tracePt t="103256" x="4418013" y="850900"/>
          <p14:tracePt t="103267" x="4494213" y="850900"/>
          <p14:tracePt t="103276" x="4543425" y="850900"/>
          <p14:tracePt t="103290" x="4568825" y="850900"/>
          <p14:tracePt t="103297" x="4594225" y="850900"/>
          <p14:tracePt t="103307" x="4619625" y="850900"/>
          <p14:tracePt t="103318" x="4630738" y="850900"/>
          <p14:tracePt t="103327" x="4656138" y="850900"/>
          <p14:tracePt t="103348" x="4668838" y="850900"/>
          <p14:tracePt t="103378" x="4681538" y="850900"/>
          <p14:tracePt t="103540" x="4681538" y="863600"/>
          <p14:tracePt t="103581" x="4668838" y="863600"/>
          <p14:tracePt t="103591" x="4630738" y="876300"/>
          <p14:tracePt t="103602" x="4619625" y="876300"/>
          <p14:tracePt t="103611" x="4556125" y="876300"/>
          <p14:tracePt t="103622" x="4506913" y="876300"/>
          <p14:tracePt t="103631" x="4418013" y="876300"/>
          <p14:tracePt t="103641" x="4318000" y="889000"/>
          <p14:tracePt t="103655" x="4181475" y="901700"/>
          <p14:tracePt t="103661" x="4030663" y="912813"/>
          <p14:tracePt t="103673" x="3892550" y="925513"/>
          <p14:tracePt t="103682" x="3779838" y="963613"/>
          <p14:tracePt t="103695" x="3605213" y="989013"/>
          <p14:tracePt t="103707" x="3467100" y="1014413"/>
          <p14:tracePt t="103712" x="3354388" y="1025525"/>
          <p14:tracePt t="103724" x="3254375" y="1038225"/>
          <p14:tracePt t="103734" x="3167063" y="1050925"/>
          <p14:tracePt t="103743" x="3079750" y="1050925"/>
          <p14:tracePt t="103755" x="2992438" y="1063625"/>
          <p14:tracePt t="103763" x="2941638" y="1063625"/>
          <p14:tracePt t="103773" x="2879725" y="1063625"/>
          <p14:tracePt t="103784" x="2828925" y="1063625"/>
          <p14:tracePt t="103794" x="2790825" y="1063625"/>
          <p14:tracePt t="103805" x="2754313" y="1063625"/>
          <p14:tracePt t="103814" x="2728913" y="1063625"/>
          <p14:tracePt t="103823" x="2690813" y="1063625"/>
          <p14:tracePt t="103835" x="2654300" y="1063625"/>
          <p14:tracePt t="103844" x="2616200" y="1063625"/>
          <p14:tracePt t="103855" x="2603500" y="1063625"/>
          <p14:tracePt t="103867" x="2590800" y="1063625"/>
          <p14:tracePt t="103875" x="2578100" y="1063625"/>
          <p14:tracePt t="103888" x="2554288" y="1063625"/>
          <p14:tracePt t="103905" x="2516188" y="1063625"/>
          <p14:tracePt t="103915" x="2503488" y="1063625"/>
          <p14:tracePt t="103925" x="2478088" y="1063625"/>
          <p14:tracePt t="103952" x="2352675" y="1025525"/>
          <p14:tracePt t="103956" x="2239963" y="1001713"/>
          <p14:tracePt t="103966" x="2090738" y="963613"/>
          <p14:tracePt t="103975" x="1890713" y="912813"/>
          <p14:tracePt t="103989" x="1739900" y="889000"/>
          <p14:tracePt t="103996" x="1627188" y="863600"/>
          <p14:tracePt t="104007" x="1501775" y="850900"/>
          <p14:tracePt t="104017" x="1414463" y="838200"/>
          <p14:tracePt t="104026" x="1363663" y="825500"/>
          <p14:tracePt t="104039" x="1327150" y="812800"/>
          <p14:tracePt t="104047" x="1301750" y="812800"/>
          <p14:tracePt t="104056" x="1289050" y="801688"/>
          <p14:tracePt t="104070" x="1276350" y="801688"/>
          <p14:tracePt t="104077" x="1239838" y="776288"/>
          <p14:tracePt t="104088" x="1214438" y="763588"/>
          <p14:tracePt t="104097" x="1201738" y="763588"/>
          <p14:tracePt t="104107" x="1189038" y="750888"/>
          <p14:tracePt t="104122" x="1176338" y="738188"/>
          <p14:tracePt t="104128" x="1163638" y="738188"/>
          <p14:tracePt t="104310" x="1176338" y="738188"/>
          <p14:tracePt t="104320" x="1201738" y="738188"/>
          <p14:tracePt t="104330" x="1239838" y="738188"/>
          <p14:tracePt t="104340" x="1289050" y="738188"/>
          <p14:tracePt t="104354" x="1363663" y="738188"/>
          <p14:tracePt t="104361" x="1439863" y="738188"/>
          <p14:tracePt t="104371" x="1527175" y="738188"/>
          <p14:tracePt t="104381" x="1589088" y="738188"/>
          <p14:tracePt t="104391" x="1627188" y="738188"/>
          <p14:tracePt t="104404" x="1677988" y="738188"/>
          <p14:tracePt t="104412" x="1714500" y="738188"/>
          <p14:tracePt t="104422" x="1752600" y="738188"/>
          <p14:tracePt t="104432" x="1801813" y="738188"/>
          <p14:tracePt t="104442" x="1903413" y="738188"/>
          <p14:tracePt t="104454" x="2003425" y="738188"/>
          <p14:tracePt t="104462" x="2052638" y="738188"/>
          <p14:tracePt t="104473" x="2139950" y="738188"/>
          <p14:tracePt t="104483" x="2190750" y="738188"/>
          <p14:tracePt t="104493" x="2228850" y="738188"/>
          <p14:tracePt t="104504" x="2265363" y="738188"/>
          <p14:tracePt t="104513" x="2303463" y="738188"/>
          <p14:tracePt t="104523" x="2390775" y="738188"/>
          <p14:tracePt t="104534" x="2465388" y="738188"/>
          <p14:tracePt t="104543" x="2578100" y="738188"/>
          <p14:tracePt t="104554" x="2654300" y="738188"/>
          <p14:tracePt t="104563" x="2778125" y="750888"/>
          <p14:tracePt t="104575" x="2879725" y="763588"/>
          <p14:tracePt t="104588" x="2979738" y="763588"/>
          <p14:tracePt t="104594" x="3128963" y="776288"/>
          <p14:tracePt t="104605" x="3254375" y="788988"/>
          <p14:tracePt t="104614" x="3354388" y="801688"/>
          <p14:tracePt t="104624" x="3441700" y="801688"/>
          <p14:tracePt t="104638" x="3492500" y="812800"/>
          <p14:tracePt t="104645" x="3541713" y="825500"/>
          <p14:tracePt t="104655" x="3605213" y="825500"/>
          <p14:tracePt t="104665" x="3667125" y="838200"/>
          <p14:tracePt t="104675" x="3792538" y="850900"/>
          <p14:tracePt t="104688" x="3892550" y="850900"/>
          <p14:tracePt t="104696" x="3992563" y="863600"/>
          <p14:tracePt t="104705" x="4081463" y="863600"/>
          <p14:tracePt t="104716" x="4143375" y="876300"/>
          <p14:tracePt t="104726" x="4217988" y="876300"/>
          <p14:tracePt t="104738" x="4268788" y="889000"/>
          <p14:tracePt t="104746" x="4305300" y="889000"/>
          <p14:tracePt t="104756" x="4318000" y="889000"/>
          <p14:tracePt t="104770" x="4343400" y="889000"/>
          <p14:tracePt t="104787" x="4356100" y="889000"/>
          <p14:tracePt t="104797" x="4368800" y="889000"/>
          <p14:tracePt t="104807" x="4394200" y="889000"/>
          <p14:tracePt t="104820" x="4406900" y="889000"/>
          <p14:tracePt t="104827" x="4430713" y="889000"/>
          <p14:tracePt t="104838" x="4443413" y="889000"/>
          <p14:tracePt t="104847" x="4456113" y="889000"/>
          <p14:tracePt t="104871" x="4468813" y="889000"/>
          <p14:tracePt t="104898" x="4481513" y="889000"/>
          <p14:tracePt t="104928" x="4481513" y="901700"/>
          <p14:tracePt t="108121" x="4481513" y="925513"/>
          <p14:tracePt t="108132" x="4506913" y="950913"/>
          <p14:tracePt t="108141" x="4543425" y="989013"/>
          <p14:tracePt t="108150" x="4594225" y="1089025"/>
          <p14:tracePt t="108162" x="4668838" y="1189038"/>
          <p14:tracePt t="108171" x="4756150" y="1314450"/>
          <p14:tracePt t="108182" x="4843463" y="1450975"/>
          <p14:tracePt t="108192" x="4932363" y="1576388"/>
          <p14:tracePt t="108202" x="5019675" y="1701800"/>
          <p14:tracePt t="108212" x="5170488" y="1852613"/>
          <p14:tracePt t="108222" x="5270500" y="1978025"/>
          <p14:tracePt t="108234" x="5383213" y="2114550"/>
          <p14:tracePt t="108242" x="5483225" y="2201863"/>
          <p14:tracePt t="108252" x="5595938" y="2303463"/>
          <p14:tracePt t="108266" x="5683250" y="2414588"/>
          <p14:tracePt t="108272" x="5732463" y="2503488"/>
          <p14:tracePt t="108284" x="5770563" y="2590800"/>
          <p14:tracePt t="108293" x="5783263" y="2678113"/>
          <p14:tracePt t="108303" x="5783263" y="2728913"/>
          <p14:tracePt t="108316" x="5783263" y="2803525"/>
          <p14:tracePt t="108323" x="5732463" y="2840038"/>
          <p14:tracePt t="108333" x="5657850" y="2890838"/>
          <p14:tracePt t="108344" x="5570538" y="2928938"/>
          <p14:tracePt t="108354" x="5432425" y="2965450"/>
          <p14:tracePt t="108366" x="5281613" y="2990850"/>
          <p14:tracePt t="108374" x="4981575" y="2990850"/>
          <p14:tracePt t="108384" x="4706938" y="2990850"/>
          <p14:tracePt t="108395" x="4256088" y="2952750"/>
          <p14:tracePt t="108405" x="3792538" y="2890838"/>
          <p14:tracePt t="108416" x="3341688" y="2828925"/>
          <p14:tracePt t="108425" x="3041650" y="2765425"/>
          <p14:tracePt t="108434" x="2778125" y="2728913"/>
          <p14:tracePt t="108449" x="2628900" y="2703513"/>
          <p14:tracePt t="108455" x="2528888" y="2690813"/>
          <p14:tracePt t="108465" x="2490788" y="2678113"/>
          <p14:tracePt t="108475" x="2452688" y="2678113"/>
          <p14:tracePt t="108486" x="2441575" y="2678113"/>
          <p14:tracePt t="108657" x="2428875" y="2678113"/>
          <p14:tracePt t="108668" x="2403475" y="2678113"/>
          <p14:tracePt t="108681" x="2378075" y="2678113"/>
          <p14:tracePt t="108688" x="2328863" y="2690813"/>
          <p14:tracePt t="108699" x="2239963" y="2716213"/>
          <p14:tracePt t="108709" x="2127250" y="2728913"/>
          <p14:tracePt t="108720" x="1965325" y="2740025"/>
          <p14:tracePt t="108733" x="1839913" y="2765425"/>
          <p14:tracePt t="108739" x="1701800" y="2765425"/>
          <p14:tracePt t="108751" x="1501775" y="2765425"/>
          <p14:tracePt t="108758" x="1352550" y="2765425"/>
          <p14:tracePt t="108768" x="1189038" y="2765425"/>
          <p14:tracePt t="108780" x="1050925" y="2765425"/>
          <p14:tracePt t="108788" x="938213" y="2765425"/>
          <p14:tracePt t="108798" x="863600" y="2765425"/>
          <p14:tracePt t="108808" x="801688" y="2765425"/>
          <p14:tracePt t="108818" x="763588" y="2765425"/>
          <p14:tracePt t="108828" x="738188" y="2765425"/>
          <p14:tracePt t="108838" x="725488" y="2765425"/>
          <p14:tracePt t="108850" x="712788" y="2765425"/>
          <p14:tracePt t="108861" x="701675" y="2765425"/>
          <p14:tracePt t="108962" x="712788" y="2765425"/>
          <p14:tracePt t="108994" x="725488" y="2765425"/>
          <p14:tracePt t="109002" x="738188" y="2765425"/>
          <p14:tracePt t="109015" x="750888" y="2765425"/>
          <p14:tracePt t="109022" x="776288" y="2765425"/>
          <p14:tracePt t="109032" x="788988" y="2765425"/>
          <p14:tracePt t="109043" x="814388" y="2765425"/>
          <p14:tracePt t="109052" x="825500" y="2765425"/>
          <p14:tracePt t="109065" x="876300" y="2765425"/>
          <p14:tracePt t="109073" x="914400" y="2765425"/>
          <p14:tracePt t="109083" x="989013" y="2765425"/>
          <p14:tracePt t="109095" x="1063625" y="2765425"/>
          <p14:tracePt t="109103" x="1176338" y="2765425"/>
          <p14:tracePt t="109115" x="1239838" y="2765425"/>
          <p14:tracePt t="109123" x="1376363" y="2765425"/>
          <p14:tracePt t="109134" x="1552575" y="2765425"/>
          <p14:tracePt t="109145" x="1790700" y="2765425"/>
          <p14:tracePt t="109164" x="1952625" y="2752725"/>
          <p14:tracePt t="109165" x="2116138" y="2740025"/>
          <p14:tracePt t="109174" x="2290763" y="2728913"/>
          <p14:tracePt t="109185" x="2441575" y="2703513"/>
          <p14:tracePt t="109198" x="2590800" y="2690813"/>
          <p14:tracePt t="109204" x="2767013" y="2678113"/>
          <p14:tracePt t="109216" x="3003550" y="2652713"/>
          <p14:tracePt t="109225" x="3254375" y="2640013"/>
          <p14:tracePt t="109235" x="3467100" y="2627313"/>
          <p14:tracePt t="109248" x="3654425" y="2627313"/>
          <p14:tracePt t="109255" x="3879850" y="2603500"/>
          <p14:tracePt t="109266" x="4092575" y="2590800"/>
          <p14:tracePt t="109276" x="4268788" y="2578100"/>
          <p14:tracePt t="109286" x="4394200" y="2565400"/>
          <p14:tracePt t="109299" x="4518025" y="2565400"/>
          <p14:tracePt t="109306" x="4619625" y="2565400"/>
          <p14:tracePt t="109316" x="4681538" y="2565400"/>
          <p14:tracePt t="109327" x="4719638" y="2565400"/>
          <p14:tracePt t="109336" x="4756150" y="2565400"/>
          <p14:tracePt t="109348" x="4781550" y="2565400"/>
          <p14:tracePt t="109356" x="4806950" y="2565400"/>
          <p14:tracePt t="109380" x="4819650" y="2565400"/>
          <p14:tracePt t="109480" x="4806950" y="2565400"/>
          <p14:tracePt t="109488" x="4768850" y="2565400"/>
          <p14:tracePt t="109498" x="4732338" y="2565400"/>
          <p14:tracePt t="109509" x="4681538" y="2565400"/>
          <p14:tracePt t="109519" x="4643438" y="2578100"/>
          <p14:tracePt t="109532" x="4594225" y="2578100"/>
          <p14:tracePt t="109539" x="4543425" y="2578100"/>
          <p14:tracePt t="109549" x="4506913" y="2578100"/>
          <p14:tracePt t="109560" x="4468813" y="2578100"/>
          <p14:tracePt t="109569" x="4443413" y="2578100"/>
          <p14:tracePt t="109581" x="4406900" y="2578100"/>
          <p14:tracePt t="109590" x="4330700" y="2590800"/>
          <p14:tracePt t="109600" x="4243388" y="2590800"/>
          <p14:tracePt t="109614" x="4205288" y="2590800"/>
          <p14:tracePt t="109620" x="4105275" y="2603500"/>
          <p14:tracePt t="109632" x="3968750" y="2640013"/>
          <p14:tracePt t="109641" x="3817938" y="2652713"/>
          <p14:tracePt t="109650" x="3730625" y="2665413"/>
          <p14:tracePt t="109664" x="3630613" y="2678113"/>
          <p14:tracePt t="109671" x="3541713" y="2678113"/>
          <p14:tracePt t="109682" x="3467100" y="2690813"/>
          <p14:tracePt t="109691" x="3405188" y="2690813"/>
          <p14:tracePt t="109701" x="3341688" y="2690813"/>
          <p14:tracePt t="109715" x="3305175" y="2703513"/>
          <p14:tracePt t="109724" x="3216275" y="2716213"/>
          <p14:tracePt t="109732" x="3092450" y="2728913"/>
          <p14:tracePt t="109742" x="2941638" y="2752725"/>
          <p14:tracePt t="109752" x="2778125" y="2790825"/>
          <p14:tracePt t="109765" x="2641600" y="2816225"/>
          <p14:tracePt t="109773" x="2516188" y="2840038"/>
          <p14:tracePt t="109783" x="2403475" y="2865438"/>
          <p14:tracePt t="109793" x="2328863" y="2890838"/>
          <p14:tracePt t="109802" x="2265363" y="2890838"/>
          <p14:tracePt t="109814" x="2228850" y="2903538"/>
          <p14:tracePt t="109823" x="2190750" y="2903538"/>
          <p14:tracePt t="109833" x="2165350" y="2903538"/>
          <p14:tracePt t="109853" x="2152650" y="2903538"/>
          <p14:tracePt t="109874" x="2139950" y="2903538"/>
          <p14:tracePt t="109897" x="2127250" y="2903538"/>
          <p14:tracePt t="110269" x="2127250" y="2890838"/>
          <p14:tracePt t="110593" x="2127250" y="2878138"/>
          <p14:tracePt t="111363" x="2127250" y="2865438"/>
          <p14:tracePt t="111374" x="2139950" y="2865438"/>
          <p14:tracePt t="111404" x="2152650" y="2865438"/>
          <p14:tracePt t="111444" x="2165350" y="2865438"/>
          <p14:tracePt t="111455" x="2178050" y="2865438"/>
          <p14:tracePt t="111464" x="2190750" y="2852738"/>
          <p14:tracePt t="111477" x="2216150" y="2852738"/>
          <p14:tracePt t="111485" x="2252663" y="2852738"/>
          <p14:tracePt t="111495" x="2303463" y="2852738"/>
          <p14:tracePt t="111505" x="2403475" y="2840038"/>
          <p14:tracePt t="111515" x="2503488" y="2828925"/>
          <p14:tracePt t="111529" x="2654300" y="2828925"/>
          <p14:tracePt t="111536" x="2854325" y="2828925"/>
          <p14:tracePt t="111545" x="3141663" y="2852738"/>
          <p14:tracePt t="111556" x="3441700" y="2903538"/>
          <p14:tracePt t="111566" x="3756025" y="3028950"/>
          <p14:tracePt t="111579" x="3968750" y="3116263"/>
          <p14:tracePt t="111586" x="4168775" y="3203575"/>
          <p14:tracePt t="111597" x="4268788" y="3290888"/>
          <p14:tracePt t="111607" x="4381500" y="3354388"/>
          <p14:tracePt t="111617" x="4468813" y="3416300"/>
          <p14:tracePt t="111630" x="4543425" y="3503613"/>
          <p14:tracePt t="111637" x="4581525" y="3554413"/>
          <p14:tracePt t="111648" x="4630738" y="3641725"/>
          <p14:tracePt t="111657" x="4656138" y="3716338"/>
          <p14:tracePt t="111667" x="4668838" y="3792538"/>
          <p14:tracePt t="111681" x="4668838" y="3854450"/>
          <p14:tracePt t="111687" x="4668838" y="3892550"/>
          <p14:tracePt t="111698" x="4668838" y="3929063"/>
          <p14:tracePt t="111712" x="4668838" y="3954463"/>
          <p14:tracePt t="111718" x="4668838" y="3967163"/>
          <p14:tracePt t="111738" x="4656138" y="3979863"/>
          <p14:tracePt t="111748" x="4643438" y="3979863"/>
          <p14:tracePt t="111762" x="4606925" y="3979863"/>
          <p14:tracePt t="111769" x="4568825" y="3979863"/>
          <p14:tracePt t="111779" x="4530725" y="3979863"/>
          <p14:tracePt t="111790" x="4481513" y="3979863"/>
          <p14:tracePt t="111799" x="4430713" y="3967163"/>
          <p14:tracePt t="111812" x="4330700" y="3941763"/>
          <p14:tracePt t="111819" x="4217988" y="3916363"/>
          <p14:tracePt t="111830" x="4068763" y="3867150"/>
          <p14:tracePt t="111840" x="3943350" y="3829050"/>
          <p14:tracePt t="111850" x="3792538" y="3779838"/>
          <p14:tracePt t="111863" x="3654425" y="3729038"/>
          <p14:tracePt t="111871" x="3517900" y="3703638"/>
          <p14:tracePt t="111880" x="3405188" y="3654425"/>
          <p14:tracePt t="111893" x="3279775" y="3616325"/>
          <p14:tracePt t="111902" x="3192463" y="3590925"/>
          <p14:tracePt t="111912" x="3103563" y="3554413"/>
          <p14:tracePt t="111922" x="3016250" y="3529013"/>
          <p14:tracePt t="111930" x="2941638" y="3503613"/>
          <p14:tracePt t="111944" x="2916238" y="3490913"/>
          <p14:tracePt t="111951" x="2890838" y="3479800"/>
          <p14:tracePt t="111963" x="2867025" y="3467100"/>
          <p14:tracePt t="111971" x="2854325" y="3467100"/>
          <p14:tracePt t="111994" x="2841625" y="3454400"/>
          <p14:tracePt t="112012" x="2828925" y="3441700"/>
          <p14:tracePt t="112027" x="2816225" y="3441700"/>
          <p14:tracePt t="112043" x="2803525" y="3441700"/>
          <p14:tracePt t="112047" x="2790825" y="3441700"/>
          <p14:tracePt t="112062" x="2767013" y="3441700"/>
          <p14:tracePt t="112073" x="2754313" y="3441700"/>
          <p14:tracePt t="112083" x="2741613" y="3441700"/>
          <p14:tracePt t="112095" x="2728913" y="3441700"/>
          <p14:tracePt t="112126" x="2716213" y="3441700"/>
          <p14:tracePt t="113076" x="2728913" y="3441700"/>
          <p14:tracePt t="113098" x="2754313" y="3441700"/>
          <p14:tracePt t="113117" x="2778125" y="3441700"/>
          <p14:tracePt t="113127" x="2790825" y="3441700"/>
          <p14:tracePt t="113138" x="2828925" y="3441700"/>
          <p14:tracePt t="113147" x="2867025" y="3441700"/>
          <p14:tracePt t="113159" x="2890838" y="3441700"/>
          <p14:tracePt t="113167" x="2928938" y="3441700"/>
          <p14:tracePt t="113177" x="2967038" y="3441700"/>
          <p14:tracePt t="113189" x="3003550" y="3441700"/>
          <p14:tracePt t="113198" x="3041650" y="3441700"/>
          <p14:tracePt t="113210" x="3092450" y="3441700"/>
          <p14:tracePt t="113218" x="3154363" y="3441700"/>
          <p14:tracePt t="113228" x="3205163" y="3441700"/>
          <p14:tracePt t="113238" x="3292475" y="3441700"/>
          <p14:tracePt t="113248" x="3392488" y="3441700"/>
          <p14:tracePt t="113259" x="3492500" y="3441700"/>
          <p14:tracePt t="113269" x="3567113" y="3441700"/>
          <p14:tracePt t="113279" x="3667125" y="3441700"/>
          <p14:tracePt t="113293" x="3743325" y="3441700"/>
          <p14:tracePt t="113299" x="3817938" y="3441700"/>
          <p14:tracePt t="113309" x="3892550" y="3441700"/>
          <p14:tracePt t="113319" x="3992563" y="3441700"/>
          <p14:tracePt t="113329" x="4081463" y="3441700"/>
          <p14:tracePt t="113343" x="4156075" y="3441700"/>
          <p14:tracePt t="113350" x="4217988" y="3441700"/>
          <p14:tracePt t="113360" x="4294188" y="3454400"/>
          <p14:tracePt t="113370" x="4330700" y="3454400"/>
          <p14:tracePt t="113380" x="4381500" y="3454400"/>
          <p14:tracePt t="113393" x="4418013" y="3454400"/>
          <p14:tracePt t="113400" x="4468813" y="3454400"/>
          <p14:tracePt t="113410" x="4506913" y="3454400"/>
          <p14:tracePt t="113421" x="4543425" y="3454400"/>
          <p14:tracePt t="113431" x="4568825" y="3454400"/>
          <p14:tracePt t="113442" x="4594225" y="3454400"/>
          <p14:tracePt t="113452" x="4606925" y="3454400"/>
          <p14:tracePt t="113461" x="4619625" y="3454400"/>
          <p14:tracePt t="113472" x="4630738" y="3454400"/>
          <p14:tracePt t="113502" x="4643438" y="3454400"/>
          <p14:tracePt t="113553" x="4643438" y="3467100"/>
          <p14:tracePt t="114576" x="4656138" y="3467100"/>
          <p14:tracePt t="114587" x="4668838" y="3467100"/>
          <p14:tracePt t="114596" x="4706938" y="3467100"/>
          <p14:tracePt t="114608" x="4719638" y="3467100"/>
          <p14:tracePt t="114617" x="4743450" y="3454400"/>
          <p14:tracePt t="114627" x="4768850" y="3429000"/>
          <p14:tracePt t="114641" x="4819650" y="3416300"/>
          <p14:tracePt t="114647" x="4856163" y="3403600"/>
          <p14:tracePt t="114658" x="4932363" y="3378200"/>
          <p14:tracePt t="114667" x="5006975" y="3354388"/>
          <p14:tracePt t="114678" x="5106988" y="3341688"/>
          <p14:tracePt t="114692" x="5170488" y="3328988"/>
          <p14:tracePt t="114698" x="5294313" y="3316288"/>
          <p14:tracePt t="114709" x="5394325" y="3303588"/>
          <p14:tracePt t="114719" x="5507038" y="3290888"/>
          <p14:tracePt t="114728" x="5607050" y="3290888"/>
          <p14:tracePt t="114742" x="5708650" y="3290888"/>
          <p14:tracePt t="114748" x="5832475" y="3290888"/>
          <p14:tracePt t="114759" x="5945188" y="3290888"/>
          <p14:tracePt t="114769" x="6034088" y="3290888"/>
          <p14:tracePt t="114780" x="6146800" y="3290888"/>
          <p14:tracePt t="114791" x="6246813" y="3290888"/>
          <p14:tracePt t="114799" x="6346825" y="3290888"/>
          <p14:tracePt t="114809" x="6446838" y="3290888"/>
          <p14:tracePt t="114820" x="6572250" y="3290888"/>
          <p14:tracePt t="114829" x="6672263" y="3290888"/>
          <p14:tracePt t="114841" x="6772275" y="3303588"/>
          <p14:tracePt t="114850" x="6859588" y="3316288"/>
          <p14:tracePt t="114860" x="6959600" y="3316288"/>
          <p14:tracePt t="114871" x="7034213" y="3316288"/>
          <p14:tracePt t="114880" x="7146925" y="3328988"/>
          <p14:tracePt t="114892" x="7210425" y="3328988"/>
          <p14:tracePt t="114901" x="7310438" y="3354388"/>
          <p14:tracePt t="114911" x="7397750" y="3354388"/>
          <p14:tracePt t="114924" x="7485063" y="3367088"/>
          <p14:tracePt t="114931" x="7535863" y="3378200"/>
          <p14:tracePt t="114941" x="7610475" y="3378200"/>
          <p14:tracePt t="114951" x="7661275" y="3390900"/>
          <p14:tracePt t="114961" x="7723188" y="3390900"/>
          <p14:tracePt t="114976" x="7810500" y="3403600"/>
          <p14:tracePt t="114981" x="7861300" y="3403600"/>
          <p14:tracePt t="114992" x="7986713" y="3403600"/>
          <p14:tracePt t="115003" x="8074025" y="3403600"/>
          <p14:tracePt t="115012" x="8174038" y="3403600"/>
          <p14:tracePt t="115024" x="8223250" y="3403600"/>
          <p14:tracePt t="115032" x="8286750" y="3403600"/>
          <p14:tracePt t="115043" x="8335963" y="3403600"/>
          <p14:tracePt t="115053" x="8386763" y="3403600"/>
          <p14:tracePt t="115063" x="8461375" y="3403600"/>
          <p14:tracePt t="115076" x="8499475" y="3403600"/>
          <p14:tracePt t="115084" x="8586788" y="3403600"/>
          <p14:tracePt t="115105" x="8650288" y="3390900"/>
          <p14:tracePt t="115108" x="8712200" y="3378200"/>
          <p14:tracePt t="115113" x="8774113" y="3378200"/>
          <p14:tracePt t="115125" x="8812213" y="3378200"/>
          <p14:tracePt t="115133" x="8863013" y="3378200"/>
          <p14:tracePt t="115144" x="8886825" y="3367088"/>
          <p14:tracePt t="115157" x="8924925" y="3367088"/>
          <p14:tracePt t="115164" x="8937625" y="3367088"/>
          <p14:tracePt t="115175" x="8963025" y="3367088"/>
          <p14:tracePt t="115184" x="8999538" y="3367088"/>
          <p14:tracePt t="115194" x="9037638" y="3367088"/>
          <p14:tracePt t="115208" x="9063038" y="3367088"/>
          <p14:tracePt t="115215" x="9099550" y="3367088"/>
          <p14:tracePt t="115225" x="9124950" y="3367088"/>
          <p14:tracePt t="115235" x="9150350" y="3367088"/>
          <p14:tracePt t="115244" x="9175750" y="3367088"/>
          <p14:tracePt t="115255" x="9199563" y="3367088"/>
          <p14:tracePt t="115265" x="9212263" y="3367088"/>
          <p14:tracePt t="115275" x="9224963" y="3367088"/>
          <p14:tracePt t="115284" x="9237663" y="3367088"/>
          <p14:tracePt t="115295" x="9250363" y="3367088"/>
          <p14:tracePt t="115305" x="9275763" y="3367088"/>
          <p14:tracePt t="115315" x="9301163" y="3367088"/>
          <p14:tracePt t="115326" x="9324975" y="3367088"/>
          <p14:tracePt t="115346" x="9337675" y="3367088"/>
          <p14:tracePt t="115357" x="9350375" y="3367088"/>
          <p14:tracePt t="115367" x="9363075" y="3367088"/>
          <p14:tracePt t="115376" x="9375775" y="3367088"/>
          <p14:tracePt t="115397" x="9388475" y="3367088"/>
          <p14:tracePt t="115418" x="9401175" y="3367088"/>
          <p14:tracePt t="115478" x="9413875" y="3367088"/>
          <p14:tracePt t="115509" x="9437688" y="3367088"/>
          <p14:tracePt t="115529" x="9450388" y="3367088"/>
          <p14:tracePt t="115549" x="9488488" y="3367088"/>
          <p14:tracePt t="115560" x="9525000" y="3390900"/>
          <p14:tracePt t="115572" x="9588500" y="3403600"/>
          <p14:tracePt t="115582" x="9650413" y="3416300"/>
          <p14:tracePt t="115591" x="9688513" y="3416300"/>
          <p14:tracePt t="115600" x="9726613" y="3429000"/>
          <p14:tracePt t="115610" x="9750425" y="3429000"/>
          <p14:tracePt t="115624" x="9775825" y="3441700"/>
          <p14:tracePt t="115630" x="9788525" y="3441700"/>
          <p14:tracePt t="115640" x="9826625" y="3441700"/>
          <p14:tracePt t="115651" x="9863138" y="3454400"/>
          <p14:tracePt t="115660" x="9901238" y="3454400"/>
          <p14:tracePt t="115674" x="9913938" y="3454400"/>
          <p14:tracePt t="115681" x="9926638" y="3454400"/>
          <p14:tracePt t="115691" x="9939338" y="3454400"/>
          <p14:tracePt t="115702" x="9963150" y="3454400"/>
          <p14:tracePt t="115711" x="10001250" y="3454400"/>
          <p14:tracePt t="115723" x="10026650" y="3454400"/>
          <p14:tracePt t="115742" x="10052050" y="3454400"/>
          <p14:tracePt t="115762" x="10064750" y="3454400"/>
          <p14:tracePt t="115783" x="10075863" y="3454400"/>
          <p14:tracePt t="115813" x="10088563" y="3454400"/>
          <p14:tracePt t="115823" x="10101263" y="3467100"/>
          <p14:tracePt t="115833" x="10126663" y="3467100"/>
          <p14:tracePt t="115844" x="10152063" y="3479800"/>
          <p14:tracePt t="115863" x="10177463" y="3479800"/>
          <p14:tracePt t="115873" x="10188575" y="3479800"/>
          <p14:tracePt t="115894" x="10213975" y="3479800"/>
          <p14:tracePt t="115907" x="10226675" y="3479800"/>
          <p14:tracePt t="115914" x="10277475" y="3479800"/>
          <p14:tracePt t="115924" x="10313988" y="3479800"/>
          <p14:tracePt t="115935" x="10390188" y="3490913"/>
          <p14:tracePt t="115944" x="10464800" y="3503613"/>
          <p14:tracePt t="115956" x="10552113" y="3516313"/>
          <p14:tracePt t="115965" x="10614025" y="3529013"/>
          <p14:tracePt t="115975" x="10677525" y="3541713"/>
          <p14:tracePt t="115988" x="10715625" y="3541713"/>
          <p14:tracePt t="115995" x="10739438" y="3541713"/>
          <p14:tracePt t="116007" x="10752138" y="3541713"/>
          <p14:tracePt t="116015" x="10764838" y="3554413"/>
          <p14:tracePt t="116025" x="10790238" y="3554413"/>
          <p14:tracePt t="116039" x="10802938" y="3554413"/>
          <p14:tracePt t="116046" x="10815638" y="3554413"/>
          <p14:tracePt t="116056" x="10839450" y="3554413"/>
          <p14:tracePt t="116066" x="10890250" y="3554413"/>
          <p14:tracePt t="116076" x="10915650" y="3554413"/>
          <p14:tracePt t="116089" x="10939463" y="3567113"/>
          <p14:tracePt t="116096" x="10952163" y="3567113"/>
          <p14:tracePt t="116107" x="10977563" y="3567113"/>
          <p14:tracePt t="116127" x="10990263" y="3567113"/>
          <p14:tracePt t="116149" x="11002963" y="3567113"/>
          <p14:tracePt t="116177" x="11015663" y="3567113"/>
          <p14:tracePt t="116198" x="11028363" y="3567113"/>
          <p14:tracePt t="116694" x="11015663" y="3567113"/>
          <p14:tracePt t="116705" x="11002963" y="3579813"/>
          <p14:tracePt t="116715" x="10939463" y="3590925"/>
          <p14:tracePt t="116724" x="10839450" y="3603625"/>
          <p14:tracePt t="116738" x="10664825" y="3629025"/>
          <p14:tracePt t="116745" x="10352088" y="3667125"/>
          <p14:tracePt t="116756" x="9875838" y="3679825"/>
          <p14:tracePt t="116765" x="9263063" y="3729038"/>
          <p14:tracePt t="116775" x="8574088" y="3779838"/>
          <p14:tracePt t="116788" x="7848600" y="3854450"/>
          <p14:tracePt t="116796" x="7235825" y="3879850"/>
          <p14:tracePt t="116806" x="6534150" y="3954463"/>
          <p14:tracePt t="116817" x="5821363" y="4029075"/>
          <p14:tracePt t="116827" x="5157788" y="4079875"/>
          <p14:tracePt t="116838" x="4643438" y="4117975"/>
          <p14:tracePt t="116847" x="4192588" y="4167188"/>
          <p14:tracePt t="116856" x="3705225" y="4205288"/>
          <p14:tracePt t="116867" x="3279775" y="4254500"/>
          <p14:tracePt t="116877" x="2854325" y="4318000"/>
          <p14:tracePt t="116888" x="2541588" y="4318000"/>
          <p14:tracePt t="116897" x="2190750" y="4354513"/>
          <p14:tracePt t="116908" x="1939925" y="4367213"/>
          <p14:tracePt t="116921" x="1765300" y="4367213"/>
          <p14:tracePt t="116928" x="1627188" y="4367213"/>
          <p14:tracePt t="116939" x="1514475" y="4367213"/>
          <p14:tracePt t="116948" x="1427163" y="4367213"/>
          <p14:tracePt t="116958" x="1363663" y="4367213"/>
          <p14:tracePt t="116971" x="1327150" y="4367213"/>
          <p14:tracePt t="116979" x="1301750" y="4367213"/>
          <p14:tracePt t="116999" x="1289050" y="4367213"/>
          <p14:tracePt t="117039" x="1239838" y="4367213"/>
          <p14:tracePt t="117050" x="1189038" y="4367213"/>
          <p14:tracePt t="117059" x="1139825" y="4354513"/>
          <p14:tracePt t="117071" x="1114425" y="4341813"/>
          <p14:tracePt t="117080" x="1076325" y="4330700"/>
          <p14:tracePt t="117101" x="1063625" y="4330700"/>
          <p14:tracePt t="117110" x="1063625" y="4318000"/>
          <p14:tracePt t="117124" x="1050925" y="4318000"/>
          <p14:tracePt t="117140" x="1038225" y="4318000"/>
          <p14:tracePt t="117171" x="1038225" y="4305300"/>
          <p14:tracePt t="117186" x="1014413" y="4267200"/>
          <p14:tracePt t="117192" x="989013" y="4241800"/>
          <p14:tracePt t="117205" x="950913" y="4192588"/>
          <p14:tracePt t="117211" x="950913" y="4179888"/>
          <p14:tracePt t="117222" x="925513" y="4167188"/>
          <p14:tracePt t="117232" x="925513" y="4154488"/>
          <p14:tracePt t="117242" x="925513" y="4141788"/>
          <p14:tracePt t="117255" x="914400" y="4141788"/>
          <p14:tracePt t="117264" x="914400" y="4129088"/>
          <p14:tracePt t="117323" x="914400" y="4117975"/>
          <p14:tracePt t="117364" x="938213" y="4105275"/>
          <p14:tracePt t="117373" x="950913" y="4092575"/>
          <p14:tracePt t="117386" x="976313" y="4092575"/>
          <p14:tracePt t="117394" x="1001713" y="4067175"/>
          <p14:tracePt t="117405" x="1038225" y="4054475"/>
          <p14:tracePt t="117416" x="1076325" y="4054475"/>
          <p14:tracePt t="117424" x="1150938" y="4029075"/>
          <p14:tracePt t="117437" x="1214438" y="4017963"/>
          <p14:tracePt t="117445" x="1263650" y="3992563"/>
          <p14:tracePt t="117455" x="1314450" y="3979863"/>
          <p14:tracePt t="117465" x="1339850" y="3979863"/>
          <p14:tracePt t="117475" x="1376363" y="3979863"/>
          <p14:tracePt t="117488" x="1401763" y="3967163"/>
          <p14:tracePt t="117496" x="1427163" y="3967163"/>
          <p14:tracePt t="117505" x="1465263" y="3954463"/>
          <p14:tracePt t="117516" x="1501775" y="3941763"/>
          <p14:tracePt t="117526" x="1527175" y="3941763"/>
          <p14:tracePt t="117538" x="1565275" y="3941763"/>
          <p14:tracePt t="117546" x="1589088" y="3929063"/>
          <p14:tracePt t="117556" x="1627188" y="3929063"/>
          <p14:tracePt t="117566" x="1665288" y="3916363"/>
          <p14:tracePt t="117576" x="1701800" y="3916363"/>
          <p14:tracePt t="117587" x="1727200" y="3905250"/>
          <p14:tracePt t="117597" x="1765300" y="3905250"/>
          <p14:tracePt t="117608" x="1790700" y="3905250"/>
          <p14:tracePt t="117620" x="1852613" y="3892550"/>
          <p14:tracePt t="117627" x="1939925" y="3892550"/>
          <p14:tracePt t="117637" x="2027238" y="3892550"/>
          <p14:tracePt t="117648" x="2090738" y="3892550"/>
          <p14:tracePt t="117657" x="2139950" y="3892550"/>
          <p14:tracePt t="117670" x="2178050" y="3892550"/>
          <p14:tracePt t="117678" x="2216150" y="3892550"/>
          <p14:tracePt t="117688" x="2252663" y="3892550"/>
          <p14:tracePt t="117698" x="2278063" y="3892550"/>
          <p14:tracePt t="117708" x="2339975" y="3892550"/>
          <p14:tracePt t="117720" x="2441575" y="3892550"/>
          <p14:tracePt t="117728" x="2590800" y="3892550"/>
          <p14:tracePt t="117738" x="2716213" y="3892550"/>
          <p14:tracePt t="117749" x="2890838" y="3905250"/>
          <p14:tracePt t="117758" x="3028950" y="3916363"/>
          <p14:tracePt t="117771" x="3141663" y="3916363"/>
          <p14:tracePt t="117779" x="3228975" y="3941763"/>
          <p14:tracePt t="117789" x="3341688" y="3954463"/>
          <p14:tracePt t="117800" x="3405188" y="3967163"/>
          <p14:tracePt t="117809" x="3505200" y="3979863"/>
          <p14:tracePt t="117820" x="3567113" y="3992563"/>
          <p14:tracePt t="117830" x="3667125" y="4017963"/>
          <p14:tracePt t="117840" x="3743325" y="4029075"/>
          <p14:tracePt t="117854" x="3792538" y="4041775"/>
          <p14:tracePt t="117860" x="3879850" y="4067175"/>
          <p14:tracePt t="117871" x="3956050" y="4092575"/>
          <p14:tracePt t="117881" x="3992563" y="4105275"/>
          <p14:tracePt t="117890" x="4056063" y="4129088"/>
          <p14:tracePt t="117905" x="4092575" y="4141788"/>
          <p14:tracePt t="117911" x="4105275" y="4154488"/>
          <p14:tracePt t="117921" x="4117975" y="4154488"/>
          <p14:tracePt t="117936" x="4130675" y="4154488"/>
          <p14:tracePt t="117961" x="4143375" y="4154488"/>
          <p14:tracePt t="118032" x="4143375" y="4167188"/>
          <p14:tracePt t="120302" x="4143375" y="4141788"/>
          <p14:tracePt t="120333" x="4143375" y="4129088"/>
          <p14:tracePt t="120343" x="4156075" y="4129088"/>
          <p14:tracePt t="120403" x="4168775" y="4129088"/>
          <p14:tracePt t="120443" x="4168775" y="4117975"/>
          <p14:tracePt t="120505" x="4168775" y="4105275"/>
          <p14:tracePt t="120516" x="4181475" y="4105275"/>
          <p14:tracePt t="120526" x="4205288" y="4105275"/>
          <p14:tracePt t="120535" x="4205288" y="4092575"/>
          <p14:tracePt t="120576" x="4217988" y="4092575"/>
          <p14:tracePt t="120668" x="4217988" y="4079875"/>
          <p14:tracePt t="120678" x="4243388" y="4079875"/>
          <p14:tracePt t="120699" x="4256088" y="4079875"/>
          <p14:tracePt t="120709" x="4281488" y="4067175"/>
          <p14:tracePt t="120718" x="4305300" y="4067175"/>
          <p14:tracePt t="120729" x="4318000" y="4054475"/>
          <p14:tracePt t="120739" x="4343400" y="4054475"/>
          <p14:tracePt t="120750" x="4356100" y="4054475"/>
          <p14:tracePt t="120759" x="4394200" y="4054475"/>
          <p14:tracePt t="120769" x="4418013" y="4054475"/>
          <p14:tracePt t="120782" x="4468813" y="4054475"/>
          <p14:tracePt t="120789" x="4568825" y="4041775"/>
          <p14:tracePt t="120800" x="4694238" y="4029075"/>
          <p14:tracePt t="120809" x="4806950" y="4005263"/>
          <p14:tracePt t="120819" x="4945063" y="3992563"/>
          <p14:tracePt t="120834" x="5057775" y="3979863"/>
          <p14:tracePt t="120840" x="5181600" y="3979863"/>
          <p14:tracePt t="120851" x="5270500" y="3967163"/>
          <p14:tracePt t="120860" x="5370513" y="3967163"/>
          <p14:tracePt t="120870" x="5445125" y="3967163"/>
          <p14:tracePt t="120883" x="5532438" y="3967163"/>
          <p14:tracePt t="120891" x="5619750" y="3967163"/>
          <p14:tracePt t="120900" x="5732463" y="3967163"/>
          <p14:tracePt t="120912" x="5883275" y="3967163"/>
          <p14:tracePt t="120920" x="6045200" y="3967163"/>
          <p14:tracePt t="120934" x="6183313" y="3967163"/>
          <p14:tracePt t="120941" x="6334125" y="3967163"/>
          <p14:tracePt t="120951" x="6483350" y="3979863"/>
          <p14:tracePt t="120962" x="6596063" y="3979863"/>
          <p14:tracePt t="120971" x="6721475" y="3992563"/>
          <p14:tracePt t="120984" x="6846888" y="3992563"/>
          <p14:tracePt t="120992" x="6972300" y="3992563"/>
          <p14:tracePt t="121003" x="7046913" y="3992563"/>
          <p14:tracePt t="121016" x="7134225" y="3992563"/>
          <p14:tracePt t="121022" x="7185025" y="3992563"/>
          <p14:tracePt t="121032" x="7223125" y="3992563"/>
          <p14:tracePt t="121043" x="7272338" y="3992563"/>
          <p14:tracePt t="121053" x="7310438" y="3992563"/>
          <p14:tracePt t="121067" x="7359650" y="3992563"/>
          <p14:tracePt t="121073" x="7385050" y="3992563"/>
          <p14:tracePt t="121083" x="7423150" y="3992563"/>
          <p14:tracePt t="121093" x="7435850" y="4005263"/>
          <p14:tracePt t="121103" x="7448550" y="4005263"/>
          <p14:tracePt t="121117" x="7459663" y="4005263"/>
          <p14:tracePt t="121124" x="7472363" y="4005263"/>
          <p14:tracePt t="121134" x="7472363" y="4017963"/>
          <p14:tracePt t="121145" x="7497763" y="4017963"/>
          <p14:tracePt t="121154" x="7510463" y="4017963"/>
          <p14:tracePt t="121167" x="7572375" y="4054475"/>
          <p14:tracePt t="121174" x="7697788" y="4105275"/>
          <p14:tracePt t="121185" x="7835900" y="4192588"/>
          <p14:tracePt t="121198" x="7948613" y="4241800"/>
          <p14:tracePt t="121205" x="8023225" y="4279900"/>
          <p14:tracePt t="121217" x="8074025" y="4318000"/>
          <p14:tracePt t="121225" x="8099425" y="4330700"/>
          <p14:tracePt t="121235" x="8123238" y="4341813"/>
          <p14:tracePt t="121266" x="8135938" y="4341813"/>
          <p14:tracePt t="150214" x="8148638" y="4330700"/>
          <p14:tracePt t="150228" x="8186738" y="4318000"/>
          <p14:tracePt t="150235" x="8261350" y="4254500"/>
          <p14:tracePt t="150245" x="8448675" y="4154488"/>
          <p14:tracePt t="150255" x="8774113" y="3992563"/>
          <p14:tracePt t="150265" x="9163050" y="3841750"/>
          <p14:tracePt t="150279" x="9601200" y="3679825"/>
          <p14:tracePt t="150285" x="10075863" y="3541713"/>
          <p14:tracePt t="150295" x="10452100" y="3441700"/>
          <p14:tracePt t="150305" x="10852150" y="3378200"/>
          <p14:tracePt t="150315" x="11164888" y="3341688"/>
          <p14:tracePt t="150329" x="11415713" y="3328988"/>
          <p14:tracePt t="150335" x="11603038" y="3316288"/>
          <p14:tracePt t="150347" x="11766550" y="3316288"/>
          <p14:tracePt t="150356" x="11953875" y="3316288"/>
          <p14:tracePt t="150366" x="12104688" y="3328988"/>
        </p14:tracePtLst>
      </p14:laserTraceLst>
    </p:ext>
  </p:extLs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1B28-57E9-4328-94C7-9B4C73220731}"/>
              </a:ext>
            </a:extLst>
          </p:cNvPr>
          <p:cNvSpPr>
            <a:spLocks noGrp="1"/>
          </p:cNvSpPr>
          <p:nvPr>
            <p:ph type="title"/>
          </p:nvPr>
        </p:nvSpPr>
        <p:spPr>
          <a:xfrm>
            <a:off x="838200" y="1"/>
            <a:ext cx="10515600" cy="887895"/>
          </a:xfrm>
        </p:spPr>
        <p:txBody>
          <a:bodyPr>
            <a:normAutofit/>
          </a:bodyPr>
          <a:lstStyle/>
          <a:p>
            <a:r>
              <a:rPr lang="en-US" sz="3200" b="1" dirty="0"/>
              <a:t>I</a:t>
            </a:r>
            <a:r>
              <a:rPr lang="en-US" sz="3200" b="1" i="0" dirty="0">
                <a:effectLst/>
              </a:rPr>
              <a:t>ntracellular  receptors</a:t>
            </a:r>
            <a:endParaRPr lang="en-US" sz="3200" b="1" dirty="0"/>
          </a:p>
        </p:txBody>
      </p:sp>
      <p:sp>
        <p:nvSpPr>
          <p:cNvPr id="3" name="Content Placeholder 2">
            <a:extLst>
              <a:ext uri="{FF2B5EF4-FFF2-40B4-BE49-F238E27FC236}">
                <a16:creationId xmlns:a16="http://schemas.microsoft.com/office/drawing/2014/main" id="{1AD44765-6165-454B-BCFB-E7F74B00AA64}"/>
              </a:ext>
            </a:extLst>
          </p:cNvPr>
          <p:cNvSpPr>
            <a:spLocks noGrp="1"/>
          </p:cNvSpPr>
          <p:nvPr>
            <p:ph idx="1"/>
          </p:nvPr>
        </p:nvSpPr>
        <p:spPr>
          <a:xfrm>
            <a:off x="838200" y="887896"/>
            <a:ext cx="10515600" cy="5289067"/>
          </a:xfrm>
        </p:spPr>
        <p:txBody>
          <a:bodyPr>
            <a:normAutofit/>
          </a:bodyPr>
          <a:lstStyle/>
          <a:p>
            <a:pPr algn="just">
              <a:lnSpc>
                <a:spcPct val="150000"/>
              </a:lnSpc>
            </a:pPr>
            <a:r>
              <a:rPr lang="en-US" sz="2400" dirty="0"/>
              <a:t>The nuclear receptor superfamily consists of a diverse set of transcription factors that were discovered because of a sequence similarity in their DNA-binding domains. This family, now with more than 50 members, includes the nuclear hormone receptors and a number of other receptors whose ligands were discovered after the receptors were identified, and many putative or orphan receptors for which a ligand has yet to be discovered</a:t>
            </a:r>
            <a:endParaRPr lang="en-US" sz="2400" i="0" dirty="0">
              <a:effectLst/>
            </a:endParaRPr>
          </a:p>
        </p:txBody>
      </p:sp>
      <p:sp>
        <p:nvSpPr>
          <p:cNvPr id="5" name="Slide Number Placeholder 4">
            <a:extLst>
              <a:ext uri="{FF2B5EF4-FFF2-40B4-BE49-F238E27FC236}">
                <a16:creationId xmlns:a16="http://schemas.microsoft.com/office/drawing/2014/main" id="{D4EAB5CD-1444-47B1-B349-AD53912D92E3}"/>
              </a:ext>
            </a:extLst>
          </p:cNvPr>
          <p:cNvSpPr>
            <a:spLocks noGrp="1"/>
          </p:cNvSpPr>
          <p:nvPr>
            <p:ph type="sldNum" sz="quarter" idx="12"/>
          </p:nvPr>
        </p:nvSpPr>
        <p:spPr/>
        <p:txBody>
          <a:bodyPr/>
          <a:lstStyle/>
          <a:p>
            <a:fld id="{263732EB-A410-453E-8DB1-1DF47A6BB1E8}" type="slidenum">
              <a:rPr lang="en-US" smtClean="0"/>
              <a:t>103</a:t>
            </a:fld>
            <a:endParaRPr lang="en-US"/>
          </a:p>
        </p:txBody>
      </p:sp>
      <p:sp>
        <p:nvSpPr>
          <p:cNvPr id="6" name="Footer Placeholder 5">
            <a:extLst>
              <a:ext uri="{FF2B5EF4-FFF2-40B4-BE49-F238E27FC236}">
                <a16:creationId xmlns:a16="http://schemas.microsoft.com/office/drawing/2014/main" id="{924B249F-BD3A-4F35-8588-6E4BDDE08CE8}"/>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70823DD-0420-6464-A8C7-2D80F617FE2F}"/>
              </a:ext>
            </a:extLst>
          </p:cNvPr>
          <p:cNvSpPr>
            <a:spLocks noGrp="1"/>
          </p:cNvSpPr>
          <p:nvPr>
            <p:ph type="dt" sz="half" idx="10"/>
          </p:nvPr>
        </p:nvSpPr>
        <p:spPr/>
        <p:txBody>
          <a:bodyPr/>
          <a:lstStyle/>
          <a:p>
            <a:fld id="{79535A8B-3372-43EF-9AA1-E5D7964C4BCF}" type="datetime1">
              <a:rPr lang="en-US" smtClean="0"/>
              <a:t>5/19/2024</a:t>
            </a:fld>
            <a:endParaRPr lang="en-US"/>
          </a:p>
        </p:txBody>
      </p:sp>
    </p:spTree>
    <p:extLst>
      <p:ext uri="{BB962C8B-B14F-4D97-AF65-F5344CB8AC3E}">
        <p14:creationId xmlns:p14="http://schemas.microsoft.com/office/powerpoint/2010/main" val="1623100866"/>
      </p:ext>
    </p:extLst>
  </p:cSld>
  <p:clrMapOvr>
    <a:masterClrMapping/>
  </p:clrMapOvr>
  <mc:AlternateContent xmlns:mc="http://schemas.openxmlformats.org/markup-compatibility/2006">
    <mc:Choice xmlns:p14="http://schemas.microsoft.com/office/powerpoint/2010/main" Requires="p14">
      <p:transition spd="slow" p14:dur="2000" advTm="151474"/>
    </mc:Choice>
    <mc:Fallback>
      <p:transition spd="slow" advTm="151474"/>
    </mc:Fallback>
  </mc:AlternateContent>
  <p:extLst>
    <p:ext uri="{3A86A75C-4F4B-4683-9AE1-C65F6400EC91}">
      <p14:laserTraceLst xmlns:p14="http://schemas.microsoft.com/office/powerpoint/2010/main">
        <p14:tracePtLst>
          <p14:tracePt t="413" x="10939463" y="2516188"/>
          <p14:tracePt t="423" x="10064750" y="2227263"/>
          <p14:tracePt t="433" x="9250363" y="1989138"/>
          <p14:tracePt t="445" x="8412163" y="1801813"/>
          <p14:tracePt t="456" x="7610475" y="1652588"/>
          <p14:tracePt t="481" x="6221413" y="1501775"/>
          <p14:tracePt t="485" x="5645150" y="1476375"/>
          <p14:tracePt t="494" x="5157788" y="1439863"/>
          <p14:tracePt t="506" x="4706938" y="1389063"/>
          <p14:tracePt t="514" x="4443413" y="1339850"/>
          <p14:tracePt t="524" x="4168775" y="1289050"/>
          <p14:tracePt t="538" x="4043363" y="1238250"/>
          <p14:tracePt t="545" x="3917950" y="1201738"/>
          <p14:tracePt t="557" x="3830638" y="1163638"/>
          <p14:tracePt t="565" x="3767138" y="1114425"/>
          <p14:tracePt t="576" x="3717925" y="1076325"/>
          <p14:tracePt t="590" x="3692525" y="1038225"/>
          <p14:tracePt t="595" x="3679825" y="1025525"/>
          <p14:tracePt t="607" x="3654425" y="1014413"/>
          <p14:tracePt t="616" x="3654425" y="1001713"/>
          <p14:tracePt t="626" x="3654425" y="989013"/>
          <p14:tracePt t="646" x="3654425" y="976313"/>
          <p14:tracePt t="707" x="3654425" y="963613"/>
          <p14:tracePt t="778" x="3654425" y="950913"/>
          <p14:tracePt t="819" x="3643313" y="950913"/>
          <p14:tracePt t="829" x="3630613" y="938213"/>
          <p14:tracePt t="869" x="3617913" y="938213"/>
          <p14:tracePt t="910" x="3605213" y="938213"/>
          <p14:tracePt t="921" x="3605213" y="950913"/>
          <p14:tracePt t="940" x="3579813" y="963613"/>
          <p14:tracePt t="950" x="3567113" y="976313"/>
          <p14:tracePt t="961" x="3554413" y="989013"/>
          <p14:tracePt t="971" x="3541713" y="1001713"/>
          <p14:tracePt t="980" x="3517900" y="1014413"/>
          <p14:tracePt t="990" x="3505200" y="1025525"/>
          <p14:tracePt t="1005" x="3454400" y="1063625"/>
          <p14:tracePt t="1011" x="3405188" y="1101725"/>
          <p14:tracePt t="1023" x="3367088" y="1125538"/>
          <p14:tracePt t="1031" x="3317875" y="1150938"/>
          <p14:tracePt t="1041" x="3305175" y="1163638"/>
          <p14:tracePt t="1055" x="3279775" y="1189038"/>
          <p14:tracePt t="1063" x="3267075" y="1189038"/>
          <p14:tracePt t="1073" x="3254375" y="1189038"/>
          <p14:tracePt t="1092" x="3241675" y="1189038"/>
          <p14:tracePt t="1122" x="3228975" y="1189038"/>
          <p14:tracePt t="1143" x="3192463" y="1201738"/>
          <p14:tracePt t="1154" x="3167063" y="1227138"/>
          <p14:tracePt t="1163" x="3141663" y="1227138"/>
          <p14:tracePt t="1173" x="3116263" y="1227138"/>
          <p14:tracePt t="1184" x="3079750" y="1227138"/>
          <p14:tracePt t="1193" x="3067050" y="1238250"/>
          <p14:tracePt t="1205" x="3054350" y="1238250"/>
          <p14:tracePt t="1214" x="3041650" y="1238250"/>
          <p14:tracePt t="1224" x="3028950" y="1238250"/>
          <p14:tracePt t="1244" x="3016250" y="1238250"/>
          <p14:tracePt t="1286" x="3016250" y="1227138"/>
          <p14:tracePt t="1315" x="3016250" y="1201738"/>
          <p14:tracePt t="1325" x="3016250" y="1176338"/>
          <p14:tracePt t="1338" x="3092450" y="1138238"/>
          <p14:tracePt t="1346" x="3216275" y="1050925"/>
          <p14:tracePt t="1356" x="3441700" y="938213"/>
          <p14:tracePt t="1366" x="3730625" y="825500"/>
          <p14:tracePt t="1376" x="4056063" y="663575"/>
          <p14:tracePt t="1389" x="4294188" y="588963"/>
          <p14:tracePt t="1396" x="4443413" y="563563"/>
          <p14:tracePt t="1406" x="4568825" y="538163"/>
          <p14:tracePt t="1417" x="4668838" y="525463"/>
          <p14:tracePt t="1427" x="4732338" y="525463"/>
          <p14:tracePt t="1438" x="4768850" y="525463"/>
          <p14:tracePt t="1447" x="4806950" y="525463"/>
          <p14:tracePt t="1457" x="4832350" y="538163"/>
          <p14:tracePt t="1471" x="4856163" y="550863"/>
          <p14:tracePt t="1478" x="4868863" y="576263"/>
          <p14:tracePt t="1498" x="4881563" y="600075"/>
          <p14:tracePt t="1520" x="4881563" y="612775"/>
          <p14:tracePt t="1528" x="4881563" y="625475"/>
          <p14:tracePt t="1538" x="4881563" y="638175"/>
          <p14:tracePt t="1549" x="4856163" y="663575"/>
          <p14:tracePt t="1558" x="4768850" y="700088"/>
          <p14:tracePt t="1572" x="4668838" y="725488"/>
          <p14:tracePt t="1579" x="4543425" y="763588"/>
          <p14:tracePt t="1589" x="4406900" y="801688"/>
          <p14:tracePt t="1599" x="4192588" y="850900"/>
          <p14:tracePt t="1609" x="4043363" y="876300"/>
          <p14:tracePt t="1621" x="3856038" y="889000"/>
          <p14:tracePt t="1630" x="3730625" y="889000"/>
          <p14:tracePt t="1639" x="3592513" y="901700"/>
          <p14:tracePt t="1655" x="3479800" y="912813"/>
          <p14:tracePt t="1659" x="3354388" y="912813"/>
          <p14:tracePt t="1671" x="3292475" y="912813"/>
          <p14:tracePt t="1680" x="3216275" y="912813"/>
          <p14:tracePt t="1690" x="3167063" y="912813"/>
          <p14:tracePt t="1703" x="3141663" y="912813"/>
          <p14:tracePt t="1711" x="3116263" y="901700"/>
          <p14:tracePt t="1721" x="3092450" y="889000"/>
          <p14:tracePt t="1731" x="3079750" y="889000"/>
          <p14:tracePt t="1753" x="3067050" y="889000"/>
          <p14:tracePt t="1761" x="3067050" y="876300"/>
          <p14:tracePt t="2846" x="3054350" y="876300"/>
          <p14:tracePt t="2856" x="3016250" y="876300"/>
          <p14:tracePt t="2869" x="2954338" y="889000"/>
          <p14:tracePt t="2876" x="2828925" y="938213"/>
          <p14:tracePt t="2887" x="2690813" y="1014413"/>
          <p14:tracePt t="2903" x="2528888" y="1076325"/>
          <p14:tracePt t="2906" x="2339975" y="1150938"/>
          <p14:tracePt t="2919" x="2090738" y="1250950"/>
          <p14:tracePt t="2927" x="1827213" y="1389063"/>
          <p14:tracePt t="2939" x="1652588" y="1439863"/>
          <p14:tracePt t="2947" x="1514475" y="1501775"/>
          <p14:tracePt t="2957" x="1465263" y="1514475"/>
          <p14:tracePt t="2970" x="1427163" y="1527175"/>
          <p14:tracePt t="2977" x="1427163" y="1539875"/>
          <p14:tracePt t="2988" x="1401763" y="1539875"/>
          <p14:tracePt t="3049" x="1401763" y="1552575"/>
          <p14:tracePt t="3058" x="1414463" y="1563688"/>
          <p14:tracePt t="3069" x="1439863" y="1563688"/>
          <p14:tracePt t="3079" x="1476375" y="1576388"/>
          <p14:tracePt t="3090" x="1514475" y="1576388"/>
          <p14:tracePt t="3102" x="1565275" y="1589088"/>
          <p14:tracePt t="3109" x="1601788" y="1589088"/>
          <p14:tracePt t="3119" x="1627188" y="1589088"/>
          <p14:tracePt t="3129" x="1652588" y="1589088"/>
          <p14:tracePt t="3139" x="1665288" y="1601788"/>
          <p14:tracePt t="3152" x="1689100" y="1601788"/>
          <p14:tracePt t="3160" x="1701800" y="1614488"/>
          <p14:tracePt t="3170" x="1727200" y="1614488"/>
          <p14:tracePt t="3181" x="1752600" y="1627188"/>
          <p14:tracePt t="3190" x="1790700" y="1627188"/>
          <p14:tracePt t="3203" x="1865313" y="1639888"/>
          <p14:tracePt t="3211" x="1965325" y="1652588"/>
          <p14:tracePt t="3221" x="2090738" y="1663700"/>
          <p14:tracePt t="3231" x="2190750" y="1689100"/>
          <p14:tracePt t="3241" x="2278063" y="1689100"/>
          <p14:tracePt t="3252" x="2316163" y="1701800"/>
          <p14:tracePt t="3261" x="2352675" y="1701800"/>
          <p14:tracePt t="3271" x="2365375" y="1714500"/>
          <p14:tracePt t="3286" x="2390775" y="1714500"/>
          <p14:tracePt t="3293" x="2403475" y="1714500"/>
          <p14:tracePt t="3301" x="2441575" y="1727200"/>
          <p14:tracePt t="3311" x="2503488" y="1727200"/>
          <p14:tracePt t="3321" x="2590800" y="1739900"/>
          <p14:tracePt t="3334" x="2728913" y="1776413"/>
          <p14:tracePt t="3341" x="2916238" y="1801813"/>
          <p14:tracePt t="3351" x="3041650" y="1827213"/>
          <p14:tracePt t="3362" x="3154363" y="1839913"/>
          <p14:tracePt t="3372" x="3205163" y="1852613"/>
          <p14:tracePt t="3385" x="3254375" y="1852613"/>
          <p14:tracePt t="3393" x="3292475" y="1865313"/>
          <p14:tracePt t="3403" x="3341688" y="1865313"/>
          <p14:tracePt t="3414" x="3379788" y="1865313"/>
          <p14:tracePt t="3423" x="3441700" y="1865313"/>
          <p14:tracePt t="3436" x="3517900" y="1865313"/>
          <p14:tracePt t="3443" x="3579813" y="1865313"/>
          <p14:tracePt t="3453" x="3630613" y="1865313"/>
          <p14:tracePt t="3464" x="3667125" y="1865313"/>
          <p14:tracePt t="3474" x="3692525" y="1865313"/>
          <p14:tracePt t="3485" x="3717925" y="1865313"/>
          <p14:tracePt t="3494" x="3730625" y="1865313"/>
          <p14:tracePt t="3517" x="3743325" y="1865313"/>
          <p14:tracePt t="4467" x="3730625" y="1865313"/>
          <p14:tracePt t="4478" x="3667125" y="1827213"/>
          <p14:tracePt t="4488" x="3605213" y="1765300"/>
          <p14:tracePt t="4500" x="3567113" y="1727200"/>
          <p14:tracePt t="4508" x="3530600" y="1689100"/>
          <p14:tracePt t="4518" x="3505200" y="1639888"/>
          <p14:tracePt t="4529" x="3467100" y="1627188"/>
          <p14:tracePt t="4538" x="3454400" y="1601788"/>
          <p14:tracePt t="4551" x="3441700" y="1563688"/>
          <p14:tracePt t="4559" x="3417888" y="1527175"/>
          <p14:tracePt t="4569" x="3417888" y="1514475"/>
          <p14:tracePt t="4585" x="3417888" y="1463675"/>
          <p14:tracePt t="4589" x="3405188" y="1427163"/>
          <p14:tracePt t="4600" x="3405188" y="1414463"/>
          <p14:tracePt t="4619" x="3405188" y="1401763"/>
          <p14:tracePt t="4633" x="3405188" y="1389063"/>
          <p14:tracePt t="4660" x="3405188" y="1376363"/>
          <p14:tracePt t="4670" x="3454400" y="1350963"/>
          <p14:tracePt t="4684" x="3530600" y="1339850"/>
          <p14:tracePt t="4691" x="3605213" y="1327150"/>
          <p14:tracePt t="4702" x="3767138" y="1289050"/>
          <p14:tracePt t="4711" x="3892550" y="1276350"/>
          <p14:tracePt t="4721" x="4043363" y="1263650"/>
          <p14:tracePt t="4734" x="4181475" y="1263650"/>
          <p14:tracePt t="4741" x="4330700" y="1263650"/>
          <p14:tracePt t="4754" x="4481513" y="1263650"/>
          <p14:tracePt t="4762" x="4606925" y="1263650"/>
          <p14:tracePt t="4772" x="4794250" y="1263650"/>
          <p14:tracePt t="4783" x="5006975" y="1289050"/>
          <p14:tracePt t="4792" x="5232400" y="1314450"/>
          <p14:tracePt t="4802" x="5357813" y="1339850"/>
          <p14:tracePt t="4812" x="5495925" y="1363663"/>
          <p14:tracePt t="4822" x="5632450" y="1401763"/>
          <p14:tracePt t="4834" x="5757863" y="1427163"/>
          <p14:tracePt t="4842" x="5857875" y="1450975"/>
          <p14:tracePt t="4853" x="5957888" y="1476375"/>
          <p14:tracePt t="4866" x="6045200" y="1489075"/>
          <p14:tracePt t="4874" x="6121400" y="1501775"/>
          <p14:tracePt t="4884" x="6183313" y="1514475"/>
          <p14:tracePt t="4893" x="6246813" y="1539875"/>
          <p14:tracePt t="4903" x="6308725" y="1539875"/>
          <p14:tracePt t="4917" x="6370638" y="1539875"/>
          <p14:tracePt t="4924" x="6396038" y="1552575"/>
          <p14:tracePt t="4934" x="6421438" y="1563688"/>
          <p14:tracePt t="4944" x="6434138" y="1563688"/>
          <p14:tracePt t="4954" x="6446838" y="1563688"/>
          <p14:tracePt t="4995" x="6459538" y="1563688"/>
          <p14:tracePt t="6606" x="6483350" y="1563688"/>
          <p14:tracePt t="6617" x="6521450" y="1552575"/>
          <p14:tracePt t="6627" x="6559550" y="1552575"/>
          <p14:tracePt t="6637" x="6584950" y="1552575"/>
          <p14:tracePt t="6647" x="6646863" y="1552575"/>
          <p14:tracePt t="6658" x="6684963" y="1552575"/>
          <p14:tracePt t="6667" x="6746875" y="1527175"/>
          <p14:tracePt t="6680" x="6784975" y="1527175"/>
          <p14:tracePt t="6688" x="6846888" y="1514475"/>
          <p14:tracePt t="6698" x="6946900" y="1514475"/>
          <p14:tracePt t="6708" x="7072313" y="1514475"/>
          <p14:tracePt t="6717" x="7185025" y="1514475"/>
          <p14:tracePt t="6731" x="7335838" y="1514475"/>
          <p14:tracePt t="6738" x="7459663" y="1514475"/>
          <p14:tracePt t="6748" x="7597775" y="1514475"/>
          <p14:tracePt t="6759" x="7761288" y="1514475"/>
          <p14:tracePt t="6768" x="7910513" y="1514475"/>
          <p14:tracePt t="6781" x="8048625" y="1514475"/>
          <p14:tracePt t="6789" x="8186738" y="1514475"/>
          <p14:tracePt t="6798" x="8299450" y="1527175"/>
          <p14:tracePt t="6810" x="8435975" y="1539875"/>
          <p14:tracePt t="6819" x="8574088" y="1552575"/>
          <p14:tracePt t="6832" x="8699500" y="1563688"/>
          <p14:tracePt t="6839" x="8850313" y="1563688"/>
          <p14:tracePt t="6850" x="8975725" y="1563688"/>
          <p14:tracePt t="6865" x="9050338" y="1576388"/>
          <p14:tracePt t="6870" x="9137650" y="1576388"/>
          <p14:tracePt t="6881" x="9212263" y="1589088"/>
          <p14:tracePt t="6890" x="9263063" y="1601788"/>
          <p14:tracePt t="6900" x="9312275" y="1601788"/>
          <p14:tracePt t="6914" x="9363075" y="1601788"/>
          <p14:tracePt t="6921" x="9413875" y="1601788"/>
          <p14:tracePt t="6931" x="9488488" y="1601788"/>
          <p14:tracePt t="6941" x="9525000" y="1601788"/>
          <p14:tracePt t="6952" x="9575800" y="1601788"/>
          <p14:tracePt t="6964" x="9613900" y="1601788"/>
          <p14:tracePt t="6971" x="9663113" y="1601788"/>
          <p14:tracePt t="6981" x="9675813" y="1601788"/>
          <p14:tracePt t="6992" x="9701213" y="1601788"/>
          <p14:tracePt t="7002" x="9713913" y="1601788"/>
          <p14:tracePt t="7014" x="9726613" y="1601788"/>
          <p14:tracePt t="7022" x="9739313" y="1601788"/>
          <p14:tracePt t="7032" x="9763125" y="1601788"/>
          <p14:tracePt t="7043" x="9801225" y="1601788"/>
          <p14:tracePt t="7052" x="9875838" y="1601788"/>
          <p14:tracePt t="7064" x="9926638" y="1601788"/>
          <p14:tracePt t="7073" x="10013950" y="1601788"/>
          <p14:tracePt t="7083" x="10113963" y="1614488"/>
          <p14:tracePt t="7096" x="10213975" y="1627188"/>
          <p14:tracePt t="7103" x="10264775" y="1627188"/>
          <p14:tracePt t="7114" x="10339388" y="1639888"/>
          <p14:tracePt t="7123" x="10377488" y="1652588"/>
          <p14:tracePt t="7133" x="10439400" y="1663700"/>
          <p14:tracePt t="7148" x="10539413" y="1663700"/>
          <p14:tracePt t="7154" x="10652125" y="1676400"/>
          <p14:tracePt t="7165" x="10764838" y="1676400"/>
          <p14:tracePt t="7174" x="10877550" y="1689100"/>
          <p14:tracePt t="7184" x="10952163" y="1701800"/>
          <p14:tracePt t="7198" x="11015663" y="1701800"/>
          <p14:tracePt t="7204" x="11041063" y="1701800"/>
          <p14:tracePt t="7215" x="11077575" y="1701800"/>
          <p14:tracePt t="7235" x="11090275" y="1701800"/>
          <p14:tracePt t="7255" x="11102975" y="1701800"/>
          <p14:tracePt t="7265" x="11128375" y="1701800"/>
          <p14:tracePt t="7276" x="11141075" y="1701800"/>
          <p14:tracePt t="7285" x="11153775" y="1701800"/>
          <p14:tracePt t="7296" x="11164888" y="1701800"/>
          <p14:tracePt t="7306" x="11177588" y="1701800"/>
          <p14:tracePt t="7316" x="11190288" y="1701800"/>
          <p14:tracePt t="7346" x="11202988" y="1701800"/>
          <p14:tracePt t="7378" x="11215688" y="1701800"/>
          <p14:tracePt t="7439" x="11190288" y="1701800"/>
          <p14:tracePt t="7448" x="11090275" y="1701800"/>
          <p14:tracePt t="7458" x="10877550" y="1701800"/>
          <p14:tracePt t="7468" x="10464800" y="1689100"/>
          <p14:tracePt t="7480" x="9888538" y="1689100"/>
          <p14:tracePt t="7488" x="9212263" y="1689100"/>
          <p14:tracePt t="7498" x="8461375" y="1727200"/>
          <p14:tracePt t="7509" x="7673975" y="1776413"/>
          <p14:tracePt t="7518" x="6859588" y="1801813"/>
          <p14:tracePt t="7530" x="6208713" y="1852613"/>
          <p14:tracePt t="7539" x="5457825" y="1876425"/>
          <p14:tracePt t="7549" x="4868863" y="1901825"/>
          <p14:tracePt t="7563" x="4092575" y="1952625"/>
          <p14:tracePt t="7569" x="3479800" y="1952625"/>
          <p14:tracePt t="7580" x="2928938" y="1978025"/>
          <p14:tracePt t="7589" x="2478088" y="2001838"/>
          <p14:tracePt t="7600" x="2027238" y="2065338"/>
          <p14:tracePt t="7613" x="1701800" y="2101850"/>
          <p14:tracePt t="7620" x="1414463" y="2139950"/>
          <p14:tracePt t="7631" x="1227138" y="2152650"/>
          <p14:tracePt t="7640" x="1076325" y="2165350"/>
          <p14:tracePt t="7650" x="989013" y="2165350"/>
          <p14:tracePt t="7664" x="950913" y="2178050"/>
          <p14:tracePt t="7671" x="938213" y="2178050"/>
          <p14:tracePt t="7681" x="925513" y="2178050"/>
          <p14:tracePt t="7904" x="938213" y="2178050"/>
          <p14:tracePt t="7948" x="950913" y="2178050"/>
          <p14:tracePt t="7975" x="963613" y="2178050"/>
          <p14:tracePt t="7985" x="976313" y="2178050"/>
          <p14:tracePt t="7995" x="989013" y="2178050"/>
          <p14:tracePt t="8028" x="1001713" y="2178050"/>
          <p14:tracePt t="8066" x="1014413" y="2178050"/>
          <p14:tracePt t="8086" x="1038225" y="2178050"/>
          <p14:tracePt t="8107" x="1050925" y="2178050"/>
          <p14:tracePt t="8117" x="1063625" y="2178050"/>
          <p14:tracePt t="8129" x="1076325" y="2178050"/>
          <p14:tracePt t="8137" x="1101725" y="2178050"/>
          <p14:tracePt t="8158" x="1114425" y="2178050"/>
          <p14:tracePt t="8170" x="1127125" y="2178050"/>
          <p14:tracePt t="8188" x="1127125" y="2165350"/>
          <p14:tracePt t="8197" x="1139825" y="2165350"/>
          <p14:tracePt t="8218" x="1150938" y="2165350"/>
          <p14:tracePt t="8248" x="1163638" y="2165350"/>
          <p14:tracePt t="8381" x="1176338" y="2165350"/>
          <p14:tracePt t="8421" x="1189038" y="2165350"/>
          <p14:tracePt t="8441" x="1201738" y="2165350"/>
          <p14:tracePt t="8471" x="1214438" y="2165350"/>
          <p14:tracePt t="8502" x="1227138" y="2152650"/>
          <p14:tracePt t="8542" x="1239838" y="2152650"/>
          <p14:tracePt t="8552" x="1252538" y="2152650"/>
          <p14:tracePt t="8644" x="1263650" y="2152650"/>
          <p14:tracePt t="8664" x="1263650" y="2139950"/>
          <p14:tracePt t="8677" x="1276350" y="2139950"/>
          <p14:tracePt t="8706" x="1289050" y="2139950"/>
          <p14:tracePt t="8728" x="1301750" y="2139950"/>
          <p14:tracePt t="8755" x="1314450" y="2139950"/>
          <p14:tracePt t="8796" x="1327150" y="2139950"/>
          <p14:tracePt t="8826" x="1352550" y="2139950"/>
          <p14:tracePt t="8846" x="1363663" y="2127250"/>
          <p14:tracePt t="8857" x="1376363" y="2127250"/>
          <p14:tracePt t="8869" x="1389063" y="2127250"/>
          <p14:tracePt t="8878" x="1401763" y="2127250"/>
          <p14:tracePt t="8887" x="1414463" y="2127250"/>
          <p14:tracePt t="8897" x="1427163" y="2127250"/>
          <p14:tracePt t="8911" x="1439863" y="2127250"/>
          <p14:tracePt t="8928" x="1465263" y="2127250"/>
          <p14:tracePt t="8948" x="1476375" y="2127250"/>
          <p14:tracePt t="8962" x="1501775" y="2127250"/>
          <p14:tracePt t="8968" x="1527175" y="2127250"/>
          <p14:tracePt t="8978" x="1539875" y="2114550"/>
          <p14:tracePt t="8988" x="1552575" y="2114550"/>
          <p14:tracePt t="8999" x="1565275" y="2114550"/>
          <p14:tracePt t="9011" x="1577975" y="2114550"/>
          <p14:tracePt t="9019" x="1589088" y="2114550"/>
          <p14:tracePt t="9031" x="1601788" y="2114550"/>
          <p14:tracePt t="9049" x="1627188" y="2114550"/>
          <p14:tracePt t="9069" x="1639888" y="2114550"/>
          <p14:tracePt t="9079" x="1665288" y="2114550"/>
          <p14:tracePt t="9091" x="1677988" y="2114550"/>
          <p14:tracePt t="9103" x="1689100" y="2114550"/>
          <p14:tracePt t="9111" x="1701800" y="2114550"/>
          <p14:tracePt t="9130" x="1727200" y="2114550"/>
          <p14:tracePt t="9144" x="1739900" y="2114550"/>
          <p14:tracePt t="9153" x="1765300" y="2114550"/>
          <p14:tracePt t="9161" x="1778000" y="2114550"/>
          <p14:tracePt t="9171" x="1814513" y="2114550"/>
          <p14:tracePt t="9181" x="1839913" y="2114550"/>
          <p14:tracePt t="9194" x="1878013" y="2114550"/>
          <p14:tracePt t="9201" x="1914525" y="2114550"/>
          <p14:tracePt t="9211" x="1952625" y="2114550"/>
          <p14:tracePt t="9221" x="1978025" y="2114550"/>
          <p14:tracePt t="9232" x="2014538" y="2114550"/>
          <p14:tracePt t="9245" x="2078038" y="2114550"/>
          <p14:tracePt t="9252" x="2178050" y="2114550"/>
          <p14:tracePt t="9262" x="2252663" y="2114550"/>
          <p14:tracePt t="9272" x="2316163" y="2114550"/>
          <p14:tracePt t="9282" x="2378075" y="2114550"/>
          <p14:tracePt t="9294" x="2428875" y="2114550"/>
          <p14:tracePt t="9302" x="2465388" y="2114550"/>
          <p14:tracePt t="9313" x="2503488" y="2114550"/>
          <p14:tracePt t="9323" x="2565400" y="2114550"/>
          <p14:tracePt t="9333" x="2667000" y="2114550"/>
          <p14:tracePt t="9344" x="2767013" y="2114550"/>
          <p14:tracePt t="9353" x="2903538" y="2127250"/>
          <p14:tracePt t="9363" x="3016250" y="2139950"/>
          <p14:tracePt t="9377" x="3103563" y="2152650"/>
          <p14:tracePt t="9384" x="3179763" y="2152650"/>
          <p14:tracePt t="9395" x="3241675" y="2152650"/>
          <p14:tracePt t="9404" x="3317875" y="2152650"/>
          <p14:tracePt t="9414" x="3354388" y="2152650"/>
          <p14:tracePt t="9427" x="3441700" y="2152650"/>
          <p14:tracePt t="9434" x="3505200" y="2165350"/>
          <p14:tracePt t="9445" x="3630613" y="2178050"/>
          <p14:tracePt t="9454" x="3717925" y="2178050"/>
          <p14:tracePt t="9464" x="3792538" y="2190750"/>
          <p14:tracePt t="9478" x="3867150" y="2190750"/>
          <p14:tracePt t="9486" x="3917950" y="2190750"/>
          <p14:tracePt t="9496" x="4005263" y="2190750"/>
          <p14:tracePt t="9506" x="4105275" y="2190750"/>
          <p14:tracePt t="9516" x="4217988" y="2190750"/>
          <p14:tracePt t="9527" x="4330700" y="2190750"/>
          <p14:tracePt t="9536" x="4430713" y="2190750"/>
          <p14:tracePt t="9546" x="4568825" y="2201863"/>
          <p14:tracePt t="9556" x="4694238" y="2214563"/>
          <p14:tracePt t="9566" x="4794250" y="2214563"/>
          <p14:tracePt t="9578" x="4856163" y="2227263"/>
          <p14:tracePt t="9588" x="4932363" y="2239963"/>
          <p14:tracePt t="9596" x="4968875" y="2239963"/>
          <p14:tracePt t="9610" x="5019675" y="2239963"/>
          <p14:tracePt t="9617" x="5045075" y="2239963"/>
          <p14:tracePt t="9627" x="5068888" y="2239963"/>
          <p14:tracePt t="9637" x="5081588" y="2239963"/>
          <p14:tracePt t="9647" x="5094288" y="2239963"/>
          <p14:tracePt t="9660" x="5106988" y="2239963"/>
          <p14:tracePt t="9668" x="5119688" y="2239963"/>
          <p14:tracePt t="9698" x="5132388" y="2239963"/>
          <p14:tracePt t="9718" x="5145088" y="2239963"/>
          <p14:tracePt t="11634" x="5157788" y="2239963"/>
          <p14:tracePt t="11644" x="5170488" y="2239963"/>
          <p14:tracePt t="11665" x="5181600" y="2252663"/>
          <p14:tracePt t="11675" x="5207000" y="2265363"/>
          <p14:tracePt t="11684" x="5232400" y="2265363"/>
          <p14:tracePt t="11694" x="5257800" y="2265363"/>
          <p14:tracePt t="11708" x="5307013" y="2265363"/>
          <p14:tracePt t="11715" x="5345113" y="2265363"/>
          <p14:tracePt t="11727" x="5419725" y="2278063"/>
          <p14:tracePt t="11736" x="5470525" y="2278063"/>
          <p14:tracePt t="11745" x="5519738" y="2278063"/>
          <p14:tracePt t="11758" x="5583238" y="2290763"/>
          <p14:tracePt t="11766" x="5657850" y="2290763"/>
          <p14:tracePt t="11776" x="5757863" y="2290763"/>
          <p14:tracePt t="11786" x="5857875" y="2290763"/>
          <p14:tracePt t="11796" x="5970588" y="2303463"/>
          <p14:tracePt t="11808" x="6096000" y="2303463"/>
          <p14:tracePt t="11816" x="6196013" y="2303463"/>
          <p14:tracePt t="11826" x="6296025" y="2314575"/>
          <p14:tracePt t="11840" x="6359525" y="2314575"/>
          <p14:tracePt t="11847" x="6434138" y="2314575"/>
          <p14:tracePt t="11858" x="6472238" y="2314575"/>
          <p14:tracePt t="11867" x="6521450" y="2314575"/>
          <p14:tracePt t="11889" x="6546850" y="2314575"/>
          <p14:tracePt t="11892" x="6584950" y="2314575"/>
          <p14:tracePt t="11897" x="6608763" y="2314575"/>
          <p14:tracePt t="11908" x="6646863" y="2314575"/>
          <p14:tracePt t="11918" x="6672263" y="2314575"/>
          <p14:tracePt t="11928" x="6708775" y="2314575"/>
          <p14:tracePt t="11941" x="6734175" y="2314575"/>
          <p14:tracePt t="11948" x="6784975" y="2314575"/>
          <p14:tracePt t="11959" x="6808788" y="2314575"/>
          <p14:tracePt t="11968" x="6859588" y="2314575"/>
          <p14:tracePt t="11978" x="6884988" y="2314575"/>
          <p14:tracePt t="11991" x="6921500" y="2314575"/>
          <p14:tracePt t="11999" x="6946900" y="2314575"/>
          <p14:tracePt t="12009" x="6972300" y="2314575"/>
          <p14:tracePt t="12020" x="6985000" y="2314575"/>
          <p14:tracePt t="12029" x="7010400" y="2314575"/>
          <p14:tracePt t="12040" x="7034213" y="2314575"/>
          <p14:tracePt t="12049" x="7059613" y="2314575"/>
          <p14:tracePt t="12059" x="7072313" y="2314575"/>
          <p14:tracePt t="12074" x="7097713" y="2314575"/>
          <p14:tracePt t="12080" x="7110413" y="2314575"/>
          <p14:tracePt t="12090" x="7134225" y="2314575"/>
          <p14:tracePt t="12100" x="7146925" y="2314575"/>
          <p14:tracePt t="12110" x="7159625" y="2314575"/>
          <p14:tracePt t="12124" x="7172325" y="2314575"/>
          <p14:tracePt t="12130" x="7185025" y="2314575"/>
          <p14:tracePt t="12141" x="7197725" y="2314575"/>
          <p14:tracePt t="12151" x="7210425" y="2314575"/>
          <p14:tracePt t="12172" x="7223125" y="2314575"/>
          <p14:tracePt t="12191" x="7235825" y="2314575"/>
          <p14:tracePt t="12223" x="7246938" y="2314575"/>
          <p14:tracePt t="12241" x="7259638" y="2314575"/>
          <p14:tracePt t="12253" x="7272338" y="2314575"/>
          <p14:tracePt t="12262" x="7285038" y="2314575"/>
          <p14:tracePt t="12283" x="7310438" y="2303463"/>
          <p14:tracePt t="12293" x="7323138" y="2303463"/>
          <p14:tracePt t="12307" x="7348538" y="2290763"/>
          <p14:tracePt t="12315" x="7359650" y="2290763"/>
          <p14:tracePt t="12325" x="7385050" y="2290763"/>
          <p14:tracePt t="12343" x="7410450" y="2290763"/>
          <p14:tracePt t="12357" x="7423150" y="2290763"/>
          <p14:tracePt t="12363" x="7459663" y="2290763"/>
          <p14:tracePt t="12374" x="7497763" y="2278063"/>
          <p14:tracePt t="12384" x="7535863" y="2278063"/>
          <p14:tracePt t="12394" x="7572375" y="2278063"/>
          <p14:tracePt t="12407" x="7623175" y="2265363"/>
          <p14:tracePt t="12414" x="7697788" y="2265363"/>
          <p14:tracePt t="12425" x="7761288" y="2252663"/>
          <p14:tracePt t="12435" x="7848600" y="2239963"/>
          <p14:tracePt t="12444" x="7886700" y="2239963"/>
          <p14:tracePt t="12458" x="7948613" y="2239963"/>
          <p14:tracePt t="12465" x="7986713" y="2239963"/>
          <p14:tracePt t="12476" x="8035925" y="2239963"/>
          <p14:tracePt t="12485" x="8099425" y="2227263"/>
          <p14:tracePt t="12495" x="8148638" y="2227263"/>
          <p14:tracePt t="12507" x="8248650" y="2227263"/>
          <p14:tracePt t="12515" x="8399463" y="2227263"/>
          <p14:tracePt t="12526" x="8586788" y="2227263"/>
          <p14:tracePt t="12540" x="8737600" y="2227263"/>
          <p14:tracePt t="12546" x="8850313" y="2227263"/>
          <p14:tracePt t="12557" x="8999538" y="2227263"/>
          <p14:tracePt t="12566" x="9124950" y="2227263"/>
          <p14:tracePt t="12577" x="9237663" y="2227263"/>
          <p14:tracePt t="12590" x="9324975" y="2239963"/>
          <p14:tracePt t="12597" x="9401175" y="2239963"/>
          <p14:tracePt t="12607" x="9463088" y="2252663"/>
          <p14:tracePt t="12617" x="9550400" y="2265363"/>
          <p14:tracePt t="12627" x="9613900" y="2265363"/>
          <p14:tracePt t="12641" x="9663113" y="2278063"/>
          <p14:tracePt t="12647" x="9726613" y="2278063"/>
          <p14:tracePt t="12657" x="9763125" y="2290763"/>
          <p14:tracePt t="12668" x="9801225" y="2290763"/>
          <p14:tracePt t="12678" x="9826625" y="2290763"/>
          <p14:tracePt t="12690" x="9852025" y="2303463"/>
          <p14:tracePt t="12698" x="9875838" y="2303463"/>
          <p14:tracePt t="12709" x="9913938" y="2303463"/>
          <p14:tracePt t="12718" x="9939338" y="2303463"/>
          <p14:tracePt t="12729" x="9975850" y="2303463"/>
          <p14:tracePt t="12740" x="10026650" y="2314575"/>
          <p14:tracePt t="12749" x="10064750" y="2314575"/>
          <p14:tracePt t="12759" x="10101263" y="2314575"/>
          <p14:tracePt t="12773" x="10139363" y="2314575"/>
          <p14:tracePt t="12779" x="10152063" y="2314575"/>
          <p14:tracePt t="12790" x="10177463" y="2314575"/>
          <p14:tracePt t="12799" x="10188575" y="2314575"/>
          <p14:tracePt t="12809" x="10213975" y="2314575"/>
          <p14:tracePt t="12830" x="10226675" y="2314575"/>
          <p14:tracePt t="12841" x="10239375" y="2314575"/>
          <p14:tracePt t="12871" x="10252075" y="2314575"/>
          <p14:tracePt t="12880" x="10264775" y="2314575"/>
          <p14:tracePt t="12922" x="10277475" y="2314575"/>
          <p14:tracePt t="12941" x="10301288" y="2314575"/>
          <p14:tracePt t="12952" x="10313988" y="2314575"/>
          <p14:tracePt t="12972" x="10339388" y="2314575"/>
          <p14:tracePt t="12992" x="10352088" y="2314575"/>
          <p14:tracePt t="13005" x="10377488" y="2314575"/>
          <p14:tracePt t="13012" x="10390188" y="2314575"/>
          <p14:tracePt t="13022" x="10414000" y="2314575"/>
          <p14:tracePt t="13033" x="10426700" y="2314575"/>
          <p14:tracePt t="13042" x="10452100" y="2314575"/>
          <p14:tracePt t="13063" x="10464800" y="2314575"/>
          <p14:tracePt t="13073" x="10477500" y="2314575"/>
          <p14:tracePt t="13083" x="10490200" y="2314575"/>
          <p14:tracePt t="13093" x="10502900" y="2314575"/>
          <p14:tracePt t="13113" x="10514013" y="2314575"/>
          <p14:tracePt t="13154" x="10526713" y="2314575"/>
          <p14:tracePt t="13783" x="10539413" y="2314575"/>
          <p14:tracePt t="13935" x="10514013" y="2314575"/>
          <p14:tracePt t="13945" x="10414000" y="2314575"/>
          <p14:tracePt t="13954" x="10201275" y="2314575"/>
          <p14:tracePt t="13965" x="9901238" y="2314575"/>
          <p14:tracePt t="13975" x="9450388" y="2303463"/>
          <p14:tracePt t="13988" x="8999538" y="2290763"/>
          <p14:tracePt t="13996" x="8424863" y="2290763"/>
          <p14:tracePt t="14006" x="7810500" y="2290763"/>
          <p14:tracePt t="14016" x="7310438" y="2290763"/>
          <p14:tracePt t="14029" x="6897688" y="2290763"/>
          <p14:tracePt t="14038" x="6383338" y="2290763"/>
          <p14:tracePt t="14046" x="5945188" y="2290763"/>
          <p14:tracePt t="14056" x="5470525" y="2290763"/>
          <p14:tracePt t="14066" x="5019675" y="2290763"/>
          <p14:tracePt t="14076" x="4530725" y="2365375"/>
          <p14:tracePt t="14088" x="4081463" y="2403475"/>
          <p14:tracePt t="14097" x="3654425" y="2452688"/>
          <p14:tracePt t="14107" x="3328988" y="2503488"/>
          <p14:tracePt t="14121" x="3067050" y="2540000"/>
          <p14:tracePt t="14127" x="2841625" y="2565400"/>
          <p14:tracePt t="14137" x="2690813" y="2590800"/>
          <p14:tracePt t="14148" x="2528888" y="2616200"/>
          <p14:tracePt t="14158" x="2416175" y="2616200"/>
          <p14:tracePt t="14172" x="2328863" y="2627313"/>
          <p14:tracePt t="14178" x="2228850" y="2627313"/>
          <p14:tracePt t="14189" x="2127250" y="2627313"/>
          <p14:tracePt t="14198" x="2027238" y="2627313"/>
          <p14:tracePt t="14209" x="1927225" y="2640013"/>
          <p14:tracePt t="14221" x="1814513" y="2652713"/>
          <p14:tracePt t="14229" x="1739900" y="2665413"/>
          <p14:tracePt t="14239" x="1627188" y="2690813"/>
          <p14:tracePt t="14249" x="1514475" y="2716213"/>
          <p14:tracePt t="14259" x="1401763" y="2740025"/>
          <p14:tracePt t="14271" x="1301750" y="2778125"/>
          <p14:tracePt t="14279" x="1214438" y="2790825"/>
          <p14:tracePt t="14290" x="1163638" y="2803525"/>
          <p14:tracePt t="14300" x="1101725" y="2828925"/>
          <p14:tracePt t="14310" x="1076325" y="2828925"/>
          <p14:tracePt t="14322" x="1063625" y="2840038"/>
          <p14:tracePt t="14330" x="1027113" y="2840038"/>
          <p14:tracePt t="14340" x="989013" y="2840038"/>
          <p14:tracePt t="14354" x="963613" y="2840038"/>
          <p14:tracePt t="14360" x="925513" y="2852738"/>
          <p14:tracePt t="14381" x="914400" y="2852738"/>
          <p14:tracePt t="14543" x="925513" y="2852738"/>
          <p14:tracePt t="14573" x="938213" y="2840038"/>
          <p14:tracePt t="14593" x="950913" y="2840038"/>
          <p14:tracePt t="14614" x="963613" y="2840038"/>
          <p14:tracePt t="14624" x="976313" y="2840038"/>
          <p14:tracePt t="14637" x="1001713" y="2840038"/>
          <p14:tracePt t="14644" x="1027113" y="2840038"/>
          <p14:tracePt t="14654" x="1076325" y="2840038"/>
          <p14:tracePt t="14664" x="1114425" y="2828925"/>
          <p14:tracePt t="14674" x="1163638" y="2828925"/>
          <p14:tracePt t="14688" x="1201738" y="2816225"/>
          <p14:tracePt t="14695" x="1239838" y="2803525"/>
          <p14:tracePt t="14704" x="1276350" y="2803525"/>
          <p14:tracePt t="14716" x="1339850" y="2790825"/>
          <p14:tracePt t="14725" x="1439863" y="2790825"/>
          <p14:tracePt t="14738" x="1552575" y="2778125"/>
          <p14:tracePt t="14746" x="1665288" y="2765425"/>
          <p14:tracePt t="14755" x="1778000" y="2765425"/>
          <p14:tracePt t="14766" x="1903413" y="2752725"/>
          <p14:tracePt t="14776" x="2027238" y="2740025"/>
          <p14:tracePt t="14788" x="2139950" y="2740025"/>
          <p14:tracePt t="14796" x="2239963" y="2728913"/>
          <p14:tracePt t="14806" x="2316163" y="2716213"/>
          <p14:tracePt t="14820" x="2378075" y="2716213"/>
          <p14:tracePt t="14827" x="2416175" y="2716213"/>
          <p14:tracePt t="14837" x="2465388" y="2716213"/>
          <p14:tracePt t="14847" x="2516188" y="2703513"/>
          <p14:tracePt t="14857" x="2590800" y="2690813"/>
          <p14:tracePt t="14871" x="2716213" y="2678113"/>
          <p14:tracePt t="14877" x="2867025" y="2665413"/>
          <p14:tracePt t="14889" x="3067050" y="2640013"/>
          <p14:tracePt t="14898" x="3216275" y="2627313"/>
          <p14:tracePt t="14907" x="3392488" y="2616200"/>
          <p14:tracePt t="14921" x="3479800" y="2616200"/>
          <p14:tracePt t="14928" x="3554413" y="2616200"/>
          <p14:tracePt t="14938" x="3605213" y="2616200"/>
          <p14:tracePt t="14949" x="3630613" y="2616200"/>
          <p14:tracePt t="14958" x="3654425" y="2616200"/>
          <p14:tracePt t="14979" x="3667125" y="2616200"/>
          <p14:tracePt t="53170" x="3654425" y="2616200"/>
          <p14:tracePt t="53180" x="3643313" y="2590800"/>
          <p14:tracePt t="53190" x="3617913" y="2516188"/>
          <p14:tracePt t="53203" x="3567113" y="2427288"/>
          <p14:tracePt t="53210" x="3492500" y="2290763"/>
          <p14:tracePt t="53222" x="3429000" y="2190750"/>
          <p14:tracePt t="53231" x="3341688" y="2039938"/>
          <p14:tracePt t="53241" x="3192463" y="1827213"/>
          <p14:tracePt t="53256" x="3016250" y="1501775"/>
          <p14:tracePt t="53261" x="2816225" y="1227138"/>
          <p14:tracePt t="53272" x="2590800" y="938213"/>
          <p14:tracePt t="53282" x="2403475" y="763588"/>
          <p14:tracePt t="53291" x="2252663" y="588963"/>
          <p14:tracePt t="53305" x="2103438" y="450850"/>
          <p14:tracePt t="53312" x="1990725" y="350838"/>
          <p14:tracePt t="53324" x="1903413" y="274638"/>
          <p14:tracePt t="53332" x="1827213" y="212725"/>
          <p14:tracePt t="53342" x="1778000" y="150813"/>
          <p14:tracePt t="53355" x="1739900" y="125413"/>
          <p14:tracePt t="53363" x="1714500" y="74613"/>
          <p14:tracePt t="53373" x="1677988" y="12700"/>
          <p14:tracePt t="53566" x="1652588" y="38100"/>
          <p14:tracePt t="53576" x="1652588" y="87313"/>
          <p14:tracePt t="53586" x="1652588" y="150813"/>
          <p14:tracePt t="53595" x="1652588" y="225425"/>
          <p14:tracePt t="53606" x="1652588" y="274638"/>
          <p14:tracePt t="53616" x="1639888" y="338138"/>
          <p14:tracePt t="53625" x="1614488" y="374650"/>
          <p14:tracePt t="53638" x="1601788" y="412750"/>
          <p14:tracePt t="53646" x="1589088" y="450850"/>
          <p14:tracePt t="53656" x="1565275" y="512763"/>
          <p14:tracePt t="53671" x="1527175" y="550863"/>
          <p14:tracePt t="53677" x="1501775" y="588963"/>
          <p14:tracePt t="53688" x="1476375" y="612775"/>
          <p14:tracePt t="53697" x="1452563" y="638175"/>
          <p14:tracePt t="53707" x="1427163" y="676275"/>
          <p14:tracePt t="53722" x="1376363" y="750888"/>
          <p14:tracePt t="53727" x="1327150" y="812800"/>
          <p14:tracePt t="53738" x="1301750" y="863600"/>
          <p14:tracePt t="53748" x="1276350" y="901700"/>
          <p14:tracePt t="53758" x="1252538" y="925513"/>
          <p14:tracePt t="53771" x="1239838" y="950913"/>
          <p14:tracePt t="53788" x="1239838" y="963613"/>
          <p14:tracePt t="53940" x="1239838" y="976313"/>
          <p14:tracePt t="53973" x="1239838" y="989013"/>
          <p14:tracePt t="53981" x="1239838" y="1001713"/>
          <p14:tracePt t="54022" x="1239838" y="1014413"/>
          <p14:tracePt t="54072" x="1239838" y="1025525"/>
          <p14:tracePt t="54085" x="1227138" y="1025525"/>
          <p14:tracePt t="54224" x="1289050" y="1001713"/>
          <p14:tracePt t="54235" x="1339850" y="963613"/>
          <p14:tracePt t="54244" x="1414463" y="925513"/>
          <p14:tracePt t="54254" x="1539875" y="876300"/>
          <p14:tracePt t="54265" x="1714500" y="812800"/>
          <p14:tracePt t="54275" x="1878013" y="776288"/>
          <p14:tracePt t="54286" x="2065338" y="750888"/>
          <p14:tracePt t="54295" x="2228850" y="738188"/>
          <p14:tracePt t="54305" x="2465388" y="738188"/>
          <p14:tracePt t="54319" x="2778125" y="750888"/>
          <p14:tracePt t="54325" x="3167063" y="812800"/>
          <p14:tracePt t="54336" x="3454400" y="850900"/>
          <p14:tracePt t="54345" x="3654425" y="876300"/>
          <p14:tracePt t="54356" x="3805238" y="912813"/>
          <p14:tracePt t="54370" x="3943350" y="950913"/>
          <p14:tracePt t="54376" x="4068763" y="963613"/>
          <p14:tracePt t="54387" x="4192588" y="989013"/>
          <p14:tracePt t="54396" x="4294188" y="1001713"/>
          <p14:tracePt t="54406" x="4381500" y="1014413"/>
          <p14:tracePt t="54420" x="4430713" y="1014413"/>
          <p14:tracePt t="54427" x="4481513" y="1025525"/>
          <p14:tracePt t="54437" x="4506913" y="1025525"/>
          <p14:tracePt t="54447" x="4518025" y="1038225"/>
          <p14:tracePt t="54458" x="4530725" y="1038225"/>
          <p14:tracePt t="54469" x="4530725" y="1050925"/>
          <p14:tracePt t="54498" x="4530725" y="1063625"/>
          <p14:tracePt t="54508" x="4494213" y="1114425"/>
          <p14:tracePt t="54519" x="4406900" y="1150938"/>
          <p14:tracePt t="54528" x="4305300" y="1189038"/>
          <p14:tracePt t="54538" x="4130675" y="1250950"/>
          <p14:tracePt t="54552" x="3956050" y="1289050"/>
          <p14:tracePt t="54558" x="3756025" y="1314450"/>
          <p14:tracePt t="54570" x="3505200" y="1339850"/>
          <p14:tracePt t="54579" x="3317875" y="1339850"/>
          <p14:tracePt t="54589" x="3154363" y="1339850"/>
          <p14:tracePt t="54602" x="3067050" y="1339850"/>
          <p14:tracePt t="54609" x="2992438" y="1327150"/>
          <p14:tracePt t="54619" x="2967038" y="1314450"/>
          <p14:tracePt t="54629" x="2941638" y="1301750"/>
          <p14:tracePt t="54639" x="2928938" y="1289050"/>
          <p14:tracePt t="54652" x="2928938" y="1250950"/>
          <p14:tracePt t="54660" x="2928938" y="1189038"/>
          <p14:tracePt t="54670" x="3003550" y="1076325"/>
          <p14:tracePt t="54680" x="3092450" y="976313"/>
          <p14:tracePt t="54690" x="3179763" y="925513"/>
          <p14:tracePt t="54703" x="3305175" y="889000"/>
          <p14:tracePt t="54711" x="3405188" y="863600"/>
          <p14:tracePt t="54721" x="3530600" y="850900"/>
          <p14:tracePt t="54731" x="3630613" y="838200"/>
          <p14:tracePt t="54741" x="3717925" y="825500"/>
          <p14:tracePt t="54752" x="3767138" y="825500"/>
          <p14:tracePt t="54761" x="3830638" y="825500"/>
          <p14:tracePt t="54771" x="3867150" y="825500"/>
          <p14:tracePt t="54784" x="3892550" y="838200"/>
          <p14:tracePt t="54792" x="3905250" y="863600"/>
          <p14:tracePt t="54803" x="3905250" y="901700"/>
          <p14:tracePt t="54812" x="3843338" y="976313"/>
          <p14:tracePt t="54822" x="3705225" y="1076325"/>
          <p14:tracePt t="54836" x="3467100" y="1163638"/>
          <p14:tracePt t="54843" x="3228975" y="1238250"/>
          <p14:tracePt t="54853" x="3067050" y="1276350"/>
          <p14:tracePt t="54868" x="2854325" y="1314450"/>
          <p14:tracePt t="54872" x="2703513" y="1327150"/>
          <p14:tracePt t="54886" x="2554288" y="1339850"/>
          <p14:tracePt t="54893" x="2465388" y="1339850"/>
          <p14:tracePt t="54903" x="2390775" y="1339850"/>
          <p14:tracePt t="54913" x="2365375" y="1339850"/>
          <p14:tracePt t="54923" x="2339975" y="1339850"/>
          <p14:tracePt t="54964" x="2378075" y="1276350"/>
          <p14:tracePt t="54974" x="2490788" y="1189038"/>
          <p14:tracePt t="54984" x="2616200" y="1101725"/>
          <p14:tracePt t="54994" x="2790825" y="1014413"/>
          <p14:tracePt t="55004" x="3016250" y="912813"/>
          <p14:tracePt t="55018" x="3167063" y="838200"/>
          <p14:tracePt t="55025" x="3328988" y="801688"/>
          <p14:tracePt t="55035" x="3429000" y="763588"/>
          <p14:tracePt t="55047" x="3517900" y="763588"/>
          <p14:tracePt t="55055" x="3541713" y="763588"/>
          <p14:tracePt t="55068" x="3567113" y="763588"/>
          <p14:tracePt t="55076" x="3579813" y="763588"/>
          <p14:tracePt t="55096" x="3567113" y="801688"/>
          <p14:tracePt t="55106" x="3479800" y="876300"/>
          <p14:tracePt t="55119" x="3292475" y="963613"/>
          <p14:tracePt t="55126" x="3054350" y="1050925"/>
          <p14:tracePt t="55136" x="2667000" y="1189038"/>
          <p14:tracePt t="55147" x="2365375" y="1263650"/>
          <p14:tracePt t="55156" x="2103438" y="1314450"/>
          <p14:tracePt t="55169" x="1890713" y="1327150"/>
          <p14:tracePt t="55177" x="1665288" y="1339850"/>
          <p14:tracePt t="55186" x="1539875" y="1339850"/>
          <p14:tracePt t="55197" x="1439863" y="1339850"/>
          <p14:tracePt t="55207" x="1389063" y="1339850"/>
          <p14:tracePt t="55218" x="1352550" y="1339850"/>
          <p14:tracePt t="55227" x="1339850" y="1339850"/>
          <p14:tracePt t="55238" x="1327150" y="1327150"/>
          <p14:tracePt t="55257" x="1327150" y="1314450"/>
          <p14:tracePt t="55268" x="1352550" y="1289050"/>
          <p14:tracePt t="55278" x="1452563" y="1250950"/>
          <p14:tracePt t="55288" x="1601788" y="1176338"/>
          <p14:tracePt t="55302" x="1765300" y="1125538"/>
          <p14:tracePt t="55309" x="1927225" y="1089025"/>
          <p14:tracePt t="55320" x="2090738" y="1038225"/>
          <p14:tracePt t="55329" x="2216150" y="1014413"/>
          <p14:tracePt t="55339" x="2303463" y="989013"/>
          <p14:tracePt t="55352" x="2365375" y="989013"/>
          <p14:tracePt t="55359" x="2403475" y="989013"/>
          <p14:tracePt t="55369" x="2416175" y="989013"/>
          <p14:tracePt t="55380" x="2428875" y="989013"/>
          <p14:tracePt t="55410" x="2416175" y="989013"/>
          <p14:tracePt t="55420" x="2352675" y="1001713"/>
          <p14:tracePt t="55433" x="2278063" y="1014413"/>
          <p14:tracePt t="55440" x="2165350" y="1050925"/>
          <p14:tracePt t="55451" x="2065338" y="1076325"/>
          <p14:tracePt t="55461" x="1903413" y="1089025"/>
          <p14:tracePt t="55470" x="1727200" y="1101725"/>
          <p14:tracePt t="55485" x="1601788" y="1101725"/>
          <p14:tracePt t="55491" x="1476375" y="1101725"/>
          <p14:tracePt t="55501" x="1414463" y="1101725"/>
          <p14:tracePt t="55511" x="1363663" y="1101725"/>
          <p14:tracePt t="55522" x="1327150" y="1089025"/>
          <p14:tracePt t="55534" x="1301750" y="1089025"/>
          <p14:tracePt t="55541" x="1289050" y="1076325"/>
          <p14:tracePt t="55551" x="1289050" y="1063625"/>
          <p14:tracePt t="55563" x="1276350" y="1038225"/>
          <p14:tracePt t="55572" x="1276350" y="1025525"/>
          <p14:tracePt t="55584" x="1276350" y="1001713"/>
          <p14:tracePt t="55592" x="1276350" y="963613"/>
          <p14:tracePt t="55602" x="1289050" y="912813"/>
          <p14:tracePt t="55613" x="1363663" y="838200"/>
          <p14:tracePt t="55622" x="1489075" y="750888"/>
          <p14:tracePt t="55634" x="1614488" y="688975"/>
          <p14:tracePt t="55643" x="1739900" y="625475"/>
          <p14:tracePt t="55653" x="1852613" y="600075"/>
          <p14:tracePt t="55664" x="1978025" y="576263"/>
          <p14:tracePt t="55673" x="2078038" y="576263"/>
          <p14:tracePt t="55684" x="2165350" y="576263"/>
          <p14:tracePt t="55694" x="2190750" y="576263"/>
          <p14:tracePt t="55704" x="2216150" y="576263"/>
          <p14:tracePt t="55725" x="2228850" y="576263"/>
          <p14:tracePt t="55754" x="2178050" y="612775"/>
          <p14:tracePt t="55767" x="2039938" y="663575"/>
          <p14:tracePt t="55774" x="1814513" y="750888"/>
          <p14:tracePt t="55785" x="1577975" y="812800"/>
          <p14:tracePt t="55795" x="1239838" y="876300"/>
          <p14:tracePt t="55805" x="950913" y="925513"/>
          <p14:tracePt t="55818" x="750888" y="963613"/>
          <p14:tracePt t="55826" x="500063" y="976313"/>
          <p14:tracePt t="55835" x="325438" y="976313"/>
          <p14:tracePt t="55846" x="163513" y="976313"/>
          <p14:tracePt t="55856" x="38100" y="976313"/>
          <p14:tracePt t="56184" x="100013" y="901700"/>
          <p14:tracePt t="56190" x="238125" y="889000"/>
          <p14:tracePt t="56200" x="400050" y="876300"/>
          <p14:tracePt t="56212" x="650875" y="876300"/>
          <p14:tracePt t="56221" x="1001713" y="850900"/>
          <p14:tracePt t="56233" x="1376363" y="838200"/>
          <p14:tracePt t="56241" x="1727200" y="812800"/>
          <p14:tracePt t="56251" x="2014538" y="801688"/>
          <p14:tracePt t="56261" x="2190750" y="801688"/>
          <p14:tracePt t="56271" x="2390775" y="801688"/>
          <p14:tracePt t="56285" x="2578100" y="801688"/>
          <p14:tracePt t="56292" x="2728913" y="801688"/>
          <p14:tracePt t="56301" x="2928938" y="801688"/>
          <p14:tracePt t="56313" x="3116263" y="801688"/>
          <p14:tracePt t="56322" x="3317875" y="801688"/>
          <p14:tracePt t="56334" x="3492500" y="801688"/>
          <p14:tracePt t="56342" x="3767138" y="801688"/>
          <p14:tracePt t="56352" x="4117975" y="801688"/>
          <p14:tracePt t="56366" x="4494213" y="776288"/>
          <p14:tracePt t="56372" x="4819650" y="738188"/>
          <p14:tracePt t="56384" x="5094288" y="738188"/>
          <p14:tracePt t="56393" x="5332413" y="738188"/>
          <p14:tracePt t="56403" x="5495925" y="738188"/>
          <p14:tracePt t="56417" x="5657850" y="738188"/>
          <p14:tracePt t="56423" x="5795963" y="738188"/>
          <p14:tracePt t="56434" x="5908675" y="738188"/>
          <p14:tracePt t="56444" x="5983288" y="738188"/>
          <p14:tracePt t="56453" x="6034088" y="738188"/>
          <p14:tracePt t="56467" x="6045200" y="750888"/>
          <p14:tracePt t="56474" x="6083300" y="750888"/>
          <p14:tracePt t="56585" x="6070600" y="750888"/>
          <p14:tracePt t="56606" x="6045200" y="750888"/>
          <p14:tracePt t="56616" x="6008688" y="750888"/>
          <p14:tracePt t="56626" x="5921375" y="750888"/>
          <p14:tracePt t="56636" x="5783263" y="750888"/>
          <p14:tracePt t="56650" x="5583238" y="750888"/>
          <p14:tracePt t="56656" x="5270500" y="750888"/>
          <p14:tracePt t="56667" x="4894263" y="738188"/>
          <p14:tracePt t="56677" x="4443413" y="700088"/>
          <p14:tracePt t="56687" x="4117975" y="676275"/>
          <p14:tracePt t="56699" x="3817938" y="676275"/>
          <p14:tracePt t="56707" x="3554413" y="638175"/>
          <p14:tracePt t="56717" x="3305175" y="625475"/>
          <p14:tracePt t="56728" x="3128963" y="612775"/>
          <p14:tracePt t="56738" x="2954338" y="600075"/>
          <p14:tracePt t="56751" x="2803525" y="588963"/>
          <p14:tracePt t="56758" x="2628900" y="588963"/>
          <p14:tracePt t="56768" x="2490788" y="588963"/>
          <p14:tracePt t="56779" x="2365375" y="588963"/>
          <p14:tracePt t="56788" x="2265363" y="588963"/>
          <p14:tracePt t="56799" x="2178050" y="588963"/>
          <p14:tracePt t="56808" x="2139950" y="588963"/>
          <p14:tracePt t="56818" x="2116138" y="588963"/>
          <p14:tracePt t="56833" x="2103438" y="588963"/>
          <p14:tracePt t="56839" x="2090738" y="576263"/>
          <p14:tracePt t="56859" x="2078038" y="576263"/>
          <p14:tracePt t="56881" x="2078038" y="563563"/>
          <p14:tracePt t="56940" x="2090738" y="563563"/>
          <p14:tracePt t="56950" x="2103438" y="563563"/>
          <p14:tracePt t="56961" x="2139950" y="563563"/>
          <p14:tracePt t="56970" x="2178050" y="563563"/>
          <p14:tracePt t="56982" x="2239963" y="563563"/>
          <p14:tracePt t="56995" x="2339975" y="563563"/>
          <p14:tracePt t="57001" x="2428875" y="563563"/>
          <p14:tracePt t="57012" x="2503488" y="563563"/>
          <p14:tracePt t="57021" x="2578100" y="563563"/>
          <p14:tracePt t="57033" x="2641600" y="563563"/>
          <p14:tracePt t="57042" x="2741613" y="563563"/>
          <p14:tracePt t="57052" x="2841625" y="563563"/>
          <p14:tracePt t="57065" x="2954338" y="576263"/>
          <p14:tracePt t="57072" x="3067050" y="576263"/>
          <p14:tracePt t="57082" x="3179763" y="600075"/>
          <p14:tracePt t="57093" x="3279775" y="600075"/>
          <p14:tracePt t="57102" x="3354388" y="612775"/>
          <p14:tracePt t="57116" x="3405188" y="612775"/>
          <p14:tracePt t="57123" x="3441700" y="625475"/>
          <p14:tracePt t="57134" x="3454400" y="625475"/>
          <p14:tracePt t="57143" x="3454400" y="638175"/>
          <p14:tracePt t="57153" x="3467100" y="638175"/>
          <p14:tracePt t="57165" x="3467100" y="650875"/>
          <p14:tracePt t="57173" x="3429000" y="676275"/>
          <p14:tracePt t="57184" x="3341688" y="712788"/>
          <p14:tracePt t="57194" x="3192463" y="763588"/>
          <p14:tracePt t="57204" x="3016250" y="788988"/>
          <p14:tracePt t="57216" x="2867025" y="812800"/>
          <p14:tracePt t="57224" x="2703513" y="825500"/>
          <p14:tracePt t="57235" x="2490788" y="838200"/>
          <p14:tracePt t="57249" x="2328863" y="850900"/>
          <p14:tracePt t="57254" x="2178050" y="850900"/>
          <p14:tracePt t="57266" x="2065338" y="850900"/>
          <p14:tracePt t="57275" x="1978025" y="850900"/>
          <p14:tracePt t="57285" x="1878013" y="838200"/>
          <p14:tracePt t="57299" x="1790700" y="838200"/>
          <p14:tracePt t="57305" x="1689100" y="825500"/>
          <p14:tracePt t="57316" x="1614488" y="825500"/>
          <p14:tracePt t="57325" x="1539875" y="825500"/>
          <p14:tracePt t="57335" x="1476375" y="812800"/>
          <p14:tracePt t="57349" x="1452563" y="812800"/>
          <p14:tracePt t="57356" x="1427163" y="812800"/>
          <p14:tracePt t="57365" x="1414463" y="812800"/>
          <p14:tracePt t="57376" x="1401763" y="812800"/>
          <p14:tracePt t="57387" x="1389063" y="812800"/>
          <p14:tracePt t="57399" x="1376363" y="812800"/>
          <p14:tracePt t="57427" x="1363663" y="812800"/>
          <p14:tracePt t="64208" x="1363663" y="801688"/>
          <p14:tracePt t="64290" x="1389063" y="801688"/>
          <p14:tracePt t="64299" x="1401763" y="801688"/>
          <p14:tracePt t="64309" x="1452563" y="801688"/>
          <p14:tracePt t="64322" x="1489075" y="801688"/>
          <p14:tracePt t="64329" x="1539875" y="801688"/>
          <p14:tracePt t="64341" x="1589088" y="801688"/>
          <p14:tracePt t="64349" x="1665288" y="812800"/>
          <p14:tracePt t="64360" x="1752600" y="812800"/>
          <p14:tracePt t="64373" x="1801813" y="825500"/>
          <p14:tracePt t="64380" x="1878013" y="838200"/>
          <p14:tracePt t="64391" x="1952625" y="838200"/>
          <p14:tracePt t="64400" x="2078038" y="850900"/>
          <p14:tracePt t="64410" x="2178050" y="850900"/>
          <p14:tracePt t="64423" x="2328863" y="863600"/>
          <p14:tracePt t="64431" x="2478088" y="876300"/>
          <p14:tracePt t="64441" x="2628900" y="901700"/>
          <p14:tracePt t="64452" x="2767013" y="912813"/>
          <p14:tracePt t="64462" x="2890838" y="938213"/>
          <p14:tracePt t="64473" x="3054350" y="976313"/>
          <p14:tracePt t="64481" x="3179763" y="989013"/>
          <p14:tracePt t="64492" x="3305175" y="1001713"/>
          <p14:tracePt t="64502" x="3479800" y="1014413"/>
          <p14:tracePt t="64512" x="3654425" y="1025525"/>
          <p14:tracePt t="64525" x="3892550" y="1050925"/>
          <p14:tracePt t="64532" x="4081463" y="1089025"/>
          <p14:tracePt t="64542" x="4230688" y="1101725"/>
          <p14:tracePt t="64556" x="4381500" y="1101725"/>
          <p14:tracePt t="64564" x="4468813" y="1114425"/>
          <p14:tracePt t="64573" x="4530725" y="1125538"/>
          <p14:tracePt t="64583" x="4581525" y="1125538"/>
          <p14:tracePt t="64593" x="4606925" y="1125538"/>
          <p14:tracePt t="64607" x="4619625" y="1125538"/>
          <p14:tracePt t="64613" x="4643438" y="1125538"/>
          <p14:tracePt t="64624" x="4668838" y="1125538"/>
          <p14:tracePt t="64633" x="4706938" y="1125538"/>
          <p14:tracePt t="64643" x="4732338" y="1125538"/>
          <p14:tracePt t="64656" x="4768850" y="1125538"/>
          <p14:tracePt t="64664" x="4794250" y="1125538"/>
          <p14:tracePt t="64674" x="4819650" y="1125538"/>
          <p14:tracePt t="64694" x="4843463" y="1125538"/>
          <p14:tracePt t="64706" x="4856163" y="1125538"/>
          <p14:tracePt t="64715" x="4881563" y="1125538"/>
          <p14:tracePt t="64724" x="4894263" y="1125538"/>
          <p14:tracePt t="64739" x="4932363" y="1125538"/>
          <p14:tracePt t="64745" x="4945063" y="1125538"/>
          <p14:tracePt t="64756" x="4968875" y="1125538"/>
          <p14:tracePt t="64765" x="4981575" y="1125538"/>
          <p14:tracePt t="64775" x="5006975" y="1125538"/>
          <p14:tracePt t="64788" x="5032375" y="1125538"/>
          <p14:tracePt t="64795" x="5045075" y="1125538"/>
          <p14:tracePt t="64816" x="5068888" y="1125538"/>
          <p14:tracePt t="64838" x="5081588" y="1125538"/>
          <p14:tracePt t="64846" x="5094288" y="1125538"/>
          <p14:tracePt t="64859" x="5106988" y="1114425"/>
          <p14:tracePt t="64866" x="5119688" y="1114425"/>
          <p14:tracePt t="64877" x="5145088" y="1114425"/>
          <p14:tracePt t="64889" x="5170488" y="1101725"/>
          <p14:tracePt t="64897" x="5194300" y="1101725"/>
          <p14:tracePt t="64907" x="5207000" y="1101725"/>
          <p14:tracePt t="64918" x="5219700" y="1101725"/>
          <p14:tracePt t="64939" x="5245100" y="1089025"/>
          <p14:tracePt t="64948" x="5270500" y="1076325"/>
          <p14:tracePt t="64957" x="5319713" y="1050925"/>
          <p14:tracePt t="64972" x="5370513" y="1001713"/>
          <p14:tracePt t="64978" x="5419725" y="950913"/>
          <p14:tracePt t="64990" x="5495925" y="925513"/>
          <p14:tracePt t="64998" x="5557838" y="889000"/>
          <p14:tracePt t="65008" x="5583238" y="850900"/>
          <p14:tracePt t="65022" x="5607050" y="850900"/>
          <p14:tracePt t="65028" x="5619750" y="838200"/>
          <p14:tracePt t="65040" x="5632450" y="838200"/>
          <p14:tracePt t="65050" x="5632450" y="825500"/>
          <p14:tracePt t="65072" x="5632450" y="812800"/>
          <p14:tracePt t="65079" x="5632450" y="801688"/>
          <p14:tracePt t="65089" x="5632450" y="776288"/>
          <p14:tracePt t="65099" x="5607050" y="750888"/>
          <p14:tracePt t="65110" x="5545138" y="688975"/>
          <p14:tracePt t="65122" x="5507038" y="638175"/>
          <p14:tracePt t="65136" x="5419725" y="576263"/>
          <p14:tracePt t="65143" x="5345113" y="512763"/>
          <p14:tracePt t="65150" x="5219700" y="425450"/>
          <p14:tracePt t="65160" x="5094288" y="350838"/>
          <p14:tracePt t="65173" x="4956175" y="287338"/>
          <p14:tracePt t="65181" x="4856163" y="238125"/>
          <p14:tracePt t="65191" x="4781550" y="187325"/>
          <p14:tracePt t="65201" x="4694238" y="138113"/>
          <p14:tracePt t="65211" x="4619625" y="100013"/>
          <p14:tracePt t="65223" x="4543425" y="74613"/>
          <p14:tracePt t="65232" x="4468813" y="38100"/>
          <p14:tracePt t="65242" x="4381500" y="12700"/>
          <p14:tracePt t="65256" x="4281488" y="0"/>
          <p14:tracePt t="65414" x="1577975" y="38100"/>
          <p14:tracePt t="65424" x="1401763" y="61913"/>
          <p14:tracePt t="65436" x="1289050" y="87313"/>
          <p14:tracePt t="65444" x="1189038" y="100013"/>
          <p14:tracePt t="65456" x="1114425" y="100013"/>
          <p14:tracePt t="65465" x="989013" y="138113"/>
          <p14:tracePt t="65475" x="876300" y="161925"/>
          <p14:tracePt t="65488" x="750888" y="200025"/>
          <p14:tracePt t="65495" x="638175" y="225425"/>
          <p14:tracePt t="65506" x="450850" y="300038"/>
          <p14:tracePt t="65515" x="338138" y="338138"/>
          <p14:tracePt t="65525" x="212725" y="400050"/>
          <p14:tracePt t="65539" x="125413" y="425450"/>
          <p14:tracePt t="65546" x="61913" y="450850"/>
          <p14:tracePt t="65556" x="25400" y="463550"/>
          <p14:tracePt t="65566" x="12700" y="476250"/>
          <p14:tracePt t="65576" x="0" y="476250"/>
          <p14:tracePt t="65687" x="25400" y="600075"/>
          <p14:tracePt t="65698" x="50800" y="625475"/>
          <p14:tracePt t="65708" x="87313" y="663575"/>
          <p14:tracePt t="65721" x="112713" y="688975"/>
          <p14:tracePt t="65728" x="150813" y="725488"/>
          <p14:tracePt t="65738" x="187325" y="738188"/>
          <p14:tracePt t="65749" x="212725" y="776288"/>
          <p14:tracePt t="65759" x="238125" y="776288"/>
          <p14:tracePt t="65771" x="287338" y="812800"/>
          <p14:tracePt t="65782" x="350838" y="850900"/>
          <p14:tracePt t="65789" x="412750" y="863600"/>
          <p14:tracePt t="65800" x="512763" y="925513"/>
          <p14:tracePt t="65809" x="588963" y="950913"/>
          <p14:tracePt t="65821" x="676275" y="976313"/>
          <p14:tracePt t="65833" x="763588" y="1001713"/>
          <p14:tracePt t="65840" x="838200" y="1014413"/>
          <p14:tracePt t="65854" x="901700" y="1014413"/>
          <p14:tracePt t="65872" x="1089025" y="1038225"/>
          <p14:tracePt t="65880" x="1150938" y="1038225"/>
          <p14:tracePt t="65890" x="1227138" y="1038225"/>
          <p14:tracePt t="65904" x="1339850" y="1038225"/>
          <p14:tracePt t="65910" x="1427163" y="1038225"/>
          <p14:tracePt t="65921" x="1565275" y="1014413"/>
          <p14:tracePt t="65931" x="1677988" y="1014413"/>
          <p14:tracePt t="65942" x="1827213" y="989013"/>
          <p14:tracePt t="65954" x="1952625" y="976313"/>
          <p14:tracePt t="65962" x="2065338" y="963613"/>
          <p14:tracePt t="65973" x="2165350" y="950913"/>
          <p14:tracePt t="65982" x="2252663" y="925513"/>
          <p14:tracePt t="65992" x="2290763" y="912813"/>
          <p14:tracePt t="66004" x="2352675" y="901700"/>
          <p14:tracePt t="66012" x="2390775" y="901700"/>
          <p14:tracePt t="66022" x="2465388" y="889000"/>
          <p14:tracePt t="66033" x="2516188" y="889000"/>
          <p14:tracePt t="66042" x="2603500" y="876300"/>
          <p14:tracePt t="66055" x="2716213" y="876300"/>
          <p14:tracePt t="66063" x="2879725" y="863600"/>
          <p14:tracePt t="66073" x="3041650" y="838200"/>
          <p14:tracePt t="66083" x="3154363" y="838200"/>
          <p14:tracePt t="66093" x="3267075" y="838200"/>
          <p14:tracePt t="66104" x="3341688" y="838200"/>
          <p14:tracePt t="66113" x="3429000" y="838200"/>
          <p14:tracePt t="66124" x="3492500" y="838200"/>
          <p14:tracePt t="66137" x="3567113" y="838200"/>
          <p14:tracePt t="66144" x="3679825" y="850900"/>
          <p14:tracePt t="66154" x="3805238" y="876300"/>
          <p14:tracePt t="66164" x="3968750" y="876300"/>
          <p14:tracePt t="66174" x="4092575" y="889000"/>
          <p14:tracePt t="66188" x="4230688" y="901700"/>
          <p14:tracePt t="66195" x="4356100" y="901700"/>
          <p14:tracePt t="66205" x="4456113" y="912813"/>
          <p14:tracePt t="66215" x="4506913" y="912813"/>
          <p14:tracePt t="66225" x="4556125" y="912813"/>
          <p14:tracePt t="66238" x="4581525" y="912813"/>
          <p14:tracePt t="66245" x="4643438" y="912813"/>
          <p14:tracePt t="66255" x="4719638" y="912813"/>
          <p14:tracePt t="66266" x="4794250" y="912813"/>
          <p14:tracePt t="66277" x="4881563" y="912813"/>
          <p14:tracePt t="66287" x="4968875" y="912813"/>
          <p14:tracePt t="66297" x="5019675" y="912813"/>
          <p14:tracePt t="66306" x="5068888" y="912813"/>
          <p14:tracePt t="66320" x="5094288" y="912813"/>
          <p14:tracePt t="66326" x="5132388" y="912813"/>
          <p14:tracePt t="66336" x="5145088" y="912813"/>
          <p14:tracePt t="66347" x="5170488" y="912813"/>
          <p14:tracePt t="66387" x="5181600" y="912813"/>
          <p14:tracePt t="66419" x="5194300" y="912813"/>
          <p14:tracePt t="66549" x="5157788" y="925513"/>
          <p14:tracePt t="66560" x="5068888" y="938213"/>
          <p14:tracePt t="66570" x="4945063" y="950913"/>
          <p14:tracePt t="66580" x="4843463" y="950913"/>
          <p14:tracePt t="66589" x="4732338" y="950913"/>
          <p14:tracePt t="66603" x="4619625" y="950913"/>
          <p14:tracePt t="66611" x="4468813" y="950913"/>
          <p14:tracePt t="66619" x="4318000" y="950913"/>
          <p14:tracePt t="66630" x="4168775" y="950913"/>
          <p14:tracePt t="66640" x="3943350" y="950913"/>
          <p14:tracePt t="66653" x="3705225" y="950913"/>
          <p14:tracePt t="66660" x="3517900" y="950913"/>
          <p14:tracePt t="66671" x="3354388" y="950913"/>
          <p14:tracePt t="66681" x="3205163" y="950913"/>
          <p14:tracePt t="66691" x="3067050" y="950913"/>
          <p14:tracePt t="66704" x="2916238" y="950913"/>
          <p14:tracePt t="66713" x="2767013" y="950913"/>
          <p14:tracePt t="66721" x="2603500" y="950913"/>
          <p14:tracePt t="66732" x="2452688" y="938213"/>
          <p14:tracePt t="66742" x="2278063" y="938213"/>
          <p14:tracePt t="66753" x="2139950" y="938213"/>
          <p14:tracePt t="66764" x="1990725" y="938213"/>
          <p14:tracePt t="66772" x="1827213" y="938213"/>
          <p14:tracePt t="66783" x="1701800" y="938213"/>
          <p14:tracePt t="66792" x="1639888" y="938213"/>
          <p14:tracePt t="66804" x="1589088" y="938213"/>
          <p14:tracePt t="66813" x="1565275" y="938213"/>
          <p14:tracePt t="66823" x="1539875" y="938213"/>
          <p14:tracePt t="66836" x="1527175" y="938213"/>
          <p14:tracePt t="66867" x="1514475" y="938213"/>
          <p14:tracePt t="66873" x="1501775" y="938213"/>
          <p14:tracePt t="66886" x="1501775" y="925513"/>
          <p14:tracePt t="67218" x="1514475" y="925513"/>
          <p14:tracePt t="67248" x="1527175" y="925513"/>
          <p14:tracePt t="67289" x="1539875" y="925513"/>
          <p14:tracePt t="67309" x="1565275" y="925513"/>
          <p14:tracePt t="67319" x="1589088" y="925513"/>
          <p14:tracePt t="67330" x="1627188" y="925513"/>
          <p14:tracePt t="67339" x="1665288" y="912813"/>
          <p14:tracePt t="67352" x="1701800" y="912813"/>
          <p14:tracePt t="67360" x="1739900" y="901700"/>
          <p14:tracePt t="67370" x="1765300" y="901700"/>
          <p14:tracePt t="67381" x="1778000" y="901700"/>
          <p14:tracePt t="67392" x="1814513" y="901700"/>
          <p14:tracePt t="67403" x="1839913" y="889000"/>
          <p14:tracePt t="67411" x="1927225" y="876300"/>
          <p14:tracePt t="67421" x="2027238" y="876300"/>
          <p14:tracePt t="67431" x="2178050" y="850900"/>
          <p14:tracePt t="67441" x="2378075" y="825500"/>
          <p14:tracePt t="67453" x="2703513" y="812800"/>
          <p14:tracePt t="67461" x="3092450" y="776288"/>
          <p14:tracePt t="67471" x="3567113" y="750888"/>
          <p14:tracePt t="67485" x="4056063" y="725488"/>
          <p14:tracePt t="67493" x="4394200" y="712788"/>
          <p14:tracePt t="67502" x="4581525" y="700088"/>
          <p14:tracePt t="67512" x="4743450" y="676275"/>
          <p14:tracePt t="67522" x="4881563" y="663575"/>
          <p14:tracePt t="67536" x="5019675" y="650875"/>
          <p14:tracePt t="67542" x="5145088" y="638175"/>
          <p14:tracePt t="67554" x="5281613" y="625475"/>
          <p14:tracePt t="67563" x="5407025" y="612775"/>
          <p14:tracePt t="67572" x="5519738" y="600075"/>
          <p14:tracePt t="67586" x="5619750" y="600075"/>
          <p14:tracePt t="67593" x="5719763" y="600075"/>
          <p14:tracePt t="67604" x="5770563" y="600075"/>
          <p14:tracePt t="67614" x="5845175" y="600075"/>
          <p14:tracePt t="67623" x="5870575" y="600075"/>
          <p14:tracePt t="67635" x="5895975" y="600075"/>
          <p14:tracePt t="67643" x="5908675" y="600075"/>
          <p14:tracePt t="67654" x="5921375" y="600075"/>
          <p14:tracePt t="67857" x="5908675" y="600075"/>
          <p14:tracePt t="67877" x="5883275" y="600075"/>
          <p14:tracePt t="67887" x="5857875" y="600075"/>
          <p14:tracePt t="67898" x="5821363" y="612775"/>
          <p14:tracePt t="67907" x="5783263" y="625475"/>
          <p14:tracePt t="67919" x="5719763" y="650875"/>
          <p14:tracePt t="67927" x="5632450" y="676275"/>
          <p14:tracePt t="67950" x="5545138" y="700088"/>
          <p14:tracePt t="67954" x="5495925" y="725488"/>
          <p14:tracePt t="67958" x="5370513" y="750888"/>
          <p14:tracePt t="67969" x="5281613" y="776288"/>
          <p14:tracePt t="67980" x="5157788" y="801688"/>
          <p14:tracePt t="67988" x="5006975" y="825500"/>
          <p14:tracePt t="68001" x="4768850" y="863600"/>
          <p14:tracePt t="68008" x="4468813" y="863600"/>
          <p14:tracePt t="68020" x="4017963" y="876300"/>
          <p14:tracePt t="68029" x="3679825" y="876300"/>
          <p14:tracePt t="68039" x="3367088" y="901700"/>
          <p14:tracePt t="68052" x="2992438" y="901700"/>
          <p14:tracePt t="68059" x="2716213" y="901700"/>
          <p14:tracePt t="68069" x="2528888" y="901700"/>
          <p14:tracePt t="68080" x="2352675" y="901700"/>
          <p14:tracePt t="68089" x="2190750" y="901700"/>
          <p14:tracePt t="68101" x="2052638" y="901700"/>
          <p14:tracePt t="68110" x="1939925" y="901700"/>
          <p14:tracePt t="68120" x="1814513" y="901700"/>
          <p14:tracePt t="68134" x="1701800" y="901700"/>
          <p14:tracePt t="68140" x="1565275" y="901700"/>
          <p14:tracePt t="68151" x="1452563" y="901700"/>
          <p14:tracePt t="68160" x="1339850" y="901700"/>
          <p14:tracePt t="68171" x="1239838" y="901700"/>
          <p14:tracePt t="68184" x="1139825" y="901700"/>
          <p14:tracePt t="68191" x="1063625" y="901700"/>
          <p14:tracePt t="68201" x="1027113" y="901700"/>
          <p14:tracePt t="68211" x="989013" y="901700"/>
          <p14:tracePt t="68233" x="963613" y="901700"/>
          <p14:tracePt t="68242" x="963613" y="889000"/>
          <p14:tracePt t="68262" x="950913" y="889000"/>
          <p14:tracePt t="68273" x="950913" y="876300"/>
          <p14:tracePt t="68515" x="963613" y="876300"/>
          <p14:tracePt t="68525" x="976313" y="876300"/>
          <p14:tracePt t="68587" x="989013" y="876300"/>
          <p14:tracePt t="68627" x="1001713" y="876300"/>
          <p14:tracePt t="68667" x="1014413" y="876300"/>
          <p14:tracePt t="68789" x="1027113" y="876300"/>
          <p14:tracePt t="68830" x="1038225" y="876300"/>
          <p14:tracePt t="68890" x="1050925" y="876300"/>
          <p14:tracePt t="68931" x="1063625" y="876300"/>
          <p14:tracePt t="68961" x="1089025" y="876300"/>
          <p14:tracePt t="68971" x="1101725" y="876300"/>
          <p14:tracePt t="68983" x="1150938" y="876300"/>
          <p14:tracePt t="68992" x="1201738" y="876300"/>
          <p14:tracePt t="69002" x="1314450" y="876300"/>
          <p14:tracePt t="69012" x="1489075" y="876300"/>
          <p14:tracePt t="69023" x="1614488" y="863600"/>
          <p14:tracePt t="69034" x="1739900" y="850900"/>
          <p14:tracePt t="69042" x="1852613" y="838200"/>
          <p14:tracePt t="69053" x="1952625" y="838200"/>
          <p14:tracePt t="69067" x="2039938" y="825500"/>
          <p14:tracePt t="69073" x="2127250" y="825500"/>
          <p14:tracePt t="69084" x="2228850" y="812800"/>
          <p14:tracePt t="69093" x="2365375" y="801688"/>
          <p14:tracePt t="69103" x="2503488" y="801688"/>
          <p14:tracePt t="69117" x="2703513" y="763588"/>
          <p14:tracePt t="69124" x="2954338" y="763588"/>
          <p14:tracePt t="69134" x="3128963" y="763588"/>
          <p14:tracePt t="69143" x="3292475" y="763588"/>
          <p14:tracePt t="69154" x="3441700" y="750888"/>
          <p14:tracePt t="69167" x="3579813" y="750888"/>
          <p14:tracePt t="69174" x="3692525" y="750888"/>
          <p14:tracePt t="69184" x="3792538" y="750888"/>
          <p14:tracePt t="69195" x="3879850" y="750888"/>
          <p14:tracePt t="69204" x="3930650" y="750888"/>
          <p14:tracePt t="69216" x="4005263" y="750888"/>
          <p14:tracePt t="69224" x="4043363" y="750888"/>
          <p14:tracePt t="69235" x="4117975" y="750888"/>
          <p14:tracePt t="69250" x="4181475" y="750888"/>
          <p14:tracePt t="69256" x="4256088" y="750888"/>
          <p14:tracePt t="69267" x="4356100" y="776288"/>
          <p14:tracePt t="69275" x="4443413" y="788988"/>
          <p14:tracePt t="69286" x="4494213" y="801688"/>
          <p14:tracePt t="69300" x="4568825" y="812800"/>
          <p14:tracePt t="69306" x="4606925" y="812800"/>
          <p14:tracePt t="69317" x="4619625" y="825500"/>
          <p14:tracePt t="69326" x="4643438" y="825500"/>
          <p14:tracePt t="69336" x="4656138" y="825500"/>
          <p14:tracePt t="69366" x="4668838" y="825500"/>
          <p14:tracePt t="69388" x="4681538" y="825500"/>
          <p14:tracePt t="69701" x="4681538" y="838200"/>
          <p14:tracePt t="69985" x="4668838" y="838200"/>
          <p14:tracePt t="70016" x="4656138" y="838200"/>
          <p14:tracePt t="70046" x="4643438" y="838200"/>
          <p14:tracePt t="70066" x="4630738" y="838200"/>
          <p14:tracePt t="70077" x="4606925" y="838200"/>
          <p14:tracePt t="70086" x="4518025" y="838200"/>
          <p14:tracePt t="70098" x="4418013" y="838200"/>
          <p14:tracePt t="70106" x="4230688" y="838200"/>
          <p14:tracePt t="70117" x="3979863" y="838200"/>
          <p14:tracePt t="70128" x="3541713" y="838200"/>
          <p14:tracePt t="70137" x="3067050" y="838200"/>
          <p14:tracePt t="70149" x="2654300" y="838200"/>
          <p14:tracePt t="70157" x="2416175" y="838200"/>
          <p14:tracePt t="70168" x="2228850" y="838200"/>
          <p14:tracePt t="70178" x="2052638" y="850900"/>
          <p14:tracePt t="70188" x="1878013" y="850900"/>
          <p14:tracePt t="70199" x="1714500" y="863600"/>
          <p14:tracePt t="70208" x="1565275" y="876300"/>
          <p14:tracePt t="70218" x="1452563" y="876300"/>
          <p14:tracePt t="70231" x="1327150" y="876300"/>
          <p14:tracePt t="70238" x="1276350" y="876300"/>
          <p14:tracePt t="70249" x="1227138" y="876300"/>
          <p14:tracePt t="70259" x="1201738" y="876300"/>
          <p14:tracePt t="70269" x="1176338" y="876300"/>
          <p14:tracePt t="70282" x="1163638" y="876300"/>
          <p14:tracePt t="70289" x="1150938" y="876300"/>
          <p14:tracePt t="70321" x="1139825" y="876300"/>
          <p14:tracePt t="70360" x="1127125" y="876300"/>
          <p14:tracePt t="70390" x="1101725" y="889000"/>
          <p14:tracePt t="70402" x="1076325" y="901700"/>
          <p14:tracePt t="70414" x="1038225" y="901700"/>
          <p14:tracePt t="70421" x="1027113" y="901700"/>
          <p14:tracePt t="70432" x="1014413" y="901700"/>
          <p14:tracePt t="70441" x="1001713" y="901700"/>
          <p14:tracePt t="70451" x="989013" y="901700"/>
          <p14:tracePt t="70465" x="976313" y="901700"/>
          <p14:tracePt t="70502" x="963613" y="901700"/>
          <p14:tracePt t="70666" x="976313" y="901700"/>
          <p14:tracePt t="70684" x="989013" y="901700"/>
          <p14:tracePt t="70698" x="1001713" y="901700"/>
          <p14:tracePt t="70705" x="1038225" y="901700"/>
          <p14:tracePt t="70717" x="1063625" y="901700"/>
          <p14:tracePt t="70725" x="1089025" y="901700"/>
          <p14:tracePt t="70735" x="1114425" y="901700"/>
          <p14:tracePt t="70748" x="1150938" y="901700"/>
          <p14:tracePt t="70755" x="1163638" y="901700"/>
          <p14:tracePt t="70767" x="1201738" y="901700"/>
          <p14:tracePt t="70785" x="1214438" y="901700"/>
          <p14:tracePt t="70798" x="1227138" y="901700"/>
          <p14:tracePt t="70806" x="1252538" y="901700"/>
          <p14:tracePt t="70816" x="1263650" y="901700"/>
          <p14:tracePt t="70827" x="1289050" y="901700"/>
          <p14:tracePt t="70836" x="1314450" y="901700"/>
          <p14:tracePt t="70848" x="1376363" y="901700"/>
          <p14:tracePt t="70857" x="1452563" y="901700"/>
          <p14:tracePt t="70867" x="1601788" y="901700"/>
          <p14:tracePt t="70882" x="1714500" y="901700"/>
          <p14:tracePt t="70887" x="1839913" y="912813"/>
          <p14:tracePt t="70899" x="1903413" y="925513"/>
          <p14:tracePt t="70909" x="2039938" y="925513"/>
          <p14:tracePt t="70917" x="2152650" y="938213"/>
          <p14:tracePt t="70931" x="2278063" y="950913"/>
          <p14:tracePt t="70938" x="2452688" y="963613"/>
          <p14:tracePt t="70949" x="2641600" y="976313"/>
          <p14:tracePt t="70958" x="2854325" y="1001713"/>
          <p14:tracePt t="70968" x="3103563" y="1025525"/>
          <p14:tracePt t="70982" x="3479800" y="1038225"/>
          <p14:tracePt t="70988" x="3705225" y="1076325"/>
          <p14:tracePt t="71000" x="3917950" y="1089025"/>
          <p14:tracePt t="71010" x="4068763" y="1101725"/>
          <p14:tracePt t="71019" x="4205288" y="1101725"/>
          <p14:tracePt t="71031" x="4305300" y="1114425"/>
          <p14:tracePt t="71039" x="4406900" y="1125538"/>
          <p14:tracePt t="71049" x="4506913" y="1125538"/>
          <p14:tracePt t="71060" x="4606925" y="1125538"/>
          <p14:tracePt t="71069" x="4681538" y="1138238"/>
          <p14:tracePt t="71081" x="4768850" y="1138238"/>
          <p14:tracePt t="71090" x="4832350" y="1150938"/>
          <p14:tracePt t="71100" x="4868863" y="1150938"/>
          <p14:tracePt t="71114" x="4919663" y="1163638"/>
          <p14:tracePt t="71121" x="4956175" y="1163638"/>
          <p14:tracePt t="71131" x="4981575" y="1163638"/>
          <p14:tracePt t="71140" x="4994275" y="1163638"/>
          <p14:tracePt t="71150" x="5032375" y="1163638"/>
          <p14:tracePt t="71164" x="5094288" y="1189038"/>
          <p14:tracePt t="71171" x="5170488" y="1214438"/>
          <p14:tracePt t="71182" x="5245100" y="1238250"/>
          <p14:tracePt t="71191" x="5270500" y="1238250"/>
          <p14:tracePt t="71202" x="5307013" y="1250950"/>
          <p14:tracePt t="71214" x="5345113" y="1276350"/>
          <p14:tracePt t="71222" x="5407025" y="1289050"/>
          <p14:tracePt t="71232" x="5419725" y="1289050"/>
          <p14:tracePt t="71242" x="5445125" y="1289050"/>
          <p14:tracePt t="71252" x="5457825" y="1301750"/>
          <p14:tracePt t="71265" x="5470525" y="1301750"/>
          <p14:tracePt t="71272" x="5483225" y="1301750"/>
          <p14:tracePt t="71293" x="5495925" y="1301750"/>
          <p14:tracePt t="72113" x="5495925" y="1250950"/>
          <p14:tracePt t="72124" x="5470525" y="1163638"/>
          <p14:tracePt t="72133" x="5445125" y="1101725"/>
          <p14:tracePt t="72145" x="5445125" y="1076325"/>
          <p14:tracePt t="72154" x="5445125" y="1063625"/>
          <p14:tracePt t="72164" x="5445125" y="1038225"/>
          <p14:tracePt t="72175" x="5445125" y="976313"/>
          <p14:tracePt t="72184" x="5445125" y="925513"/>
          <p14:tracePt t="72196" x="5445125" y="912813"/>
          <p14:tracePt t="72214" x="5445125" y="901700"/>
          <p14:tracePt t="72230" x="5445125" y="889000"/>
          <p14:tracePt t="72246" x="5445125" y="863600"/>
          <p14:tracePt t="72256" x="5457825" y="838200"/>
          <p14:tracePt t="72265" x="5457825" y="825500"/>
          <p14:tracePt t="72286" x="5457825" y="812800"/>
          <p14:tracePt t="72437" x="5457825" y="801688"/>
          <p14:tracePt t="72610" x="5457825" y="812800"/>
          <p14:tracePt t="72630" x="5445125" y="825500"/>
          <p14:tracePt t="72641" x="5445125" y="850900"/>
          <p14:tracePt t="72651" x="5432425" y="901700"/>
          <p14:tracePt t="72662" x="5419725" y="1014413"/>
          <p14:tracePt t="72672" x="5407025" y="1189038"/>
          <p14:tracePt t="72680" x="5394325" y="1363663"/>
          <p14:tracePt t="72695" x="5383213" y="1539875"/>
          <p14:tracePt t="72701" x="5370513" y="1689100"/>
          <p14:tracePt t="72713" x="5332413" y="1852613"/>
          <p14:tracePt t="72721" x="5319713" y="1989138"/>
          <p14:tracePt t="72732" x="5307013" y="2089150"/>
          <p14:tracePt t="72746" x="5281613" y="2178050"/>
          <p14:tracePt t="72752" x="5270500" y="2227263"/>
          <p14:tracePt t="72764" x="5257800" y="2290763"/>
          <p14:tracePt t="72773" x="5257800" y="2327275"/>
          <p14:tracePt t="72784" x="5257800" y="2339975"/>
          <p14:tracePt t="72796" x="5257800" y="2352675"/>
          <p14:tracePt t="72803" x="5257800" y="2365375"/>
          <p14:tracePt t="72894" x="5245100" y="2365375"/>
          <p14:tracePt t="72955" x="5245100" y="2339975"/>
          <p14:tracePt t="72965" x="5232400" y="2314575"/>
          <p14:tracePt t="72979" x="5219700" y="2265363"/>
          <p14:tracePt t="72984" x="5207000" y="2178050"/>
          <p14:tracePt t="72996" x="5207000" y="2078038"/>
          <p14:tracePt t="73006" x="5207000" y="1965325"/>
          <p14:tracePt t="73015" x="5207000" y="1876425"/>
          <p14:tracePt t="73029" x="5207000" y="1801813"/>
          <p14:tracePt t="73035" x="5207000" y="1727200"/>
          <p14:tracePt t="73046" x="5219700" y="1663700"/>
          <p14:tracePt t="73057" x="5219700" y="1601788"/>
          <p14:tracePt t="73065" x="5232400" y="1563688"/>
          <p14:tracePt t="73079" x="5232400" y="1527175"/>
          <p14:tracePt t="73086" x="5232400" y="1489075"/>
          <p14:tracePt t="73096" x="5245100" y="1450975"/>
          <p14:tracePt t="73107" x="5257800" y="1414463"/>
          <p14:tracePt t="73116" x="5257800" y="1389063"/>
          <p14:tracePt t="73129" x="5270500" y="1363663"/>
          <p14:tracePt t="73137" x="5270500" y="1350963"/>
          <p14:tracePt t="73147" x="5270500" y="1327150"/>
          <p14:tracePt t="73167" x="5270500" y="1314450"/>
          <p14:tracePt t="73179" x="5270500" y="1301750"/>
          <p14:tracePt t="73210" x="5270500" y="1289050"/>
          <p14:tracePt t="73218" x="5270500" y="1238250"/>
          <p14:tracePt t="73229" x="5307013" y="1125538"/>
          <p14:tracePt t="73238" x="5332413" y="1038225"/>
          <p14:tracePt t="73248" x="5332413" y="963613"/>
          <p14:tracePt t="73262" x="5345113" y="925513"/>
          <p14:tracePt t="73269" x="5357813" y="889000"/>
          <p14:tracePt t="73280" x="5357813" y="863600"/>
          <p14:tracePt t="73290" x="5357813" y="850900"/>
          <p14:tracePt t="73299" x="5357813" y="838200"/>
          <p14:tracePt t="73311" x="5357813" y="825500"/>
          <p14:tracePt t="73319" x="5357813" y="812800"/>
          <p14:tracePt t="73340" x="5370513" y="788988"/>
          <p14:tracePt t="73351" x="5383213" y="738188"/>
          <p14:tracePt t="73362" x="5445125" y="612775"/>
          <p14:tracePt t="73370" x="5495925" y="525463"/>
          <p14:tracePt t="73380" x="5532438" y="438150"/>
          <p14:tracePt t="73394" x="5557838" y="400050"/>
          <p14:tracePt t="73400" x="5570538" y="350838"/>
          <p14:tracePt t="73412" x="5583238" y="325438"/>
          <p14:tracePt t="73421" x="5595938" y="312738"/>
          <p14:tracePt t="73431" x="5595938" y="287338"/>
          <p14:tracePt t="73445" x="5607050" y="287338"/>
          <p14:tracePt t="73451" x="5607050" y="274638"/>
          <p14:tracePt t="73493" x="5607050" y="263525"/>
          <p14:tracePt t="73573" x="5607050" y="274638"/>
          <p14:tracePt t="73583" x="5595938" y="338138"/>
          <p14:tracePt t="73595" x="5570538" y="476250"/>
          <p14:tracePt t="73603" x="5519738" y="763588"/>
          <p14:tracePt t="73613" x="5432425" y="1201738"/>
          <p14:tracePt t="73624" x="5345113" y="1663700"/>
          <p14:tracePt t="73633" x="5232400" y="2139950"/>
          <p14:tracePt t="73647" x="5157788" y="2465388"/>
          <p14:tracePt t="73654" x="5119688" y="2640013"/>
          <p14:tracePt t="73664" x="5094288" y="2778125"/>
          <p14:tracePt t="73679" x="5081588" y="2852738"/>
          <p14:tracePt t="73684" x="5068888" y="2928938"/>
          <p14:tracePt t="73696" x="5068888" y="2952750"/>
          <p14:tracePt t="73705" x="5057775" y="2978150"/>
          <p14:tracePt t="73806" x="5057775" y="2965450"/>
          <p14:tracePt t="73816" x="5057775" y="2952750"/>
          <p14:tracePt t="73826" x="5057775" y="2941638"/>
          <p14:tracePt t="73837" x="5057775" y="2928938"/>
          <p14:tracePt t="73847" x="5057775" y="2916238"/>
          <p14:tracePt t="73876" x="5057775" y="2903538"/>
          <p14:tracePt t="73887" x="5057775" y="2878138"/>
          <p14:tracePt t="73910" x="5068888" y="2852738"/>
          <p14:tracePt t="73917" x="5068888" y="2840038"/>
          <p14:tracePt t="73928" x="5068888" y="2828925"/>
          <p14:tracePt t="73939" x="5081588" y="2803525"/>
          <p14:tracePt t="73947" x="5094288" y="2765425"/>
          <p14:tracePt t="73962" x="5106988" y="2740025"/>
          <p14:tracePt t="73968" x="5106988" y="2703513"/>
          <p14:tracePt t="73978" x="5119688" y="2665413"/>
          <p14:tracePt t="73988" x="5119688" y="2616200"/>
          <p14:tracePt t="73998" x="5119688" y="2527300"/>
          <p14:tracePt t="74011" x="5119688" y="2465388"/>
          <p14:tracePt t="74019" x="5119688" y="2427288"/>
          <p14:tracePt t="74029" x="5119688" y="2390775"/>
          <p14:tracePt t="74040" x="5119688" y="2365375"/>
          <p14:tracePt t="74049" x="5119688" y="2352675"/>
          <p14:tracePt t="74060" x="5119688" y="2303463"/>
          <p14:tracePt t="74069" x="5106988" y="2214563"/>
          <p14:tracePt t="74080" x="5068888" y="2152650"/>
          <p14:tracePt t="74093" x="5019675" y="2052638"/>
          <p14:tracePt t="74100" x="4956175" y="1939925"/>
          <p14:tracePt t="74111" x="4906963" y="1889125"/>
          <p14:tracePt t="74120" x="4819650" y="1776413"/>
          <p14:tracePt t="74131" x="4781550" y="1714500"/>
          <p14:tracePt t="74144" x="4743450" y="1689100"/>
          <p14:tracePt t="74150" x="4719638" y="1663700"/>
          <p14:tracePt t="74162" x="4706938" y="1639888"/>
          <p14:tracePt t="74171" x="4681538" y="1614488"/>
          <p14:tracePt t="74181" x="4656138" y="1589088"/>
          <p14:tracePt t="74195" x="4630738" y="1576388"/>
          <p14:tracePt t="74201" x="4606925" y="1552575"/>
          <p14:tracePt t="74212" x="4594225" y="1552575"/>
          <p14:tracePt t="74221" x="4568825" y="1539875"/>
          <p14:tracePt t="74232" x="4530725" y="1514475"/>
          <p14:tracePt t="74244" x="4506913" y="1501775"/>
          <p14:tracePt t="74251" x="4468813" y="1489075"/>
          <p14:tracePt t="74262" x="4443413" y="1476375"/>
          <p14:tracePt t="74272" x="4406900" y="1476375"/>
          <p14:tracePt t="74282" x="4394200" y="1463675"/>
          <p14:tracePt t="74294" x="4381500" y="1450975"/>
          <p14:tracePt t="74302" x="4368800" y="1450975"/>
          <p14:tracePt t="74648" x="4356100" y="1439863"/>
          <p14:tracePt t="74659" x="4318000" y="1389063"/>
          <p14:tracePt t="74667" x="4268788" y="1301750"/>
          <p14:tracePt t="74677" x="4192588" y="1201738"/>
          <p14:tracePt t="74688" x="4105275" y="1076325"/>
          <p14:tracePt t="74698" x="3992563" y="963613"/>
          <p14:tracePt t="74710" x="3830638" y="850900"/>
          <p14:tracePt t="74719" x="3705225" y="763588"/>
          <p14:tracePt t="74728" x="3579813" y="700088"/>
          <p14:tracePt t="74738" x="3479800" y="650875"/>
          <p14:tracePt t="74748" x="3392488" y="612775"/>
          <p14:tracePt t="74759" x="3305175" y="588963"/>
          <p14:tracePt t="74768" x="3228975" y="576263"/>
          <p14:tracePt t="74779" x="3128963" y="576263"/>
          <p14:tracePt t="74792" x="3028950" y="563563"/>
          <p14:tracePt t="74799" x="2941638" y="550863"/>
          <p14:tracePt t="74810" x="2841625" y="538163"/>
          <p14:tracePt t="74819" x="2754313" y="538163"/>
          <p14:tracePt t="74829" x="2654300" y="538163"/>
          <p14:tracePt t="74843" x="2554288" y="538163"/>
          <p14:tracePt t="74850" x="2452688" y="538163"/>
          <p14:tracePt t="74860" x="2352675" y="538163"/>
          <p14:tracePt t="74870" x="2278063" y="550863"/>
          <p14:tracePt t="74881" x="2203450" y="563563"/>
          <p14:tracePt t="74893" x="2127250" y="588963"/>
          <p14:tracePt t="74900" x="2065338" y="612775"/>
          <p14:tracePt t="74911" x="2003425" y="625475"/>
          <p14:tracePt t="74921" x="1927225" y="650875"/>
          <p14:tracePt t="74930" x="1865313" y="676275"/>
          <p14:tracePt t="74943" x="1814513" y="688975"/>
          <p14:tracePt t="74951" x="1778000" y="688975"/>
          <p14:tracePt t="74961" x="1739900" y="700088"/>
          <p14:tracePt t="74971" x="1727200" y="700088"/>
          <p14:tracePt t="74981" x="1701800" y="712788"/>
          <p14:tracePt t="75001" x="1689100" y="712788"/>
          <p14:tracePt t="75012" x="1677988" y="712788"/>
          <p14:tracePt t="75025" x="1677988" y="725488"/>
          <p14:tracePt t="75032" x="1665288" y="725488"/>
          <p14:tracePt t="75042" x="1652588" y="738188"/>
          <p14:tracePt t="75052" x="1639888" y="738188"/>
          <p14:tracePt t="75074" x="1627188" y="738188"/>
          <p14:tracePt t="75194" x="1665288" y="738188"/>
          <p14:tracePt t="75207" x="1714500" y="750888"/>
          <p14:tracePt t="75214" x="1778000" y="750888"/>
          <p14:tracePt t="75225" x="1852613" y="763588"/>
          <p14:tracePt t="75235" x="1903413" y="776288"/>
          <p14:tracePt t="75244" x="1952625" y="776288"/>
          <p14:tracePt t="75258" x="2003425" y="776288"/>
          <p14:tracePt t="75265" x="2103438" y="776288"/>
          <p14:tracePt t="75276" x="2239963" y="776288"/>
          <p14:tracePt t="75285" x="2428875" y="788988"/>
          <p14:tracePt t="75296" x="2603500" y="801688"/>
          <p14:tracePt t="75309" x="2790825" y="801688"/>
          <p14:tracePt t="75315" x="2916238" y="812800"/>
          <p14:tracePt t="75326" x="3067050" y="825500"/>
          <p14:tracePt t="75336" x="3205163" y="825500"/>
          <p14:tracePt t="75346" x="3328988" y="838200"/>
          <p14:tracePt t="75360" x="3429000" y="850900"/>
          <p14:tracePt t="75366" x="3554413" y="863600"/>
          <p14:tracePt t="75377" x="3679825" y="876300"/>
          <p14:tracePt t="75387" x="3792538" y="876300"/>
          <p14:tracePt t="75397" x="3979863" y="912813"/>
          <p14:tracePt t="75409" x="4130675" y="912813"/>
          <p14:tracePt t="75417" x="4281488" y="925513"/>
          <p14:tracePt t="75427" x="4406900" y="938213"/>
          <p14:tracePt t="75438" x="4518025" y="938213"/>
          <p14:tracePt t="75447" x="4606925" y="950913"/>
          <p14:tracePt t="75458" x="4694238" y="950913"/>
          <p14:tracePt t="75468" x="4743450" y="950913"/>
          <p14:tracePt t="75477" x="4806950" y="950913"/>
          <p14:tracePt t="75491" x="4856163" y="950913"/>
          <p14:tracePt t="75499" x="4894263" y="950913"/>
          <p14:tracePt t="75508" x="4919663" y="950913"/>
          <p14:tracePt t="75518" x="4945063" y="950913"/>
          <p14:tracePt t="75541" x="4956175" y="950913"/>
          <p14:tracePt t="75551" x="4968875" y="950913"/>
          <p14:tracePt t="75569" x="4981575" y="950913"/>
          <p14:tracePt t="75601" x="4994275" y="950913"/>
          <p14:tracePt t="75833" x="4981575" y="950913"/>
          <p14:tracePt t="75843" x="4968875" y="950913"/>
          <p14:tracePt t="75855" x="4956175" y="950913"/>
          <p14:tracePt t="75863" x="4919663" y="950913"/>
          <p14:tracePt t="75875" x="4881563" y="950913"/>
          <p14:tracePt t="75884" x="4843463" y="950913"/>
          <p14:tracePt t="75893" x="4806950" y="950913"/>
          <p14:tracePt t="75904" x="4781550" y="950913"/>
          <p14:tracePt t="75914" x="4743450" y="950913"/>
          <p14:tracePt t="75925" x="4732338" y="950913"/>
          <p14:tracePt t="75934" x="4706938" y="950913"/>
          <p14:tracePt t="75944" x="4694238" y="950913"/>
          <p14:tracePt t="75957" x="4681538" y="950913"/>
          <p14:tracePt t="75964" x="4668838" y="950913"/>
          <p14:tracePt t="75977" x="4656138" y="950913"/>
          <p14:tracePt t="75985" x="4619625" y="950913"/>
          <p14:tracePt t="75994" x="4556125" y="950913"/>
          <p14:tracePt t="76007" x="4494213" y="950913"/>
          <p14:tracePt t="76015" x="4456113" y="950913"/>
          <p14:tracePt t="76025" x="4368800" y="950913"/>
          <p14:tracePt t="76035" x="4256088" y="950913"/>
          <p14:tracePt t="76045" x="4156075" y="950913"/>
          <p14:tracePt t="76057" x="4105275" y="963613"/>
          <p14:tracePt t="76066" x="4056063" y="963613"/>
          <p14:tracePt t="76076" x="3956050" y="963613"/>
          <p14:tracePt t="76087" x="3779838" y="963613"/>
          <p14:tracePt t="76096" x="3630613" y="963613"/>
          <p14:tracePt t="76107" x="3379788" y="963613"/>
          <p14:tracePt t="76116" x="3028950" y="950913"/>
          <p14:tracePt t="76126" x="2716213" y="938213"/>
          <p14:tracePt t="76137" x="2303463" y="912813"/>
          <p14:tracePt t="76147" x="2014538" y="876300"/>
          <p14:tracePt t="76158" x="1778000" y="876300"/>
          <p14:tracePt t="76167" x="1627188" y="863600"/>
          <p14:tracePt t="76177" x="1489075" y="863600"/>
          <p14:tracePt t="76191" x="1389063" y="850900"/>
          <p14:tracePt t="76197" x="1301750" y="850900"/>
          <p14:tracePt t="76208" x="1252538" y="850900"/>
          <p14:tracePt t="76218" x="1189038" y="850900"/>
          <p14:tracePt t="76227" x="1150938" y="850900"/>
          <p14:tracePt t="76242" x="1114425" y="850900"/>
          <p14:tracePt t="76248" x="1089025" y="850900"/>
          <p14:tracePt t="76258" x="1076325" y="850900"/>
          <p14:tracePt t="76290" x="1063625" y="850900"/>
          <p14:tracePt t="76309" x="1050925" y="850900"/>
          <p14:tracePt t="76502" x="1063625" y="850900"/>
          <p14:tracePt t="76532" x="1076325" y="850900"/>
          <p14:tracePt t="76576" x="1089025" y="850900"/>
          <p14:tracePt t="76603" x="1101725" y="850900"/>
          <p14:tracePt t="76643" x="1114425" y="863600"/>
          <p14:tracePt t="76664" x="1114425" y="876300"/>
          <p14:tracePt t="76673" x="1127125" y="876300"/>
          <p14:tracePt t="76704" x="1139825" y="876300"/>
          <p14:tracePt t="76714" x="1139825" y="889000"/>
          <p14:tracePt t="76755" x="1150938" y="889000"/>
          <p14:tracePt t="76786" x="1163638" y="889000"/>
          <p14:tracePt t="76816" x="1176338" y="889000"/>
          <p14:tracePt t="76838" x="1189038" y="889000"/>
          <p14:tracePt t="76846" x="1201738" y="889000"/>
          <p14:tracePt t="76857" x="1214438" y="889000"/>
          <p14:tracePt t="76867" x="1252538" y="889000"/>
          <p14:tracePt t="76876" x="1314450" y="889000"/>
          <p14:tracePt t="76891" x="1427163" y="889000"/>
          <p14:tracePt t="76897" x="1565275" y="889000"/>
          <p14:tracePt t="76907" x="1778000" y="863600"/>
          <p14:tracePt t="76918" x="2065338" y="825500"/>
          <p14:tracePt t="76927" x="2252663" y="801688"/>
          <p14:tracePt t="76941" x="2452688" y="763588"/>
          <p14:tracePt t="76947" x="2703513" y="725488"/>
          <p14:tracePt t="76971" x="3354388" y="638175"/>
          <p14:tracePt t="76977" x="3805238" y="588963"/>
          <p14:tracePt t="76992" x="4192588" y="550863"/>
          <p14:tracePt t="76997" x="4518025" y="538163"/>
          <p14:tracePt t="77008" x="4756150" y="538163"/>
          <p14:tracePt t="77019" x="4956175" y="538163"/>
          <p14:tracePt t="77028" x="5106988" y="538163"/>
          <p14:tracePt t="77040" x="5245100" y="538163"/>
          <p14:tracePt t="77049" x="5345113" y="538163"/>
          <p14:tracePt t="77059" x="5407025" y="538163"/>
          <p14:tracePt t="77072" x="5432425" y="538163"/>
          <p14:tracePt t="77079" x="5457825" y="538163"/>
          <p14:tracePt t="77090" x="5470525" y="538163"/>
          <p14:tracePt t="77099" x="5483225" y="538163"/>
          <p14:tracePt t="77221" x="5470525" y="538163"/>
          <p14:tracePt t="77242" x="5470525" y="525463"/>
          <p14:tracePt t="77252" x="5457825" y="525463"/>
          <p14:tracePt t="77262" x="5457825" y="512763"/>
          <p14:tracePt t="77273" x="5445125" y="512763"/>
          <p14:tracePt t="77282" x="5419725" y="512763"/>
          <p14:tracePt t="77292" x="5345113" y="512763"/>
          <p14:tracePt t="77306" x="5157788" y="512763"/>
          <p14:tracePt t="77312" x="4894263" y="563563"/>
          <p14:tracePt t="77323" x="4456113" y="650875"/>
          <p14:tracePt t="77332" x="4056063" y="750888"/>
          <p14:tracePt t="77343" x="3517900" y="889000"/>
          <p14:tracePt t="77356" x="3041650" y="1001713"/>
          <p14:tracePt t="77363" x="2678113" y="1089025"/>
          <p14:tracePt t="77374" x="2352675" y="1125538"/>
          <p14:tracePt t="77383" x="2078038" y="1138238"/>
          <p14:tracePt t="77393" x="1801813" y="1138238"/>
          <p14:tracePt t="77407" x="1565275" y="1138238"/>
          <p14:tracePt t="77413" x="1376363" y="1138238"/>
          <p14:tracePt t="77423" x="1201738" y="1125538"/>
          <p14:tracePt t="77434" x="1076325" y="1114425"/>
          <p14:tracePt t="77444" x="1001713" y="1101725"/>
          <p14:tracePt t="77456" x="963613" y="1089025"/>
          <p14:tracePt t="77464" x="950913" y="1089025"/>
          <p14:tracePt t="77474" x="938213" y="1089025"/>
          <p14:tracePt t="77495" x="925513" y="1089025"/>
          <p14:tracePt t="77738" x="925513" y="1076325"/>
          <p14:tracePt t="77789" x="938213" y="1076325"/>
          <p14:tracePt t="77809" x="950913" y="1076325"/>
          <p14:tracePt t="77840" x="963613" y="1076325"/>
          <p14:tracePt t="77880" x="976313" y="1076325"/>
          <p14:tracePt t="77910" x="989013" y="1076325"/>
          <p14:tracePt t="77941" x="1001713" y="1076325"/>
          <p14:tracePt t="77961" x="1014413" y="1076325"/>
          <p14:tracePt t="77992" x="1027113" y="1076325"/>
          <p14:tracePt t="78022" x="1038225" y="1076325"/>
          <p14:tracePt t="78062" x="1063625" y="1076325"/>
          <p14:tracePt t="78082" x="1076325" y="1063625"/>
          <p14:tracePt t="78093" x="1089025" y="1063625"/>
          <p14:tracePt t="78106" x="1101725" y="1063625"/>
          <p14:tracePt t="78113" x="1114425" y="1050925"/>
          <p14:tracePt t="78123" x="1127125" y="1050925"/>
          <p14:tracePt t="78134" x="1139825" y="1050925"/>
          <p14:tracePt t="78143" x="1163638" y="1050925"/>
          <p14:tracePt t="78155" x="1189038" y="1050925"/>
          <p14:tracePt t="78163" x="1214438" y="1050925"/>
          <p14:tracePt t="78173" x="1227138" y="1050925"/>
          <p14:tracePt t="78184" x="1252538" y="1050925"/>
          <p14:tracePt t="78194" x="1276350" y="1050925"/>
          <p14:tracePt t="78204" x="1301750" y="1050925"/>
          <p14:tracePt t="78214" x="1314450" y="1050925"/>
          <p14:tracePt t="78224" x="1352550" y="1050925"/>
          <p14:tracePt t="78238" x="1376363" y="1050925"/>
          <p14:tracePt t="78245" x="1414463" y="1050925"/>
          <p14:tracePt t="78255" x="1439863" y="1050925"/>
          <p14:tracePt t="78265" x="1501775" y="1050925"/>
          <p14:tracePt t="78275" x="1539875" y="1050925"/>
          <p14:tracePt t="78288" x="1639888" y="1050925"/>
          <p14:tracePt t="78295" x="1701800" y="1050925"/>
          <p14:tracePt t="78305" x="1765300" y="1050925"/>
          <p14:tracePt t="78316" x="1890713" y="1050925"/>
          <p14:tracePt t="78326" x="1990725" y="1050925"/>
          <p14:tracePt t="78338" x="2090738" y="1050925"/>
          <p14:tracePt t="78347" x="2190750" y="1050925"/>
          <p14:tracePt t="78356" x="2339975" y="1050925"/>
          <p14:tracePt t="78367" x="2452688" y="1050925"/>
          <p14:tracePt t="78377" x="2603500" y="1050925"/>
          <p14:tracePt t="78388" x="2728913" y="1063625"/>
          <p14:tracePt t="78397" x="2841625" y="1063625"/>
          <p14:tracePt t="78406" x="2979738" y="1076325"/>
          <p14:tracePt t="78417" x="3092450" y="1089025"/>
          <p14:tracePt t="78427" x="3254375" y="1101725"/>
          <p14:tracePt t="78438" x="3379788" y="1114425"/>
          <p14:tracePt t="78448" x="3492500" y="1114425"/>
          <p14:tracePt t="78457" x="3567113" y="1125538"/>
          <p14:tracePt t="78471" x="3654425" y="1138238"/>
          <p14:tracePt t="78480" x="3705225" y="1138238"/>
          <p14:tracePt t="78489" x="3743325" y="1138238"/>
          <p14:tracePt t="78498" x="3767138" y="1138238"/>
          <p14:tracePt t="78508" x="3779838" y="1138238"/>
          <p14:tracePt t="78521" x="3792538" y="1138238"/>
          <p14:tracePt t="78530" x="3817938" y="1138238"/>
          <p14:tracePt t="78538" x="3892550" y="1150938"/>
          <p14:tracePt t="78549" x="3943350" y="1150938"/>
          <p14:tracePt t="78558" x="3992563" y="1163638"/>
          <p14:tracePt t="78571" x="4030663" y="1176338"/>
          <p14:tracePt t="78579" x="4056063" y="1176338"/>
          <p14:tracePt t="78589" x="4081463" y="1176338"/>
          <p14:tracePt t="78600" x="4092575" y="1176338"/>
          <p14:tracePt t="78621" x="4117975" y="1176338"/>
          <p14:tracePt t="78651" x="4130675" y="1176338"/>
          <p14:tracePt t="78660" x="4156075" y="1176338"/>
          <p14:tracePt t="78670" x="4168775" y="1176338"/>
          <p14:tracePt t="78680" x="4181475" y="1176338"/>
          <p14:tracePt t="78690" x="4192588" y="1176338"/>
          <p14:tracePt t="78704" x="4205288" y="1176338"/>
          <p14:tracePt t="78711" x="4217988" y="1176338"/>
          <p14:tracePt t="78721" x="4230688" y="1176338"/>
          <p14:tracePt t="78753" x="4243388" y="1176338"/>
          <p14:tracePt t="79045" x="4268788" y="1176338"/>
          <p14:tracePt t="79066" x="4294188" y="1176338"/>
          <p14:tracePt t="79076" x="4305300" y="1176338"/>
          <p14:tracePt t="79087" x="4343400" y="1176338"/>
          <p14:tracePt t="79106" x="4368800" y="1176338"/>
          <p14:tracePt t="79119" x="4406900" y="1163638"/>
          <p14:tracePt t="79126" x="4443413" y="1163638"/>
          <p14:tracePt t="79138" x="4468813" y="1150938"/>
          <p14:tracePt t="79148" x="4481513" y="1150938"/>
          <p14:tracePt t="79170" x="4506913" y="1150938"/>
          <p14:tracePt t="79177" x="4506913" y="1138238"/>
          <p14:tracePt t="79187" x="4518025" y="1138238"/>
          <p14:tracePt t="79208" x="4530725" y="1138238"/>
          <p14:tracePt t="79228" x="4543425" y="1138238"/>
          <p14:tracePt t="79522" x="4530725" y="1138238"/>
          <p14:tracePt t="79542" x="4518025" y="1138238"/>
          <p14:tracePt t="79553" x="4506913" y="1138238"/>
          <p14:tracePt t="79562" x="4494213" y="1125538"/>
          <p14:tracePt t="79572" x="4456113" y="1125538"/>
          <p14:tracePt t="79586" x="4418013" y="1114425"/>
          <p14:tracePt t="79592" x="4330700" y="1089025"/>
          <p14:tracePt t="79605" x="4205288" y="1063625"/>
          <p14:tracePt t="79613" x="4105275" y="1038225"/>
          <p14:tracePt t="79623" x="3956050" y="1014413"/>
          <p14:tracePt t="79637" x="3730625" y="963613"/>
          <p14:tracePt t="79643" x="3567113" y="938213"/>
          <p14:tracePt t="79655" x="3379788" y="925513"/>
          <p14:tracePt t="79663" x="3216275" y="901700"/>
          <p14:tracePt t="79673" x="3054350" y="889000"/>
          <p14:tracePt t="79687" x="2841625" y="863600"/>
          <p14:tracePt t="79695" x="2654300" y="850900"/>
          <p14:tracePt t="79705" x="2490788" y="850900"/>
          <p14:tracePt t="79715" x="2328863" y="850900"/>
          <p14:tracePt t="79724" x="2165350" y="850900"/>
          <p14:tracePt t="79736" x="2027238" y="838200"/>
          <p14:tracePt t="79745" x="1890713" y="838200"/>
          <p14:tracePt t="79755" x="1778000" y="838200"/>
          <p14:tracePt t="79765" x="1614488" y="838200"/>
          <p14:tracePt t="79775" x="1476375" y="838200"/>
          <p14:tracePt t="79786" x="1314450" y="850900"/>
          <p14:tracePt t="79796" x="1176338" y="863600"/>
          <p14:tracePt t="79805" x="1027113" y="901700"/>
          <p14:tracePt t="79820" x="938213" y="925513"/>
          <p14:tracePt t="79826" x="838200" y="938213"/>
          <p14:tracePt t="79836" x="750888" y="963613"/>
          <p14:tracePt t="79846" x="676275" y="963613"/>
          <p14:tracePt t="79856" x="638175" y="963613"/>
          <p14:tracePt t="79869" x="600075" y="963613"/>
          <p14:tracePt t="79876" x="588963" y="963613"/>
          <p14:tracePt t="79887" x="576263" y="963613"/>
          <p14:tracePt t="79907" x="563563" y="963613"/>
          <p14:tracePt t="79927" x="550863" y="963613"/>
          <p14:tracePt t="80383" x="550863" y="950913"/>
          <p14:tracePt t="80657" x="563563" y="950913"/>
          <p14:tracePt t="80688" x="576263" y="950913"/>
          <p14:tracePt t="80718" x="588963" y="950913"/>
          <p14:tracePt t="80759" x="600075" y="950913"/>
          <p14:tracePt t="80769" x="612775" y="950913"/>
          <p14:tracePt t="80829" x="625475" y="950913"/>
          <p14:tracePt t="80863" x="638175" y="950913"/>
          <p14:tracePt t="80890" x="663575" y="950913"/>
          <p14:tracePt t="80900" x="676275" y="950913"/>
          <p14:tracePt t="80910" x="688975" y="950913"/>
          <p14:tracePt t="80920" x="725488" y="950913"/>
          <p14:tracePt t="80933" x="750888" y="950913"/>
          <p14:tracePt t="80940" x="788988" y="950913"/>
          <p14:tracePt t="80951" x="850900" y="950913"/>
          <p14:tracePt t="80961" x="889000" y="950913"/>
          <p14:tracePt t="80971" x="950913" y="950913"/>
          <p14:tracePt t="80984" x="1001713" y="950913"/>
          <p14:tracePt t="80991" x="1063625" y="950913"/>
          <p14:tracePt t="81001" x="1163638" y="938213"/>
          <p14:tracePt t="81011" x="1214438" y="938213"/>
          <p14:tracePt t="81022" x="1301750" y="938213"/>
          <p14:tracePt t="81035" x="1352550" y="938213"/>
          <p14:tracePt t="81042" x="1452563" y="925513"/>
          <p14:tracePt t="81052" x="1589088" y="925513"/>
          <p14:tracePt t="81063" x="1727200" y="925513"/>
          <p14:tracePt t="81072" x="1814513" y="925513"/>
          <p14:tracePt t="81085" x="1914525" y="925513"/>
          <p14:tracePt t="81093" x="2003425" y="925513"/>
          <p14:tracePt t="81102" x="2090738" y="925513"/>
          <p14:tracePt t="81113" x="2216150" y="925513"/>
          <p14:tracePt t="81123" x="2365375" y="925513"/>
          <p14:tracePt t="81135" x="2603500" y="925513"/>
          <p14:tracePt t="81143" x="2854325" y="950913"/>
          <p14:tracePt t="81153" x="3028950" y="963613"/>
          <p14:tracePt t="81168" x="3205163" y="976313"/>
          <p14:tracePt t="81173" x="3379788" y="989013"/>
          <p14:tracePt t="81185" x="3554413" y="1014413"/>
          <p14:tracePt t="81194" x="3679825" y="1038225"/>
          <p14:tracePt t="81204" x="3805238" y="1050925"/>
          <p14:tracePt t="81218" x="3917950" y="1076325"/>
          <p14:tracePt t="81224" x="4056063" y="1101725"/>
          <p14:tracePt t="81236" x="4230688" y="1125538"/>
          <p14:tracePt t="81244" x="4381500" y="1150938"/>
          <p14:tracePt t="81255" x="4494213" y="1176338"/>
          <p14:tracePt t="81268" x="4568825" y="1189038"/>
          <p14:tracePt t="81275" x="4619625" y="1201738"/>
          <p14:tracePt t="81286" x="4643438" y="1214438"/>
          <p14:tracePt t="81295" x="4681538" y="1214438"/>
          <p14:tracePt t="81326" x="4694238" y="1214438"/>
          <p14:tracePt t="95291" x="4694238" y="1189038"/>
          <p14:tracePt t="95302" x="4743450" y="1125538"/>
          <p14:tracePt t="95311" x="4806950" y="1063625"/>
          <p14:tracePt t="95321" x="4881563" y="1001713"/>
          <p14:tracePt t="95333" x="4932363" y="950913"/>
          <p14:tracePt t="95342" x="4994275" y="912813"/>
          <p14:tracePt t="95351" x="5057775" y="876300"/>
          <p14:tracePt t="95366" x="5119688" y="825500"/>
          <p14:tracePt t="95372" x="5170488" y="788988"/>
          <p14:tracePt t="95382" x="5245100" y="738188"/>
          <p14:tracePt t="95393" x="5345113" y="700088"/>
          <p14:tracePt t="95404" x="5470525" y="650875"/>
          <p14:tracePt t="95417" x="5595938" y="600075"/>
          <p14:tracePt t="95423" x="5708650" y="563563"/>
          <p14:tracePt t="95435" x="5845175" y="512763"/>
          <p14:tracePt t="95443" x="6070600" y="425450"/>
          <p14:tracePt t="95453" x="6359525" y="312738"/>
          <p14:tracePt t="95466" x="6596063" y="250825"/>
          <p14:tracePt t="95473" x="6746875" y="187325"/>
          <p14:tracePt t="95485" x="6872288" y="150813"/>
          <p14:tracePt t="95495" x="6959600" y="138113"/>
          <p14:tracePt t="95504" x="7010400" y="125413"/>
          <p14:tracePt t="95516" x="7034213" y="125413"/>
          <p14:tracePt t="95524" x="7046913" y="125413"/>
          <p14:tracePt t="95534" x="7059613" y="125413"/>
          <p14:tracePt t="95545" x="7072313" y="125413"/>
          <p14:tracePt t="95575" x="7085013" y="125413"/>
          <p14:tracePt t="95585" x="7110413" y="125413"/>
          <p14:tracePt t="95598" x="7134225" y="112713"/>
          <p14:tracePt t="95605" x="7185025" y="100013"/>
          <p14:tracePt t="95616" x="7223125" y="100013"/>
          <p14:tracePt t="95625" x="7272338" y="100013"/>
          <p14:tracePt t="95635" x="7310438" y="74613"/>
          <p14:tracePt t="95649" x="7348538" y="61913"/>
          <p14:tracePt t="95656" x="7372350" y="61913"/>
          <p14:tracePt t="95667" x="7423150" y="38100"/>
          <p14:tracePt t="95676" x="7497763" y="25400"/>
          <p14:tracePt t="95687" x="7548563" y="0"/>
          <p14:tracePt t="96223" x="8023225" y="100013"/>
          <p14:tracePt t="96233" x="7948613" y="200025"/>
          <p14:tracePt t="96244" x="7886700" y="263525"/>
          <p14:tracePt t="96253" x="7835900" y="312738"/>
          <p14:tracePt t="96266" x="7761288" y="400050"/>
          <p14:tracePt t="96274" x="7697788" y="463550"/>
          <p14:tracePt t="96284" x="7635875" y="500063"/>
          <p14:tracePt t="96298" x="7585075" y="550863"/>
          <p14:tracePt t="96304" x="7535863" y="612775"/>
          <p14:tracePt t="96315" x="7459663" y="700088"/>
          <p14:tracePt t="96324" x="7397750" y="776288"/>
          <p14:tracePt t="96334" x="7335838" y="838200"/>
          <p14:tracePt t="96346" x="7285038" y="901700"/>
          <p14:tracePt t="96354" x="7223125" y="976313"/>
          <p14:tracePt t="96366" x="7172325" y="1038225"/>
          <p14:tracePt t="96375" x="7146925" y="1076325"/>
          <p14:tracePt t="96385" x="7097713" y="1125538"/>
          <p14:tracePt t="96399" x="7059613" y="1176338"/>
          <p14:tracePt t="96406" x="7021513" y="1227138"/>
          <p14:tracePt t="96417" x="6985000" y="1289050"/>
          <p14:tracePt t="96426" x="6934200" y="1350963"/>
          <p14:tracePt t="96436" x="6872288" y="1427163"/>
          <p14:tracePt t="96448" x="6797675" y="1552575"/>
          <p14:tracePt t="96456" x="6721475" y="1689100"/>
          <p14:tracePt t="96467" x="6646863" y="1827213"/>
          <p14:tracePt t="96477" x="6572250" y="1939925"/>
          <p14:tracePt t="96487" x="6496050" y="2027238"/>
          <p14:tracePt t="96498" x="6421438" y="2139950"/>
          <p14:tracePt t="96509" x="6359525" y="2227263"/>
          <p14:tracePt t="96518" x="6283325" y="2314575"/>
          <p14:tracePt t="96531" x="6221413" y="2403475"/>
          <p14:tracePt t="96537" x="6170613" y="2478088"/>
          <p14:tracePt t="96548" x="6121400" y="2552700"/>
          <p14:tracePt t="96558" x="6083300" y="2590800"/>
          <p14:tracePt t="96568" x="6057900" y="2652713"/>
          <p14:tracePt t="96581" x="6034088" y="2678113"/>
          <p14:tracePt t="96588" x="5995988" y="2728913"/>
          <p14:tracePt t="96599" x="5983288" y="2740025"/>
          <p14:tracePt t="96608" x="5957888" y="2752725"/>
          <p14:tracePt t="96618" x="5932488" y="2778125"/>
          <p14:tracePt t="96632" x="5921375" y="2790825"/>
          <p14:tracePt t="96639" x="5908675" y="2816225"/>
          <p14:tracePt t="96650" x="5895975" y="2816225"/>
          <p14:tracePt t="96679" x="5883275" y="2828925"/>
          <p14:tracePt t="96984" x="5883275" y="2816225"/>
          <p14:tracePt t="96996" x="5883275" y="2765425"/>
          <p14:tracePt t="97003" x="5908675" y="2678113"/>
          <p14:tracePt t="97014" x="5945188" y="2527300"/>
          <p14:tracePt t="97024" x="6008688" y="2278063"/>
          <p14:tracePt t="97035" x="6157913" y="1927225"/>
          <p14:tracePt t="97048" x="6221413" y="1689100"/>
          <p14:tracePt t="97055" x="6270625" y="1514475"/>
          <p14:tracePt t="97066" x="6296025" y="1401763"/>
          <p14:tracePt t="97076" x="6321425" y="1301750"/>
          <p14:tracePt t="97084" x="6334125" y="1238250"/>
          <p14:tracePt t="97098" x="6346825" y="1214438"/>
          <p14:tracePt t="97105" x="6346825" y="1201738"/>
          <p14:tracePt t="97115" x="6346825" y="1176338"/>
          <p14:tracePt t="97146" x="6370638" y="1101725"/>
          <p14:tracePt t="97155" x="6421438" y="963613"/>
          <p14:tracePt t="97166" x="6459538" y="850900"/>
          <p14:tracePt t="97176" x="6496050" y="750888"/>
          <p14:tracePt t="97186" x="6521450" y="700088"/>
          <p14:tracePt t="97197" x="6534150" y="663575"/>
          <p14:tracePt t="97207" x="6546850" y="638175"/>
          <p14:tracePt t="97217" x="6546850" y="612775"/>
          <p14:tracePt t="97229" x="6559550" y="600075"/>
          <p14:tracePt t="97237" x="6572250" y="588963"/>
          <p14:tracePt t="97248" x="6572250" y="576263"/>
          <p14:tracePt t="97257" x="6572250" y="563563"/>
          <p14:tracePt t="97267" x="6572250" y="550863"/>
          <p14:tracePt t="97281" x="6596063" y="512763"/>
          <p14:tracePt t="97287" x="6621463" y="487363"/>
          <p14:tracePt t="97298" x="6621463" y="463550"/>
          <p14:tracePt t="97308" x="6646863" y="450850"/>
          <p14:tracePt t="97318" x="6646863" y="438150"/>
          <p14:tracePt t="97338" x="6659563" y="425450"/>
          <p14:tracePt t="97460" x="6659563" y="412750"/>
          <p14:tracePt t="97520" x="6646863" y="438150"/>
          <p14:tracePt t="97530" x="6608763" y="487363"/>
          <p14:tracePt t="97541" x="6572250" y="576263"/>
          <p14:tracePt t="97551" x="6508750" y="688975"/>
          <p14:tracePt t="97563" x="6421438" y="812800"/>
          <p14:tracePt t="97571" x="6334125" y="963613"/>
          <p14:tracePt t="97581" x="6259513" y="1114425"/>
          <p14:tracePt t="97592" x="6170613" y="1250950"/>
          <p14:tracePt t="97601" x="6083300" y="1401763"/>
          <p14:tracePt t="97615" x="6021388" y="1563688"/>
          <p14:tracePt t="97622" x="5945188" y="1814513"/>
          <p14:tracePt t="97632" x="5895975" y="2039938"/>
          <p14:tracePt t="97647" x="5870575" y="2290763"/>
          <p14:tracePt t="97652" x="5870575" y="2427288"/>
          <p14:tracePt t="97663" x="5870575" y="2540000"/>
          <p14:tracePt t="97673" x="5870575" y="2578100"/>
          <p14:tracePt t="97682" x="5870575" y="2603500"/>
          <p14:tracePt t="97696" x="5883275" y="2627313"/>
          <p14:tracePt t="97986" x="5883275" y="2616200"/>
          <p14:tracePt t="97996" x="5895975" y="2616200"/>
          <p14:tracePt t="98012" x="5895975" y="2590800"/>
          <p14:tracePt t="98017" x="5921375" y="2565400"/>
          <p14:tracePt t="98029" x="5983288" y="2503488"/>
          <p14:tracePt t="98037" x="6070600" y="2414588"/>
          <p14:tracePt t="98048" x="6183313" y="2290763"/>
          <p14:tracePt t="98058" x="6321425" y="2165350"/>
          <p14:tracePt t="98068" x="6572250" y="1989138"/>
          <p14:tracePt t="98080" x="6834188" y="1827213"/>
          <p14:tracePt t="98088" x="7146925" y="1614488"/>
          <p14:tracePt t="98098" x="7397750" y="1489075"/>
          <p14:tracePt t="98112" x="7623175" y="1389063"/>
          <p14:tracePt t="98118" x="7910513" y="1276350"/>
          <p14:tracePt t="98131" x="8148638" y="1201738"/>
          <p14:tracePt t="98139" x="8299450" y="1150938"/>
          <p14:tracePt t="98148" x="8486775" y="1114425"/>
          <p14:tracePt t="98162" x="8624888" y="1101725"/>
          <p14:tracePt t="98169" x="8737600" y="1101725"/>
          <p14:tracePt t="98180" x="8812213" y="1101725"/>
          <p14:tracePt t="98189" x="8886825" y="1114425"/>
          <p14:tracePt t="98199" x="8899525" y="1114425"/>
          <p14:tracePt t="98214" x="8912225" y="1125538"/>
          <p14:tracePt t="98219" x="8924925" y="1125538"/>
          <p14:tracePt t="98261" x="8924925" y="1138238"/>
          <p14:tracePt t="98270" x="8924925" y="1150938"/>
          <p14:tracePt t="98281" x="8899525" y="1163638"/>
          <p14:tracePt t="98291" x="8886825" y="1189038"/>
          <p14:tracePt t="98300" x="8824913" y="1250950"/>
          <p14:tracePt t="98311" x="8750300" y="1314450"/>
          <p14:tracePt t="98321" x="8674100" y="1350963"/>
          <p14:tracePt t="98331" x="8637588" y="1376363"/>
          <p14:tracePt t="98342" x="8612188" y="1401763"/>
          <p14:tracePt t="98351" x="8599488" y="1401763"/>
          <p14:tracePt t="98363" x="8586788" y="1401763"/>
          <p14:tracePt t="98372" x="8574088" y="1401763"/>
          <p14:tracePt t="98605" x="8574088" y="1389063"/>
          <p14:tracePt t="98616" x="8574088" y="1376363"/>
          <p14:tracePt t="98628" x="8561388" y="1376363"/>
          <p14:tracePt t="98645" x="8561388" y="1363663"/>
          <p14:tracePt t="98655" x="8548688" y="1363663"/>
          <p14:tracePt t="98666" x="8537575" y="1339850"/>
          <p14:tracePt t="98678" x="8499475" y="1301750"/>
          <p14:tracePt t="98686" x="8461375" y="1263650"/>
          <p14:tracePt t="98697" x="8412163" y="1214438"/>
          <p14:tracePt t="98706" x="8386763" y="1189038"/>
          <p14:tracePt t="98717" x="8361363" y="1163638"/>
          <p14:tracePt t="98729" x="8335963" y="1150938"/>
          <p14:tracePt t="98736" x="8335963" y="1138238"/>
          <p14:tracePt t="98747" x="8324850" y="1125538"/>
          <p14:tracePt t="98757" x="8312150" y="1114425"/>
          <p14:tracePt t="98778" x="8312150" y="1101725"/>
          <p14:tracePt t="98787" x="8312150" y="1089025"/>
          <p14:tracePt t="98797" x="8312150" y="1076325"/>
          <p14:tracePt t="98810" x="8312150" y="1050925"/>
          <p14:tracePt t="98817" x="8312150" y="1038225"/>
          <p14:tracePt t="98838" x="8312150" y="1025525"/>
          <p14:tracePt t="98848" x="8312150" y="1014413"/>
          <p14:tracePt t="98899" x="8335963" y="1014413"/>
          <p14:tracePt t="98910" x="8374063" y="1025525"/>
          <p14:tracePt t="98919" x="8448675" y="1076325"/>
          <p14:tracePt t="98931" x="8524875" y="1114425"/>
          <p14:tracePt t="98939" x="8586788" y="1150938"/>
          <p14:tracePt t="98949" x="8650288" y="1189038"/>
          <p14:tracePt t="98962" x="8686800" y="1214438"/>
          <p14:tracePt t="98970" x="8699500" y="1214438"/>
          <p14:tracePt t="98983" x="8724900" y="1227138"/>
          <p14:tracePt t="99000" x="8737600" y="1227138"/>
          <p14:tracePt t="99020" x="8737600" y="1238250"/>
          <p14:tracePt t="99031" x="8763000" y="1250950"/>
          <p14:tracePt t="99044" x="8786813" y="1301750"/>
          <p14:tracePt t="99051" x="8837613" y="1389063"/>
          <p14:tracePt t="99062" x="8899525" y="1514475"/>
          <p14:tracePt t="99071" x="8937625" y="1663700"/>
          <p14:tracePt t="99081" x="8950325" y="1776413"/>
          <p14:tracePt t="99095" x="8963025" y="1876425"/>
          <p14:tracePt t="99102" x="8986838" y="1965325"/>
          <p14:tracePt t="99112" x="8999538" y="2039938"/>
          <p14:tracePt t="99121" x="9012238" y="2114550"/>
          <p14:tracePt t="99132" x="9024938" y="2165350"/>
          <p14:tracePt t="99145" x="9037638" y="2214563"/>
          <p14:tracePt t="99152" x="9037638" y="2278063"/>
          <p14:tracePt t="99162" x="9037638" y="2303463"/>
          <p14:tracePt t="99172" x="9037638" y="2327275"/>
          <p14:tracePt t="99183" x="9037638" y="2365375"/>
          <p14:tracePt t="99195" x="9037638" y="2390775"/>
          <p14:tracePt t="99203" x="9037638" y="2427288"/>
          <p14:tracePt t="99212" x="9037638" y="2465388"/>
          <p14:tracePt t="99224" x="9037638" y="2516188"/>
          <p14:tracePt t="99233" x="8986838" y="2616200"/>
          <p14:tracePt t="99245" x="8899525" y="2728913"/>
          <p14:tracePt t="99253" x="8824913" y="2816225"/>
          <p14:tracePt t="99263" x="8774113" y="2890838"/>
          <p14:tracePt t="99278" x="8699500" y="2952750"/>
          <p14:tracePt t="99284" x="8624888" y="3003550"/>
          <p14:tracePt t="99295" x="8512175" y="3041650"/>
          <p14:tracePt t="99304" x="8412163" y="3065463"/>
          <p14:tracePt t="99314" x="8299450" y="3078163"/>
          <p14:tracePt t="99327" x="8161338" y="3090863"/>
          <p14:tracePt t="99334" x="7961313" y="3090863"/>
          <p14:tracePt t="99346" x="7748588" y="3041650"/>
          <p14:tracePt t="99355" x="7535863" y="2952750"/>
          <p14:tracePt t="99365" x="7410450" y="2890838"/>
          <p14:tracePt t="99378" x="7323138" y="2840038"/>
          <p14:tracePt t="99385" x="7246938" y="2790825"/>
          <p14:tracePt t="99397" x="7210425" y="2740025"/>
          <p14:tracePt t="99405" x="7185025" y="2716213"/>
          <p14:tracePt t="99416" x="7159625" y="2690813"/>
          <p14:tracePt t="99427" x="7159625" y="2665413"/>
          <p14:tracePt t="99436" x="7159625" y="2627313"/>
          <p14:tracePt t="99446" x="7159625" y="2603500"/>
          <p14:tracePt t="99456" x="7159625" y="2578100"/>
          <p14:tracePt t="99466" x="7159625" y="2565400"/>
          <p14:tracePt t="99477" x="7159625" y="2552700"/>
          <p14:tracePt t="99486" x="7159625" y="2516188"/>
          <p14:tracePt t="99509" x="7159625" y="2503488"/>
          <p14:tracePt t="99537" x="7159625" y="2490788"/>
          <p14:tracePt t="99598" x="7146925" y="2490788"/>
          <p14:tracePt t="99610" x="7110413" y="2503488"/>
          <p14:tracePt t="99618" x="7034213" y="2540000"/>
          <p14:tracePt t="99628" x="6910388" y="2603500"/>
          <p14:tracePt t="99638" x="6759575" y="2652713"/>
          <p14:tracePt t="99648" x="6559550" y="2728913"/>
          <p14:tracePt t="99661" x="6396038" y="2790825"/>
          <p14:tracePt t="99669" x="6234113" y="2816225"/>
          <p14:tracePt t="99680" x="6096000" y="2840038"/>
          <p14:tracePt t="99694" x="5983288" y="2865438"/>
          <p14:tracePt t="99699" x="5857875" y="2865438"/>
          <p14:tracePt t="99711" x="5757863" y="2865438"/>
          <p14:tracePt t="99719" x="5695950" y="2865438"/>
          <p14:tracePt t="99730" x="5607050" y="2865438"/>
          <p14:tracePt t="99743" x="5557838" y="2852738"/>
          <p14:tracePt t="99750" x="5507038" y="2840038"/>
          <p14:tracePt t="99761" x="5483225" y="2828925"/>
          <p14:tracePt t="99771" x="5470525" y="2816225"/>
          <p14:tracePt t="99780" x="5445125" y="2816225"/>
          <p14:tracePt t="99794" x="5445125" y="2803525"/>
          <p14:tracePt t="99801" x="5419725" y="2790825"/>
          <p14:tracePt t="99810" x="5419725" y="2765425"/>
          <p14:tracePt t="99821" x="5407025" y="2765425"/>
          <p14:tracePt t="99831" x="5407025" y="2740025"/>
          <p14:tracePt t="99844" x="5407025" y="2716213"/>
          <p14:tracePt t="99851" x="5407025" y="2703513"/>
          <p14:tracePt t="99861" x="5419725" y="2678113"/>
          <p14:tracePt t="99877" x="5445125" y="2640013"/>
          <p14:tracePt t="99882" x="5495925" y="2578100"/>
          <p14:tracePt t="99895" x="5532438" y="2516188"/>
          <p14:tracePt t="99902" x="5607050" y="2439988"/>
          <p14:tracePt t="99912" x="5683250" y="2378075"/>
          <p14:tracePt t="99923" x="5770563" y="2314575"/>
          <p14:tracePt t="99932" x="5845175" y="2265363"/>
          <p14:tracePt t="99944" x="5908675" y="2227263"/>
          <p14:tracePt t="99953" x="5983288" y="2201863"/>
          <p14:tracePt t="99963" x="6045200" y="2190750"/>
          <p14:tracePt t="99973" x="6083300" y="2190750"/>
          <p14:tracePt t="99983" x="6146800" y="2178050"/>
          <p14:tracePt t="99993" x="6170613" y="2178050"/>
          <p14:tracePt t="100003" x="6208713" y="2178050"/>
          <p14:tracePt t="100013" x="6221413" y="2178050"/>
          <p14:tracePt t="100026" x="6246813" y="2178050"/>
          <p14:tracePt t="100034" x="6259513" y="2178050"/>
          <p14:tracePt t="100044" x="6308725" y="2201863"/>
          <p14:tracePt t="100054" x="6346825" y="2252663"/>
          <p14:tracePt t="100064" x="6370638" y="2303463"/>
          <p14:tracePt t="100078" x="6396038" y="2365375"/>
          <p14:tracePt t="100084" x="6408738" y="2414588"/>
          <p14:tracePt t="100095" x="6421438" y="2452688"/>
          <p14:tracePt t="100105" x="6421438" y="2490788"/>
          <p14:tracePt t="100115" x="6421438" y="2552700"/>
          <p14:tracePt t="100127" x="6370638" y="2640013"/>
          <p14:tracePt t="100135" x="6308725" y="2716213"/>
          <p14:tracePt t="100145" x="6208713" y="2778125"/>
          <p14:tracePt t="100156" x="6146800" y="2840038"/>
          <p14:tracePt t="100165" x="6057900" y="2890838"/>
          <p14:tracePt t="100177" x="5983288" y="2916238"/>
          <p14:tracePt t="100186" x="5921375" y="2928938"/>
          <p14:tracePt t="100196" x="5883275" y="2928938"/>
          <p14:tracePt t="100210" x="5821363" y="2928938"/>
          <p14:tracePt t="100216" x="5783263" y="2928938"/>
          <p14:tracePt t="100227" x="5719763" y="2903538"/>
          <p14:tracePt t="100236" x="5657850" y="2840038"/>
          <p14:tracePt t="100246" x="5607050" y="2740025"/>
          <p14:tracePt t="100260" x="5583238" y="2616200"/>
          <p14:tracePt t="100267" x="5583238" y="2516188"/>
          <p14:tracePt t="100278" x="5583238" y="2452688"/>
          <p14:tracePt t="100287" x="5595938" y="2378075"/>
          <p14:tracePt t="100297" x="5645150" y="2290763"/>
          <p14:tracePt t="100310" x="5695950" y="2227263"/>
          <p14:tracePt t="100317" x="5757863" y="2178050"/>
          <p14:tracePt t="100328" x="5795963" y="2152650"/>
          <p14:tracePt t="100338" x="5857875" y="2127250"/>
          <p14:tracePt t="100348" x="5932488" y="2101850"/>
          <p14:tracePt t="100360" x="5983288" y="2101850"/>
          <p14:tracePt t="100368" x="6083300" y="2101850"/>
          <p14:tracePt t="100379" x="6183313" y="2165350"/>
          <p14:tracePt t="100389" x="6270625" y="2239963"/>
          <p14:tracePt t="100399" x="6321425" y="2339975"/>
          <p14:tracePt t="100411" x="6346825" y="2403475"/>
          <p14:tracePt t="100419" x="6346825" y="2490788"/>
          <p14:tracePt t="100429" x="6346825" y="2527300"/>
          <p14:tracePt t="100442" x="6321425" y="2565400"/>
          <p14:tracePt t="100449" x="6308725" y="2603500"/>
          <p14:tracePt t="100460" x="6246813" y="2640013"/>
          <p14:tracePt t="100470" x="6196013" y="2678113"/>
          <p14:tracePt t="100480" x="6134100" y="2690813"/>
          <p14:tracePt t="100492" x="6083300" y="2703513"/>
          <p14:tracePt t="100500" x="6045200" y="2703513"/>
          <p14:tracePt t="100510" x="5995988" y="2703513"/>
          <p14:tracePt t="100521" x="5932488" y="2678113"/>
          <p14:tracePt t="100530" x="5908675" y="2652713"/>
          <p14:tracePt t="100542" x="5895975" y="2640013"/>
          <p14:tracePt t="100551" x="5870575" y="2603500"/>
          <p14:tracePt t="100561" x="5870575" y="2552700"/>
          <p14:tracePt t="100572" x="5883275" y="2465388"/>
          <p14:tracePt t="100580" x="5970588" y="2314575"/>
          <p14:tracePt t="100593" x="6096000" y="2178050"/>
          <p14:tracePt t="100601" x="6221413" y="2078038"/>
          <p14:tracePt t="100611" x="6334125" y="2014538"/>
          <p14:tracePt t="100627" x="6421438" y="1952625"/>
          <p14:tracePt t="100631" x="6508750" y="1927225"/>
          <p14:tracePt t="100642" x="6546850" y="1927225"/>
          <p14:tracePt t="100652" x="6584950" y="1927225"/>
          <p14:tracePt t="100662" x="6584950" y="1965325"/>
          <p14:tracePt t="100676" x="6584950" y="2065338"/>
          <p14:tracePt t="100682" x="6496050" y="2252663"/>
          <p14:tracePt t="100693" x="6359525" y="2452688"/>
          <p14:tracePt t="100703" x="6108700" y="2665413"/>
          <p14:tracePt t="100713" x="5870575" y="2790825"/>
          <p14:tracePt t="100726" x="5708650" y="2878138"/>
          <p14:tracePt t="100733" x="5595938" y="2903538"/>
          <p14:tracePt t="100744" x="5519738" y="2928938"/>
          <p14:tracePt t="100753" x="5507038" y="2928938"/>
          <p14:tracePt t="100767" x="5483225" y="2928938"/>
          <p14:tracePt t="100776" x="5470525" y="2878138"/>
          <p14:tracePt t="100783" x="5445125" y="2828925"/>
          <p14:tracePt t="100793" x="5445125" y="2690813"/>
          <p14:tracePt t="100804" x="5557838" y="2414588"/>
          <p14:tracePt t="100814" x="5670550" y="2178050"/>
          <p14:tracePt t="100827" x="5845175" y="1989138"/>
          <p14:tracePt t="100834" x="5995988" y="1852613"/>
          <p14:tracePt t="100844" x="6157913" y="1765300"/>
          <p14:tracePt t="100859" x="6283325" y="1714500"/>
          <p14:tracePt t="100865" x="6370638" y="1689100"/>
          <p14:tracePt t="100875" x="6459538" y="1676400"/>
          <p14:tracePt t="100885" x="6534150" y="1676400"/>
          <p14:tracePt t="100895" x="6572250" y="1701800"/>
          <p14:tracePt t="100910" x="6608763" y="1752600"/>
          <p14:tracePt t="100915" x="6608763" y="1876425"/>
          <p14:tracePt t="100927" x="6572250" y="2065338"/>
          <p14:tracePt t="100938" x="6472238" y="2290763"/>
          <p14:tracePt t="100946" x="6321425" y="2465388"/>
          <p14:tracePt t="100958" x="6183313" y="2565400"/>
          <p14:tracePt t="100966" x="6045200" y="2652713"/>
          <p14:tracePt t="100978" x="5921375" y="2690813"/>
          <p14:tracePt t="100986" x="5845175" y="2716213"/>
          <p14:tracePt t="100997" x="5808663" y="2716213"/>
          <p14:tracePt t="101009" x="5795963" y="2716213"/>
          <p14:tracePt t="101017" x="5770563" y="2678113"/>
          <p14:tracePt t="101027" x="5770563" y="2540000"/>
          <p14:tracePt t="101038" x="5808663" y="2303463"/>
          <p14:tracePt t="101047" x="6021388" y="1965325"/>
          <p14:tracePt t="101060" x="6259513" y="1589088"/>
          <p14:tracePt t="101067" x="6459538" y="1376363"/>
          <p14:tracePt t="101078" x="6608763" y="1189038"/>
          <p14:tracePt t="101094" x="6696075" y="1125538"/>
          <p14:tracePt t="101098" x="6721475" y="1101725"/>
          <p14:tracePt t="101110" x="6734175" y="1076325"/>
          <p14:tracePt t="101140" x="6721475" y="1076325"/>
          <p14:tracePt t="101148" x="6634163" y="1076325"/>
          <p14:tracePt t="101159" x="6446838" y="1076325"/>
          <p14:tracePt t="101169" x="6070600" y="1076325"/>
          <p14:tracePt t="101190" x="5457825" y="1114425"/>
          <p14:tracePt t="101193" x="4694238" y="1238250"/>
          <p14:tracePt t="101199" x="4092575" y="1339850"/>
          <p14:tracePt t="101210" x="3592513" y="1450975"/>
          <p14:tracePt t="101219" x="3267075" y="1501775"/>
          <p14:tracePt t="101229" x="3067050" y="1539875"/>
          <p14:tracePt t="101242" x="2979738" y="1552575"/>
          <p14:tracePt t="101250" x="2967038" y="1552575"/>
          <p14:tracePt t="101260" x="2954338" y="1552575"/>
          <p14:tracePt t="101280" x="2954338" y="1539875"/>
          <p14:tracePt t="101605" x="2941638" y="1539875"/>
          <p14:tracePt t="101615" x="2903538" y="1501775"/>
          <p14:tracePt t="101625" x="2879725" y="1463675"/>
          <p14:tracePt t="101635" x="2828925" y="1401763"/>
          <p14:tracePt t="101646" x="2728913" y="1314450"/>
          <p14:tracePt t="101659" x="2628900" y="1227138"/>
          <p14:tracePt t="101665" x="2478088" y="1089025"/>
          <p14:tracePt t="101677" x="2303463" y="963613"/>
          <p14:tracePt t="101685" x="2103438" y="850900"/>
          <p14:tracePt t="101696" x="1978025" y="763588"/>
          <p14:tracePt t="101708" x="1852613" y="712788"/>
          <p14:tracePt t="101716" x="1765300" y="663575"/>
          <p14:tracePt t="101727" x="1677988" y="612775"/>
          <p14:tracePt t="101737" x="1639888" y="612775"/>
          <p14:tracePt t="101746" x="1601788" y="600075"/>
          <p14:tracePt t="101758" x="1589088" y="600075"/>
          <p14:tracePt t="101767" x="1577975" y="600075"/>
          <p14:tracePt t="101777" x="1552575" y="588963"/>
          <p14:tracePt t="101791" x="1514475" y="576263"/>
          <p14:tracePt t="101797" x="1489075" y="576263"/>
          <p14:tracePt t="101808" x="1476375" y="576263"/>
          <p14:tracePt t="101828" x="1465263" y="576263"/>
          <p14:tracePt t="101939" x="1452563" y="588963"/>
          <p14:tracePt t="101990" x="1439863" y="600075"/>
          <p14:tracePt t="102061" x="1427163" y="600075"/>
          <p14:tracePt t="102072" x="1414463" y="612775"/>
          <p14:tracePt t="102081" x="1401763" y="612775"/>
          <p14:tracePt t="102091" x="1401763" y="625475"/>
          <p14:tracePt t="102101" x="1376363" y="638175"/>
          <p14:tracePt t="102111" x="1339850" y="650875"/>
          <p14:tracePt t="102124" x="1289050" y="663575"/>
          <p14:tracePt t="102133" x="1263650" y="676275"/>
          <p14:tracePt t="102142" x="1239838" y="688975"/>
          <p14:tracePt t="102152" x="1227138" y="688975"/>
          <p14:tracePt t="102162" x="1201738" y="700088"/>
          <p14:tracePt t="102175" x="1189038" y="712788"/>
          <p14:tracePt t="102183" x="1163638" y="725488"/>
          <p14:tracePt t="102192" x="1150938" y="738188"/>
          <p14:tracePt t="102203" x="1139825" y="738188"/>
          <p14:tracePt t="102213" x="1127125" y="738188"/>
          <p14:tracePt t="102233" x="1127125" y="750888"/>
          <p14:tracePt t="102243" x="1114425" y="750888"/>
          <p14:tracePt t="102689" x="1127125" y="750888"/>
          <p14:tracePt t="102730" x="1139825" y="750888"/>
          <p14:tracePt t="102739" x="1150938" y="750888"/>
          <p14:tracePt t="102780" x="1163638" y="750888"/>
          <p14:tracePt t="102810" x="1176338" y="750888"/>
          <p14:tracePt t="102822" x="1189038" y="750888"/>
          <p14:tracePt t="102831" x="1201738" y="750888"/>
          <p14:tracePt t="102841" x="1214438" y="750888"/>
          <p14:tracePt t="102851" x="1227138" y="738188"/>
          <p14:tracePt t="102861" x="1239838" y="738188"/>
          <p14:tracePt t="102874" x="1252538" y="738188"/>
          <p14:tracePt t="102893" x="1276350" y="738188"/>
          <p14:tracePt t="102913" x="1289050" y="738188"/>
          <p14:tracePt t="102933" x="1314450" y="725488"/>
          <p14:tracePt t="102942" x="1339850" y="725488"/>
          <p14:tracePt t="102955" x="1376363" y="725488"/>
          <p14:tracePt t="102963" x="1401763" y="725488"/>
          <p14:tracePt t="102973" x="1427163" y="725488"/>
          <p14:tracePt t="102983" x="1452563" y="725488"/>
          <p14:tracePt t="102993" x="1489075" y="725488"/>
          <p14:tracePt t="103006" x="1514475" y="725488"/>
          <p14:tracePt t="103013" x="1552575" y="725488"/>
          <p14:tracePt t="103023" x="1589088" y="725488"/>
          <p14:tracePt t="103034" x="1665288" y="725488"/>
          <p14:tracePt t="103043" x="1765300" y="725488"/>
          <p14:tracePt t="103056" x="1865313" y="725488"/>
          <p14:tracePt t="103064" x="2014538" y="725488"/>
          <p14:tracePt t="103074" x="2127250" y="725488"/>
          <p14:tracePt t="103085" x="2239963" y="725488"/>
          <p14:tracePt t="103094" x="2416175" y="750888"/>
          <p14:tracePt t="103106" x="2528888" y="750888"/>
          <p14:tracePt t="103114" x="2654300" y="763588"/>
          <p14:tracePt t="103124" x="2728913" y="776288"/>
          <p14:tracePt t="103135" x="2816225" y="776288"/>
          <p14:tracePt t="103145" x="2867025" y="776288"/>
          <p14:tracePt t="103156" x="2992438" y="776288"/>
          <p14:tracePt t="103165" x="3128963" y="776288"/>
          <p14:tracePt t="103175" x="3305175" y="776288"/>
          <p14:tracePt t="103190" x="3467100" y="788988"/>
          <p14:tracePt t="103195" x="3654425" y="801688"/>
          <p14:tracePt t="103207" x="3830638" y="812800"/>
          <p14:tracePt t="103216" x="4017963" y="825500"/>
          <p14:tracePt t="103226" x="4156075" y="850900"/>
          <p14:tracePt t="103240" x="4268788" y="850900"/>
          <p14:tracePt t="103246" x="4356100" y="850900"/>
          <p14:tracePt t="103256" x="4418013" y="850900"/>
          <p14:tracePt t="103267" x="4494213" y="850900"/>
          <p14:tracePt t="103276" x="4543425" y="850900"/>
          <p14:tracePt t="103290" x="4568825" y="850900"/>
          <p14:tracePt t="103297" x="4594225" y="850900"/>
          <p14:tracePt t="103307" x="4619625" y="850900"/>
          <p14:tracePt t="103318" x="4630738" y="850900"/>
          <p14:tracePt t="103327" x="4656138" y="850900"/>
          <p14:tracePt t="103348" x="4668838" y="850900"/>
          <p14:tracePt t="103378" x="4681538" y="850900"/>
          <p14:tracePt t="103540" x="4681538" y="863600"/>
          <p14:tracePt t="103581" x="4668838" y="863600"/>
          <p14:tracePt t="103591" x="4630738" y="876300"/>
          <p14:tracePt t="103602" x="4619625" y="876300"/>
          <p14:tracePt t="103611" x="4556125" y="876300"/>
          <p14:tracePt t="103622" x="4506913" y="876300"/>
          <p14:tracePt t="103631" x="4418013" y="876300"/>
          <p14:tracePt t="103641" x="4318000" y="889000"/>
          <p14:tracePt t="103655" x="4181475" y="901700"/>
          <p14:tracePt t="103661" x="4030663" y="912813"/>
          <p14:tracePt t="103673" x="3892550" y="925513"/>
          <p14:tracePt t="103682" x="3779838" y="963613"/>
          <p14:tracePt t="103695" x="3605213" y="989013"/>
          <p14:tracePt t="103707" x="3467100" y="1014413"/>
          <p14:tracePt t="103712" x="3354388" y="1025525"/>
          <p14:tracePt t="103724" x="3254375" y="1038225"/>
          <p14:tracePt t="103734" x="3167063" y="1050925"/>
          <p14:tracePt t="103743" x="3079750" y="1050925"/>
          <p14:tracePt t="103755" x="2992438" y="1063625"/>
          <p14:tracePt t="103763" x="2941638" y="1063625"/>
          <p14:tracePt t="103773" x="2879725" y="1063625"/>
          <p14:tracePt t="103784" x="2828925" y="1063625"/>
          <p14:tracePt t="103794" x="2790825" y="1063625"/>
          <p14:tracePt t="103805" x="2754313" y="1063625"/>
          <p14:tracePt t="103814" x="2728913" y="1063625"/>
          <p14:tracePt t="103823" x="2690813" y="1063625"/>
          <p14:tracePt t="103835" x="2654300" y="1063625"/>
          <p14:tracePt t="103844" x="2616200" y="1063625"/>
          <p14:tracePt t="103855" x="2603500" y="1063625"/>
          <p14:tracePt t="103867" x="2590800" y="1063625"/>
          <p14:tracePt t="103875" x="2578100" y="1063625"/>
          <p14:tracePt t="103888" x="2554288" y="1063625"/>
          <p14:tracePt t="103905" x="2516188" y="1063625"/>
          <p14:tracePt t="103915" x="2503488" y="1063625"/>
          <p14:tracePt t="103925" x="2478088" y="1063625"/>
          <p14:tracePt t="103952" x="2352675" y="1025525"/>
          <p14:tracePt t="103956" x="2239963" y="1001713"/>
          <p14:tracePt t="103966" x="2090738" y="963613"/>
          <p14:tracePt t="103975" x="1890713" y="912813"/>
          <p14:tracePt t="103989" x="1739900" y="889000"/>
          <p14:tracePt t="103996" x="1627188" y="863600"/>
          <p14:tracePt t="104007" x="1501775" y="850900"/>
          <p14:tracePt t="104017" x="1414463" y="838200"/>
          <p14:tracePt t="104026" x="1363663" y="825500"/>
          <p14:tracePt t="104039" x="1327150" y="812800"/>
          <p14:tracePt t="104047" x="1301750" y="812800"/>
          <p14:tracePt t="104056" x="1289050" y="801688"/>
          <p14:tracePt t="104070" x="1276350" y="801688"/>
          <p14:tracePt t="104077" x="1239838" y="776288"/>
          <p14:tracePt t="104088" x="1214438" y="763588"/>
          <p14:tracePt t="104097" x="1201738" y="763588"/>
          <p14:tracePt t="104107" x="1189038" y="750888"/>
          <p14:tracePt t="104122" x="1176338" y="738188"/>
          <p14:tracePt t="104128" x="1163638" y="738188"/>
          <p14:tracePt t="104310" x="1176338" y="738188"/>
          <p14:tracePt t="104320" x="1201738" y="738188"/>
          <p14:tracePt t="104330" x="1239838" y="738188"/>
          <p14:tracePt t="104340" x="1289050" y="738188"/>
          <p14:tracePt t="104354" x="1363663" y="738188"/>
          <p14:tracePt t="104361" x="1439863" y="738188"/>
          <p14:tracePt t="104371" x="1527175" y="738188"/>
          <p14:tracePt t="104381" x="1589088" y="738188"/>
          <p14:tracePt t="104391" x="1627188" y="738188"/>
          <p14:tracePt t="104404" x="1677988" y="738188"/>
          <p14:tracePt t="104412" x="1714500" y="738188"/>
          <p14:tracePt t="104422" x="1752600" y="738188"/>
          <p14:tracePt t="104432" x="1801813" y="738188"/>
          <p14:tracePt t="104442" x="1903413" y="738188"/>
          <p14:tracePt t="104454" x="2003425" y="738188"/>
          <p14:tracePt t="104462" x="2052638" y="738188"/>
          <p14:tracePt t="104473" x="2139950" y="738188"/>
          <p14:tracePt t="104483" x="2190750" y="738188"/>
          <p14:tracePt t="104493" x="2228850" y="738188"/>
          <p14:tracePt t="104504" x="2265363" y="738188"/>
          <p14:tracePt t="104513" x="2303463" y="738188"/>
          <p14:tracePt t="104523" x="2390775" y="738188"/>
          <p14:tracePt t="104534" x="2465388" y="738188"/>
          <p14:tracePt t="104543" x="2578100" y="738188"/>
          <p14:tracePt t="104554" x="2654300" y="738188"/>
          <p14:tracePt t="104563" x="2778125" y="750888"/>
          <p14:tracePt t="104575" x="2879725" y="763588"/>
          <p14:tracePt t="104588" x="2979738" y="763588"/>
          <p14:tracePt t="104594" x="3128963" y="776288"/>
          <p14:tracePt t="104605" x="3254375" y="788988"/>
          <p14:tracePt t="104614" x="3354388" y="801688"/>
          <p14:tracePt t="104624" x="3441700" y="801688"/>
          <p14:tracePt t="104638" x="3492500" y="812800"/>
          <p14:tracePt t="104645" x="3541713" y="825500"/>
          <p14:tracePt t="104655" x="3605213" y="825500"/>
          <p14:tracePt t="104665" x="3667125" y="838200"/>
          <p14:tracePt t="104675" x="3792538" y="850900"/>
          <p14:tracePt t="104688" x="3892550" y="850900"/>
          <p14:tracePt t="104696" x="3992563" y="863600"/>
          <p14:tracePt t="104705" x="4081463" y="863600"/>
          <p14:tracePt t="104716" x="4143375" y="876300"/>
          <p14:tracePt t="104726" x="4217988" y="876300"/>
          <p14:tracePt t="104738" x="4268788" y="889000"/>
          <p14:tracePt t="104746" x="4305300" y="889000"/>
          <p14:tracePt t="104756" x="4318000" y="889000"/>
          <p14:tracePt t="104770" x="4343400" y="889000"/>
          <p14:tracePt t="104787" x="4356100" y="889000"/>
          <p14:tracePt t="104797" x="4368800" y="889000"/>
          <p14:tracePt t="104807" x="4394200" y="889000"/>
          <p14:tracePt t="104820" x="4406900" y="889000"/>
          <p14:tracePt t="104827" x="4430713" y="889000"/>
          <p14:tracePt t="104838" x="4443413" y="889000"/>
          <p14:tracePt t="104847" x="4456113" y="889000"/>
          <p14:tracePt t="104871" x="4468813" y="889000"/>
          <p14:tracePt t="104898" x="4481513" y="889000"/>
          <p14:tracePt t="104928" x="4481513" y="901700"/>
          <p14:tracePt t="108121" x="4481513" y="925513"/>
          <p14:tracePt t="108132" x="4506913" y="950913"/>
          <p14:tracePt t="108141" x="4543425" y="989013"/>
          <p14:tracePt t="108150" x="4594225" y="1089025"/>
          <p14:tracePt t="108162" x="4668838" y="1189038"/>
          <p14:tracePt t="108171" x="4756150" y="1314450"/>
          <p14:tracePt t="108182" x="4843463" y="1450975"/>
          <p14:tracePt t="108192" x="4932363" y="1576388"/>
          <p14:tracePt t="108202" x="5019675" y="1701800"/>
          <p14:tracePt t="108212" x="5170488" y="1852613"/>
          <p14:tracePt t="108222" x="5270500" y="1978025"/>
          <p14:tracePt t="108234" x="5383213" y="2114550"/>
          <p14:tracePt t="108242" x="5483225" y="2201863"/>
          <p14:tracePt t="108252" x="5595938" y="2303463"/>
          <p14:tracePt t="108266" x="5683250" y="2414588"/>
          <p14:tracePt t="108272" x="5732463" y="2503488"/>
          <p14:tracePt t="108284" x="5770563" y="2590800"/>
          <p14:tracePt t="108293" x="5783263" y="2678113"/>
          <p14:tracePt t="108303" x="5783263" y="2728913"/>
          <p14:tracePt t="108316" x="5783263" y="2803525"/>
          <p14:tracePt t="108323" x="5732463" y="2840038"/>
          <p14:tracePt t="108333" x="5657850" y="2890838"/>
          <p14:tracePt t="108344" x="5570538" y="2928938"/>
          <p14:tracePt t="108354" x="5432425" y="2965450"/>
          <p14:tracePt t="108366" x="5281613" y="2990850"/>
          <p14:tracePt t="108374" x="4981575" y="2990850"/>
          <p14:tracePt t="108384" x="4706938" y="2990850"/>
          <p14:tracePt t="108395" x="4256088" y="2952750"/>
          <p14:tracePt t="108405" x="3792538" y="2890838"/>
          <p14:tracePt t="108416" x="3341688" y="2828925"/>
          <p14:tracePt t="108425" x="3041650" y="2765425"/>
          <p14:tracePt t="108434" x="2778125" y="2728913"/>
          <p14:tracePt t="108449" x="2628900" y="2703513"/>
          <p14:tracePt t="108455" x="2528888" y="2690813"/>
          <p14:tracePt t="108465" x="2490788" y="2678113"/>
          <p14:tracePt t="108475" x="2452688" y="2678113"/>
          <p14:tracePt t="108486" x="2441575" y="2678113"/>
          <p14:tracePt t="108657" x="2428875" y="2678113"/>
          <p14:tracePt t="108668" x="2403475" y="2678113"/>
          <p14:tracePt t="108681" x="2378075" y="2678113"/>
          <p14:tracePt t="108688" x="2328863" y="2690813"/>
          <p14:tracePt t="108699" x="2239963" y="2716213"/>
          <p14:tracePt t="108709" x="2127250" y="2728913"/>
          <p14:tracePt t="108720" x="1965325" y="2740025"/>
          <p14:tracePt t="108733" x="1839913" y="2765425"/>
          <p14:tracePt t="108739" x="1701800" y="2765425"/>
          <p14:tracePt t="108751" x="1501775" y="2765425"/>
          <p14:tracePt t="108758" x="1352550" y="2765425"/>
          <p14:tracePt t="108768" x="1189038" y="2765425"/>
          <p14:tracePt t="108780" x="1050925" y="2765425"/>
          <p14:tracePt t="108788" x="938213" y="2765425"/>
          <p14:tracePt t="108798" x="863600" y="2765425"/>
          <p14:tracePt t="108808" x="801688" y="2765425"/>
          <p14:tracePt t="108818" x="763588" y="2765425"/>
          <p14:tracePt t="108828" x="738188" y="2765425"/>
          <p14:tracePt t="108838" x="725488" y="2765425"/>
          <p14:tracePt t="108850" x="712788" y="2765425"/>
          <p14:tracePt t="108861" x="701675" y="2765425"/>
          <p14:tracePt t="108962" x="712788" y="2765425"/>
          <p14:tracePt t="108994" x="725488" y="2765425"/>
          <p14:tracePt t="109002" x="738188" y="2765425"/>
          <p14:tracePt t="109015" x="750888" y="2765425"/>
          <p14:tracePt t="109022" x="776288" y="2765425"/>
          <p14:tracePt t="109032" x="788988" y="2765425"/>
          <p14:tracePt t="109043" x="814388" y="2765425"/>
          <p14:tracePt t="109052" x="825500" y="2765425"/>
          <p14:tracePt t="109065" x="876300" y="2765425"/>
          <p14:tracePt t="109073" x="914400" y="2765425"/>
          <p14:tracePt t="109083" x="989013" y="2765425"/>
          <p14:tracePt t="109095" x="1063625" y="2765425"/>
          <p14:tracePt t="109103" x="1176338" y="2765425"/>
          <p14:tracePt t="109115" x="1239838" y="2765425"/>
          <p14:tracePt t="109123" x="1376363" y="2765425"/>
          <p14:tracePt t="109134" x="1552575" y="2765425"/>
          <p14:tracePt t="109145" x="1790700" y="2765425"/>
          <p14:tracePt t="109164" x="1952625" y="2752725"/>
          <p14:tracePt t="109165" x="2116138" y="2740025"/>
          <p14:tracePt t="109174" x="2290763" y="2728913"/>
          <p14:tracePt t="109185" x="2441575" y="2703513"/>
          <p14:tracePt t="109198" x="2590800" y="2690813"/>
          <p14:tracePt t="109204" x="2767013" y="2678113"/>
          <p14:tracePt t="109216" x="3003550" y="2652713"/>
          <p14:tracePt t="109225" x="3254375" y="2640013"/>
          <p14:tracePt t="109235" x="3467100" y="2627313"/>
          <p14:tracePt t="109248" x="3654425" y="2627313"/>
          <p14:tracePt t="109255" x="3879850" y="2603500"/>
          <p14:tracePt t="109266" x="4092575" y="2590800"/>
          <p14:tracePt t="109276" x="4268788" y="2578100"/>
          <p14:tracePt t="109286" x="4394200" y="2565400"/>
          <p14:tracePt t="109299" x="4518025" y="2565400"/>
          <p14:tracePt t="109306" x="4619625" y="2565400"/>
          <p14:tracePt t="109316" x="4681538" y="2565400"/>
          <p14:tracePt t="109327" x="4719638" y="2565400"/>
          <p14:tracePt t="109336" x="4756150" y="2565400"/>
          <p14:tracePt t="109348" x="4781550" y="2565400"/>
          <p14:tracePt t="109356" x="4806950" y="2565400"/>
          <p14:tracePt t="109380" x="4819650" y="2565400"/>
          <p14:tracePt t="109480" x="4806950" y="2565400"/>
          <p14:tracePt t="109488" x="4768850" y="2565400"/>
          <p14:tracePt t="109498" x="4732338" y="2565400"/>
          <p14:tracePt t="109509" x="4681538" y="2565400"/>
          <p14:tracePt t="109519" x="4643438" y="2578100"/>
          <p14:tracePt t="109532" x="4594225" y="2578100"/>
          <p14:tracePt t="109539" x="4543425" y="2578100"/>
          <p14:tracePt t="109549" x="4506913" y="2578100"/>
          <p14:tracePt t="109560" x="4468813" y="2578100"/>
          <p14:tracePt t="109569" x="4443413" y="2578100"/>
          <p14:tracePt t="109581" x="4406900" y="2578100"/>
          <p14:tracePt t="109590" x="4330700" y="2590800"/>
          <p14:tracePt t="109600" x="4243388" y="2590800"/>
          <p14:tracePt t="109614" x="4205288" y="2590800"/>
          <p14:tracePt t="109620" x="4105275" y="2603500"/>
          <p14:tracePt t="109632" x="3968750" y="2640013"/>
          <p14:tracePt t="109641" x="3817938" y="2652713"/>
          <p14:tracePt t="109650" x="3730625" y="2665413"/>
          <p14:tracePt t="109664" x="3630613" y="2678113"/>
          <p14:tracePt t="109671" x="3541713" y="2678113"/>
          <p14:tracePt t="109682" x="3467100" y="2690813"/>
          <p14:tracePt t="109691" x="3405188" y="2690813"/>
          <p14:tracePt t="109701" x="3341688" y="2690813"/>
          <p14:tracePt t="109715" x="3305175" y="2703513"/>
          <p14:tracePt t="109724" x="3216275" y="2716213"/>
          <p14:tracePt t="109732" x="3092450" y="2728913"/>
          <p14:tracePt t="109742" x="2941638" y="2752725"/>
          <p14:tracePt t="109752" x="2778125" y="2790825"/>
          <p14:tracePt t="109765" x="2641600" y="2816225"/>
          <p14:tracePt t="109773" x="2516188" y="2840038"/>
          <p14:tracePt t="109783" x="2403475" y="2865438"/>
          <p14:tracePt t="109793" x="2328863" y="2890838"/>
          <p14:tracePt t="109802" x="2265363" y="2890838"/>
          <p14:tracePt t="109814" x="2228850" y="2903538"/>
          <p14:tracePt t="109823" x="2190750" y="2903538"/>
          <p14:tracePt t="109833" x="2165350" y="2903538"/>
          <p14:tracePt t="109853" x="2152650" y="2903538"/>
          <p14:tracePt t="109874" x="2139950" y="2903538"/>
          <p14:tracePt t="109897" x="2127250" y="2903538"/>
          <p14:tracePt t="110269" x="2127250" y="2890838"/>
          <p14:tracePt t="110593" x="2127250" y="2878138"/>
          <p14:tracePt t="111363" x="2127250" y="2865438"/>
          <p14:tracePt t="111374" x="2139950" y="2865438"/>
          <p14:tracePt t="111404" x="2152650" y="2865438"/>
          <p14:tracePt t="111444" x="2165350" y="2865438"/>
          <p14:tracePt t="111455" x="2178050" y="2865438"/>
          <p14:tracePt t="111464" x="2190750" y="2852738"/>
          <p14:tracePt t="111477" x="2216150" y="2852738"/>
          <p14:tracePt t="111485" x="2252663" y="2852738"/>
          <p14:tracePt t="111495" x="2303463" y="2852738"/>
          <p14:tracePt t="111505" x="2403475" y="2840038"/>
          <p14:tracePt t="111515" x="2503488" y="2828925"/>
          <p14:tracePt t="111529" x="2654300" y="2828925"/>
          <p14:tracePt t="111536" x="2854325" y="2828925"/>
          <p14:tracePt t="111545" x="3141663" y="2852738"/>
          <p14:tracePt t="111556" x="3441700" y="2903538"/>
          <p14:tracePt t="111566" x="3756025" y="3028950"/>
          <p14:tracePt t="111579" x="3968750" y="3116263"/>
          <p14:tracePt t="111586" x="4168775" y="3203575"/>
          <p14:tracePt t="111597" x="4268788" y="3290888"/>
          <p14:tracePt t="111607" x="4381500" y="3354388"/>
          <p14:tracePt t="111617" x="4468813" y="3416300"/>
          <p14:tracePt t="111630" x="4543425" y="3503613"/>
          <p14:tracePt t="111637" x="4581525" y="3554413"/>
          <p14:tracePt t="111648" x="4630738" y="3641725"/>
          <p14:tracePt t="111657" x="4656138" y="3716338"/>
          <p14:tracePt t="111667" x="4668838" y="3792538"/>
          <p14:tracePt t="111681" x="4668838" y="3854450"/>
          <p14:tracePt t="111687" x="4668838" y="3892550"/>
          <p14:tracePt t="111698" x="4668838" y="3929063"/>
          <p14:tracePt t="111712" x="4668838" y="3954463"/>
          <p14:tracePt t="111718" x="4668838" y="3967163"/>
          <p14:tracePt t="111738" x="4656138" y="3979863"/>
          <p14:tracePt t="111748" x="4643438" y="3979863"/>
          <p14:tracePt t="111762" x="4606925" y="3979863"/>
          <p14:tracePt t="111769" x="4568825" y="3979863"/>
          <p14:tracePt t="111779" x="4530725" y="3979863"/>
          <p14:tracePt t="111790" x="4481513" y="3979863"/>
          <p14:tracePt t="111799" x="4430713" y="3967163"/>
          <p14:tracePt t="111812" x="4330700" y="3941763"/>
          <p14:tracePt t="111819" x="4217988" y="3916363"/>
          <p14:tracePt t="111830" x="4068763" y="3867150"/>
          <p14:tracePt t="111840" x="3943350" y="3829050"/>
          <p14:tracePt t="111850" x="3792538" y="3779838"/>
          <p14:tracePt t="111863" x="3654425" y="3729038"/>
          <p14:tracePt t="111871" x="3517900" y="3703638"/>
          <p14:tracePt t="111880" x="3405188" y="3654425"/>
          <p14:tracePt t="111893" x="3279775" y="3616325"/>
          <p14:tracePt t="111902" x="3192463" y="3590925"/>
          <p14:tracePt t="111912" x="3103563" y="3554413"/>
          <p14:tracePt t="111922" x="3016250" y="3529013"/>
          <p14:tracePt t="111930" x="2941638" y="3503613"/>
          <p14:tracePt t="111944" x="2916238" y="3490913"/>
          <p14:tracePt t="111951" x="2890838" y="3479800"/>
          <p14:tracePt t="111963" x="2867025" y="3467100"/>
          <p14:tracePt t="111971" x="2854325" y="3467100"/>
          <p14:tracePt t="111994" x="2841625" y="3454400"/>
          <p14:tracePt t="112012" x="2828925" y="3441700"/>
          <p14:tracePt t="112027" x="2816225" y="3441700"/>
          <p14:tracePt t="112043" x="2803525" y="3441700"/>
          <p14:tracePt t="112047" x="2790825" y="3441700"/>
          <p14:tracePt t="112062" x="2767013" y="3441700"/>
          <p14:tracePt t="112073" x="2754313" y="3441700"/>
          <p14:tracePt t="112083" x="2741613" y="3441700"/>
          <p14:tracePt t="112095" x="2728913" y="3441700"/>
          <p14:tracePt t="112126" x="2716213" y="3441700"/>
          <p14:tracePt t="113076" x="2728913" y="3441700"/>
          <p14:tracePt t="113098" x="2754313" y="3441700"/>
          <p14:tracePt t="113117" x="2778125" y="3441700"/>
          <p14:tracePt t="113127" x="2790825" y="3441700"/>
          <p14:tracePt t="113138" x="2828925" y="3441700"/>
          <p14:tracePt t="113147" x="2867025" y="3441700"/>
          <p14:tracePt t="113159" x="2890838" y="3441700"/>
          <p14:tracePt t="113167" x="2928938" y="3441700"/>
          <p14:tracePt t="113177" x="2967038" y="3441700"/>
          <p14:tracePt t="113189" x="3003550" y="3441700"/>
          <p14:tracePt t="113198" x="3041650" y="3441700"/>
          <p14:tracePt t="113210" x="3092450" y="3441700"/>
          <p14:tracePt t="113218" x="3154363" y="3441700"/>
          <p14:tracePt t="113228" x="3205163" y="3441700"/>
          <p14:tracePt t="113238" x="3292475" y="3441700"/>
          <p14:tracePt t="113248" x="3392488" y="3441700"/>
          <p14:tracePt t="113259" x="3492500" y="3441700"/>
          <p14:tracePt t="113269" x="3567113" y="3441700"/>
          <p14:tracePt t="113279" x="3667125" y="3441700"/>
          <p14:tracePt t="113293" x="3743325" y="3441700"/>
          <p14:tracePt t="113299" x="3817938" y="3441700"/>
          <p14:tracePt t="113309" x="3892550" y="3441700"/>
          <p14:tracePt t="113319" x="3992563" y="3441700"/>
          <p14:tracePt t="113329" x="4081463" y="3441700"/>
          <p14:tracePt t="113343" x="4156075" y="3441700"/>
          <p14:tracePt t="113350" x="4217988" y="3441700"/>
          <p14:tracePt t="113360" x="4294188" y="3454400"/>
          <p14:tracePt t="113370" x="4330700" y="3454400"/>
          <p14:tracePt t="113380" x="4381500" y="3454400"/>
          <p14:tracePt t="113393" x="4418013" y="3454400"/>
          <p14:tracePt t="113400" x="4468813" y="3454400"/>
          <p14:tracePt t="113410" x="4506913" y="3454400"/>
          <p14:tracePt t="113421" x="4543425" y="3454400"/>
          <p14:tracePt t="113431" x="4568825" y="3454400"/>
          <p14:tracePt t="113442" x="4594225" y="3454400"/>
          <p14:tracePt t="113452" x="4606925" y="3454400"/>
          <p14:tracePt t="113461" x="4619625" y="3454400"/>
          <p14:tracePt t="113472" x="4630738" y="3454400"/>
          <p14:tracePt t="113502" x="4643438" y="3454400"/>
          <p14:tracePt t="113553" x="4643438" y="3467100"/>
          <p14:tracePt t="114576" x="4656138" y="3467100"/>
          <p14:tracePt t="114587" x="4668838" y="3467100"/>
          <p14:tracePt t="114596" x="4706938" y="3467100"/>
          <p14:tracePt t="114608" x="4719638" y="3467100"/>
          <p14:tracePt t="114617" x="4743450" y="3454400"/>
          <p14:tracePt t="114627" x="4768850" y="3429000"/>
          <p14:tracePt t="114641" x="4819650" y="3416300"/>
          <p14:tracePt t="114647" x="4856163" y="3403600"/>
          <p14:tracePt t="114658" x="4932363" y="3378200"/>
          <p14:tracePt t="114667" x="5006975" y="3354388"/>
          <p14:tracePt t="114678" x="5106988" y="3341688"/>
          <p14:tracePt t="114692" x="5170488" y="3328988"/>
          <p14:tracePt t="114698" x="5294313" y="3316288"/>
          <p14:tracePt t="114709" x="5394325" y="3303588"/>
          <p14:tracePt t="114719" x="5507038" y="3290888"/>
          <p14:tracePt t="114728" x="5607050" y="3290888"/>
          <p14:tracePt t="114742" x="5708650" y="3290888"/>
          <p14:tracePt t="114748" x="5832475" y="3290888"/>
          <p14:tracePt t="114759" x="5945188" y="3290888"/>
          <p14:tracePt t="114769" x="6034088" y="3290888"/>
          <p14:tracePt t="114780" x="6146800" y="3290888"/>
          <p14:tracePt t="114791" x="6246813" y="3290888"/>
          <p14:tracePt t="114799" x="6346825" y="3290888"/>
          <p14:tracePt t="114809" x="6446838" y="3290888"/>
          <p14:tracePt t="114820" x="6572250" y="3290888"/>
          <p14:tracePt t="114829" x="6672263" y="3290888"/>
          <p14:tracePt t="114841" x="6772275" y="3303588"/>
          <p14:tracePt t="114850" x="6859588" y="3316288"/>
          <p14:tracePt t="114860" x="6959600" y="3316288"/>
          <p14:tracePt t="114871" x="7034213" y="3316288"/>
          <p14:tracePt t="114880" x="7146925" y="3328988"/>
          <p14:tracePt t="114892" x="7210425" y="3328988"/>
          <p14:tracePt t="114901" x="7310438" y="3354388"/>
          <p14:tracePt t="114911" x="7397750" y="3354388"/>
          <p14:tracePt t="114924" x="7485063" y="3367088"/>
          <p14:tracePt t="114931" x="7535863" y="3378200"/>
          <p14:tracePt t="114941" x="7610475" y="3378200"/>
          <p14:tracePt t="114951" x="7661275" y="3390900"/>
          <p14:tracePt t="114961" x="7723188" y="3390900"/>
          <p14:tracePt t="114976" x="7810500" y="3403600"/>
          <p14:tracePt t="114981" x="7861300" y="3403600"/>
          <p14:tracePt t="114992" x="7986713" y="3403600"/>
          <p14:tracePt t="115003" x="8074025" y="3403600"/>
          <p14:tracePt t="115012" x="8174038" y="3403600"/>
          <p14:tracePt t="115024" x="8223250" y="3403600"/>
          <p14:tracePt t="115032" x="8286750" y="3403600"/>
          <p14:tracePt t="115043" x="8335963" y="3403600"/>
          <p14:tracePt t="115053" x="8386763" y="3403600"/>
          <p14:tracePt t="115063" x="8461375" y="3403600"/>
          <p14:tracePt t="115076" x="8499475" y="3403600"/>
          <p14:tracePt t="115084" x="8586788" y="3403600"/>
          <p14:tracePt t="115105" x="8650288" y="3390900"/>
          <p14:tracePt t="115108" x="8712200" y="3378200"/>
          <p14:tracePt t="115113" x="8774113" y="3378200"/>
          <p14:tracePt t="115125" x="8812213" y="3378200"/>
          <p14:tracePt t="115133" x="8863013" y="3378200"/>
          <p14:tracePt t="115144" x="8886825" y="3367088"/>
          <p14:tracePt t="115157" x="8924925" y="3367088"/>
          <p14:tracePt t="115164" x="8937625" y="3367088"/>
          <p14:tracePt t="115175" x="8963025" y="3367088"/>
          <p14:tracePt t="115184" x="8999538" y="3367088"/>
          <p14:tracePt t="115194" x="9037638" y="3367088"/>
          <p14:tracePt t="115208" x="9063038" y="3367088"/>
          <p14:tracePt t="115215" x="9099550" y="3367088"/>
          <p14:tracePt t="115225" x="9124950" y="3367088"/>
          <p14:tracePt t="115235" x="9150350" y="3367088"/>
          <p14:tracePt t="115244" x="9175750" y="3367088"/>
          <p14:tracePt t="115255" x="9199563" y="3367088"/>
          <p14:tracePt t="115265" x="9212263" y="3367088"/>
          <p14:tracePt t="115275" x="9224963" y="3367088"/>
          <p14:tracePt t="115284" x="9237663" y="3367088"/>
          <p14:tracePt t="115295" x="9250363" y="3367088"/>
          <p14:tracePt t="115305" x="9275763" y="3367088"/>
          <p14:tracePt t="115315" x="9301163" y="3367088"/>
          <p14:tracePt t="115326" x="9324975" y="3367088"/>
          <p14:tracePt t="115346" x="9337675" y="3367088"/>
          <p14:tracePt t="115357" x="9350375" y="3367088"/>
          <p14:tracePt t="115367" x="9363075" y="3367088"/>
          <p14:tracePt t="115376" x="9375775" y="3367088"/>
          <p14:tracePt t="115397" x="9388475" y="3367088"/>
          <p14:tracePt t="115418" x="9401175" y="3367088"/>
          <p14:tracePt t="115478" x="9413875" y="3367088"/>
          <p14:tracePt t="115509" x="9437688" y="3367088"/>
          <p14:tracePt t="115529" x="9450388" y="3367088"/>
          <p14:tracePt t="115549" x="9488488" y="3367088"/>
          <p14:tracePt t="115560" x="9525000" y="3390900"/>
          <p14:tracePt t="115572" x="9588500" y="3403600"/>
          <p14:tracePt t="115582" x="9650413" y="3416300"/>
          <p14:tracePt t="115591" x="9688513" y="3416300"/>
          <p14:tracePt t="115600" x="9726613" y="3429000"/>
          <p14:tracePt t="115610" x="9750425" y="3429000"/>
          <p14:tracePt t="115624" x="9775825" y="3441700"/>
          <p14:tracePt t="115630" x="9788525" y="3441700"/>
          <p14:tracePt t="115640" x="9826625" y="3441700"/>
          <p14:tracePt t="115651" x="9863138" y="3454400"/>
          <p14:tracePt t="115660" x="9901238" y="3454400"/>
          <p14:tracePt t="115674" x="9913938" y="3454400"/>
          <p14:tracePt t="115681" x="9926638" y="3454400"/>
          <p14:tracePt t="115691" x="9939338" y="3454400"/>
          <p14:tracePt t="115702" x="9963150" y="3454400"/>
          <p14:tracePt t="115711" x="10001250" y="3454400"/>
          <p14:tracePt t="115723" x="10026650" y="3454400"/>
          <p14:tracePt t="115742" x="10052050" y="3454400"/>
          <p14:tracePt t="115762" x="10064750" y="3454400"/>
          <p14:tracePt t="115783" x="10075863" y="3454400"/>
          <p14:tracePt t="115813" x="10088563" y="3454400"/>
          <p14:tracePt t="115823" x="10101263" y="3467100"/>
          <p14:tracePt t="115833" x="10126663" y="3467100"/>
          <p14:tracePt t="115844" x="10152063" y="3479800"/>
          <p14:tracePt t="115863" x="10177463" y="3479800"/>
          <p14:tracePt t="115873" x="10188575" y="3479800"/>
          <p14:tracePt t="115894" x="10213975" y="3479800"/>
          <p14:tracePt t="115907" x="10226675" y="3479800"/>
          <p14:tracePt t="115914" x="10277475" y="3479800"/>
          <p14:tracePt t="115924" x="10313988" y="3479800"/>
          <p14:tracePt t="115935" x="10390188" y="3490913"/>
          <p14:tracePt t="115944" x="10464800" y="3503613"/>
          <p14:tracePt t="115956" x="10552113" y="3516313"/>
          <p14:tracePt t="115965" x="10614025" y="3529013"/>
          <p14:tracePt t="115975" x="10677525" y="3541713"/>
          <p14:tracePt t="115988" x="10715625" y="3541713"/>
          <p14:tracePt t="115995" x="10739438" y="3541713"/>
          <p14:tracePt t="116007" x="10752138" y="3541713"/>
          <p14:tracePt t="116015" x="10764838" y="3554413"/>
          <p14:tracePt t="116025" x="10790238" y="3554413"/>
          <p14:tracePt t="116039" x="10802938" y="3554413"/>
          <p14:tracePt t="116046" x="10815638" y="3554413"/>
          <p14:tracePt t="116056" x="10839450" y="3554413"/>
          <p14:tracePt t="116066" x="10890250" y="3554413"/>
          <p14:tracePt t="116076" x="10915650" y="3554413"/>
          <p14:tracePt t="116089" x="10939463" y="3567113"/>
          <p14:tracePt t="116096" x="10952163" y="3567113"/>
          <p14:tracePt t="116107" x="10977563" y="3567113"/>
          <p14:tracePt t="116127" x="10990263" y="3567113"/>
          <p14:tracePt t="116149" x="11002963" y="3567113"/>
          <p14:tracePt t="116177" x="11015663" y="3567113"/>
          <p14:tracePt t="116198" x="11028363" y="3567113"/>
          <p14:tracePt t="116694" x="11015663" y="3567113"/>
          <p14:tracePt t="116705" x="11002963" y="3579813"/>
          <p14:tracePt t="116715" x="10939463" y="3590925"/>
          <p14:tracePt t="116724" x="10839450" y="3603625"/>
          <p14:tracePt t="116738" x="10664825" y="3629025"/>
          <p14:tracePt t="116745" x="10352088" y="3667125"/>
          <p14:tracePt t="116756" x="9875838" y="3679825"/>
          <p14:tracePt t="116765" x="9263063" y="3729038"/>
          <p14:tracePt t="116775" x="8574088" y="3779838"/>
          <p14:tracePt t="116788" x="7848600" y="3854450"/>
          <p14:tracePt t="116796" x="7235825" y="3879850"/>
          <p14:tracePt t="116806" x="6534150" y="3954463"/>
          <p14:tracePt t="116817" x="5821363" y="4029075"/>
          <p14:tracePt t="116827" x="5157788" y="4079875"/>
          <p14:tracePt t="116838" x="4643438" y="4117975"/>
          <p14:tracePt t="116847" x="4192588" y="4167188"/>
          <p14:tracePt t="116856" x="3705225" y="4205288"/>
          <p14:tracePt t="116867" x="3279775" y="4254500"/>
          <p14:tracePt t="116877" x="2854325" y="4318000"/>
          <p14:tracePt t="116888" x="2541588" y="4318000"/>
          <p14:tracePt t="116897" x="2190750" y="4354513"/>
          <p14:tracePt t="116908" x="1939925" y="4367213"/>
          <p14:tracePt t="116921" x="1765300" y="4367213"/>
          <p14:tracePt t="116928" x="1627188" y="4367213"/>
          <p14:tracePt t="116939" x="1514475" y="4367213"/>
          <p14:tracePt t="116948" x="1427163" y="4367213"/>
          <p14:tracePt t="116958" x="1363663" y="4367213"/>
          <p14:tracePt t="116971" x="1327150" y="4367213"/>
          <p14:tracePt t="116979" x="1301750" y="4367213"/>
          <p14:tracePt t="116999" x="1289050" y="4367213"/>
          <p14:tracePt t="117039" x="1239838" y="4367213"/>
          <p14:tracePt t="117050" x="1189038" y="4367213"/>
          <p14:tracePt t="117059" x="1139825" y="4354513"/>
          <p14:tracePt t="117071" x="1114425" y="4341813"/>
          <p14:tracePt t="117080" x="1076325" y="4330700"/>
          <p14:tracePt t="117101" x="1063625" y="4330700"/>
          <p14:tracePt t="117110" x="1063625" y="4318000"/>
          <p14:tracePt t="117124" x="1050925" y="4318000"/>
          <p14:tracePt t="117140" x="1038225" y="4318000"/>
          <p14:tracePt t="117171" x="1038225" y="4305300"/>
          <p14:tracePt t="117186" x="1014413" y="4267200"/>
          <p14:tracePt t="117192" x="989013" y="4241800"/>
          <p14:tracePt t="117205" x="950913" y="4192588"/>
          <p14:tracePt t="117211" x="950913" y="4179888"/>
          <p14:tracePt t="117222" x="925513" y="4167188"/>
          <p14:tracePt t="117232" x="925513" y="4154488"/>
          <p14:tracePt t="117242" x="925513" y="4141788"/>
          <p14:tracePt t="117255" x="914400" y="4141788"/>
          <p14:tracePt t="117264" x="914400" y="4129088"/>
          <p14:tracePt t="117323" x="914400" y="4117975"/>
          <p14:tracePt t="117364" x="938213" y="4105275"/>
          <p14:tracePt t="117373" x="950913" y="4092575"/>
          <p14:tracePt t="117386" x="976313" y="4092575"/>
          <p14:tracePt t="117394" x="1001713" y="4067175"/>
          <p14:tracePt t="117405" x="1038225" y="4054475"/>
          <p14:tracePt t="117416" x="1076325" y="4054475"/>
          <p14:tracePt t="117424" x="1150938" y="4029075"/>
          <p14:tracePt t="117437" x="1214438" y="4017963"/>
          <p14:tracePt t="117445" x="1263650" y="3992563"/>
          <p14:tracePt t="117455" x="1314450" y="3979863"/>
          <p14:tracePt t="117465" x="1339850" y="3979863"/>
          <p14:tracePt t="117475" x="1376363" y="3979863"/>
          <p14:tracePt t="117488" x="1401763" y="3967163"/>
          <p14:tracePt t="117496" x="1427163" y="3967163"/>
          <p14:tracePt t="117505" x="1465263" y="3954463"/>
          <p14:tracePt t="117516" x="1501775" y="3941763"/>
          <p14:tracePt t="117526" x="1527175" y="3941763"/>
          <p14:tracePt t="117538" x="1565275" y="3941763"/>
          <p14:tracePt t="117546" x="1589088" y="3929063"/>
          <p14:tracePt t="117556" x="1627188" y="3929063"/>
          <p14:tracePt t="117566" x="1665288" y="3916363"/>
          <p14:tracePt t="117576" x="1701800" y="3916363"/>
          <p14:tracePt t="117587" x="1727200" y="3905250"/>
          <p14:tracePt t="117597" x="1765300" y="3905250"/>
          <p14:tracePt t="117608" x="1790700" y="3905250"/>
          <p14:tracePt t="117620" x="1852613" y="3892550"/>
          <p14:tracePt t="117627" x="1939925" y="3892550"/>
          <p14:tracePt t="117637" x="2027238" y="3892550"/>
          <p14:tracePt t="117648" x="2090738" y="3892550"/>
          <p14:tracePt t="117657" x="2139950" y="3892550"/>
          <p14:tracePt t="117670" x="2178050" y="3892550"/>
          <p14:tracePt t="117678" x="2216150" y="3892550"/>
          <p14:tracePt t="117688" x="2252663" y="3892550"/>
          <p14:tracePt t="117698" x="2278063" y="3892550"/>
          <p14:tracePt t="117708" x="2339975" y="3892550"/>
          <p14:tracePt t="117720" x="2441575" y="3892550"/>
          <p14:tracePt t="117728" x="2590800" y="3892550"/>
          <p14:tracePt t="117738" x="2716213" y="3892550"/>
          <p14:tracePt t="117749" x="2890838" y="3905250"/>
          <p14:tracePt t="117758" x="3028950" y="3916363"/>
          <p14:tracePt t="117771" x="3141663" y="3916363"/>
          <p14:tracePt t="117779" x="3228975" y="3941763"/>
          <p14:tracePt t="117789" x="3341688" y="3954463"/>
          <p14:tracePt t="117800" x="3405188" y="3967163"/>
          <p14:tracePt t="117809" x="3505200" y="3979863"/>
          <p14:tracePt t="117820" x="3567113" y="3992563"/>
          <p14:tracePt t="117830" x="3667125" y="4017963"/>
          <p14:tracePt t="117840" x="3743325" y="4029075"/>
          <p14:tracePt t="117854" x="3792538" y="4041775"/>
          <p14:tracePt t="117860" x="3879850" y="4067175"/>
          <p14:tracePt t="117871" x="3956050" y="4092575"/>
          <p14:tracePt t="117881" x="3992563" y="4105275"/>
          <p14:tracePt t="117890" x="4056063" y="4129088"/>
          <p14:tracePt t="117905" x="4092575" y="4141788"/>
          <p14:tracePt t="117911" x="4105275" y="4154488"/>
          <p14:tracePt t="117921" x="4117975" y="4154488"/>
          <p14:tracePt t="117936" x="4130675" y="4154488"/>
          <p14:tracePt t="117961" x="4143375" y="4154488"/>
          <p14:tracePt t="118032" x="4143375" y="4167188"/>
          <p14:tracePt t="120302" x="4143375" y="4141788"/>
          <p14:tracePt t="120333" x="4143375" y="4129088"/>
          <p14:tracePt t="120343" x="4156075" y="4129088"/>
          <p14:tracePt t="120403" x="4168775" y="4129088"/>
          <p14:tracePt t="120443" x="4168775" y="4117975"/>
          <p14:tracePt t="120505" x="4168775" y="4105275"/>
          <p14:tracePt t="120516" x="4181475" y="4105275"/>
          <p14:tracePt t="120526" x="4205288" y="4105275"/>
          <p14:tracePt t="120535" x="4205288" y="4092575"/>
          <p14:tracePt t="120576" x="4217988" y="4092575"/>
          <p14:tracePt t="120668" x="4217988" y="4079875"/>
          <p14:tracePt t="120678" x="4243388" y="4079875"/>
          <p14:tracePt t="120699" x="4256088" y="4079875"/>
          <p14:tracePt t="120709" x="4281488" y="4067175"/>
          <p14:tracePt t="120718" x="4305300" y="4067175"/>
          <p14:tracePt t="120729" x="4318000" y="4054475"/>
          <p14:tracePt t="120739" x="4343400" y="4054475"/>
          <p14:tracePt t="120750" x="4356100" y="4054475"/>
          <p14:tracePt t="120759" x="4394200" y="4054475"/>
          <p14:tracePt t="120769" x="4418013" y="4054475"/>
          <p14:tracePt t="120782" x="4468813" y="4054475"/>
          <p14:tracePt t="120789" x="4568825" y="4041775"/>
          <p14:tracePt t="120800" x="4694238" y="4029075"/>
          <p14:tracePt t="120809" x="4806950" y="4005263"/>
          <p14:tracePt t="120819" x="4945063" y="3992563"/>
          <p14:tracePt t="120834" x="5057775" y="3979863"/>
          <p14:tracePt t="120840" x="5181600" y="3979863"/>
          <p14:tracePt t="120851" x="5270500" y="3967163"/>
          <p14:tracePt t="120860" x="5370513" y="3967163"/>
          <p14:tracePt t="120870" x="5445125" y="3967163"/>
          <p14:tracePt t="120883" x="5532438" y="3967163"/>
          <p14:tracePt t="120891" x="5619750" y="3967163"/>
          <p14:tracePt t="120900" x="5732463" y="3967163"/>
          <p14:tracePt t="120912" x="5883275" y="3967163"/>
          <p14:tracePt t="120920" x="6045200" y="3967163"/>
          <p14:tracePt t="120934" x="6183313" y="3967163"/>
          <p14:tracePt t="120941" x="6334125" y="3967163"/>
          <p14:tracePt t="120951" x="6483350" y="3979863"/>
          <p14:tracePt t="120962" x="6596063" y="3979863"/>
          <p14:tracePt t="120971" x="6721475" y="3992563"/>
          <p14:tracePt t="120984" x="6846888" y="3992563"/>
          <p14:tracePt t="120992" x="6972300" y="3992563"/>
          <p14:tracePt t="121003" x="7046913" y="3992563"/>
          <p14:tracePt t="121016" x="7134225" y="3992563"/>
          <p14:tracePt t="121022" x="7185025" y="3992563"/>
          <p14:tracePt t="121032" x="7223125" y="3992563"/>
          <p14:tracePt t="121043" x="7272338" y="3992563"/>
          <p14:tracePt t="121053" x="7310438" y="3992563"/>
          <p14:tracePt t="121067" x="7359650" y="3992563"/>
          <p14:tracePt t="121073" x="7385050" y="3992563"/>
          <p14:tracePt t="121083" x="7423150" y="3992563"/>
          <p14:tracePt t="121093" x="7435850" y="4005263"/>
          <p14:tracePt t="121103" x="7448550" y="4005263"/>
          <p14:tracePt t="121117" x="7459663" y="4005263"/>
          <p14:tracePt t="121124" x="7472363" y="4005263"/>
          <p14:tracePt t="121134" x="7472363" y="4017963"/>
          <p14:tracePt t="121145" x="7497763" y="4017963"/>
          <p14:tracePt t="121154" x="7510463" y="4017963"/>
          <p14:tracePt t="121167" x="7572375" y="4054475"/>
          <p14:tracePt t="121174" x="7697788" y="4105275"/>
          <p14:tracePt t="121185" x="7835900" y="4192588"/>
          <p14:tracePt t="121198" x="7948613" y="4241800"/>
          <p14:tracePt t="121205" x="8023225" y="4279900"/>
          <p14:tracePt t="121217" x="8074025" y="4318000"/>
          <p14:tracePt t="121225" x="8099425" y="4330700"/>
          <p14:tracePt t="121235" x="8123238" y="4341813"/>
          <p14:tracePt t="121266" x="8135938" y="4341813"/>
          <p14:tracePt t="150214" x="8148638" y="4330700"/>
          <p14:tracePt t="150228" x="8186738" y="4318000"/>
          <p14:tracePt t="150235" x="8261350" y="4254500"/>
          <p14:tracePt t="150245" x="8448675" y="4154488"/>
          <p14:tracePt t="150255" x="8774113" y="3992563"/>
          <p14:tracePt t="150265" x="9163050" y="3841750"/>
          <p14:tracePt t="150279" x="9601200" y="3679825"/>
          <p14:tracePt t="150285" x="10075863" y="3541713"/>
          <p14:tracePt t="150295" x="10452100" y="3441700"/>
          <p14:tracePt t="150305" x="10852150" y="3378200"/>
          <p14:tracePt t="150315" x="11164888" y="3341688"/>
          <p14:tracePt t="150329" x="11415713" y="3328988"/>
          <p14:tracePt t="150335" x="11603038" y="3316288"/>
          <p14:tracePt t="150347" x="11766550" y="3316288"/>
          <p14:tracePt t="150356" x="11953875" y="3316288"/>
          <p14:tracePt t="150366" x="12104688" y="3328988"/>
        </p14:tracePtLst>
      </p14:laserTraceLst>
    </p:ext>
  </p:extLs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1B28-57E9-4328-94C7-9B4C73220731}"/>
              </a:ext>
            </a:extLst>
          </p:cNvPr>
          <p:cNvSpPr>
            <a:spLocks noGrp="1"/>
          </p:cNvSpPr>
          <p:nvPr>
            <p:ph type="title"/>
          </p:nvPr>
        </p:nvSpPr>
        <p:spPr>
          <a:xfrm>
            <a:off x="838200" y="1"/>
            <a:ext cx="10515600" cy="887895"/>
          </a:xfrm>
        </p:spPr>
        <p:txBody>
          <a:bodyPr>
            <a:normAutofit/>
          </a:bodyPr>
          <a:lstStyle/>
          <a:p>
            <a:r>
              <a:rPr lang="en-US" sz="3200" b="1" dirty="0"/>
              <a:t>I</a:t>
            </a:r>
            <a:r>
              <a:rPr lang="en-US" sz="3200" b="1" i="0" dirty="0">
                <a:effectLst/>
              </a:rPr>
              <a:t>ntracellular  receptors</a:t>
            </a:r>
            <a:endParaRPr lang="en-US" sz="3200" b="1" dirty="0"/>
          </a:p>
        </p:txBody>
      </p:sp>
      <p:sp>
        <p:nvSpPr>
          <p:cNvPr id="3" name="Content Placeholder 2">
            <a:extLst>
              <a:ext uri="{FF2B5EF4-FFF2-40B4-BE49-F238E27FC236}">
                <a16:creationId xmlns:a16="http://schemas.microsoft.com/office/drawing/2014/main" id="{1AD44765-6165-454B-BCFB-E7F74B00AA64}"/>
              </a:ext>
            </a:extLst>
          </p:cNvPr>
          <p:cNvSpPr>
            <a:spLocks noGrp="1"/>
          </p:cNvSpPr>
          <p:nvPr>
            <p:ph idx="1"/>
          </p:nvPr>
        </p:nvSpPr>
        <p:spPr>
          <a:xfrm>
            <a:off x="838200" y="887896"/>
            <a:ext cx="10515600" cy="5289067"/>
          </a:xfrm>
        </p:spPr>
        <p:txBody>
          <a:bodyPr>
            <a:normAutofit/>
          </a:bodyPr>
          <a:lstStyle/>
          <a:p>
            <a:pPr algn="just">
              <a:lnSpc>
                <a:spcPct val="150000"/>
              </a:lnSpc>
            </a:pPr>
            <a:r>
              <a:rPr lang="en-US" sz="2400" dirty="0"/>
              <a:t>When steroid hormones enter cell, they have receptors in the cytoplasm</a:t>
            </a:r>
            <a:endParaRPr lang="en-US" sz="2000" dirty="0"/>
          </a:p>
          <a:p>
            <a:pPr algn="just">
              <a:lnSpc>
                <a:spcPct val="150000"/>
              </a:lnSpc>
            </a:pPr>
            <a:r>
              <a:rPr lang="en-US" sz="2400" dirty="0"/>
              <a:t>These receptors are basically proteins having an amino and a carboxy terminal.</a:t>
            </a:r>
          </a:p>
          <a:p>
            <a:pPr algn="just">
              <a:lnSpc>
                <a:spcPct val="150000"/>
              </a:lnSpc>
            </a:pPr>
            <a:r>
              <a:rPr lang="en-US" sz="2400" dirty="0"/>
              <a:t>These receptors having a hormone/ligand binding domain near the carboxy terminal.</a:t>
            </a:r>
          </a:p>
          <a:p>
            <a:pPr algn="just">
              <a:lnSpc>
                <a:spcPct val="150000"/>
              </a:lnSpc>
            </a:pPr>
            <a:r>
              <a:rPr lang="en-US" sz="2400" dirty="0"/>
              <a:t>While its amine  terminal works as a DNA binding domain having zinc fingers (4 cysteine residues linked with zinc).</a:t>
            </a:r>
          </a:p>
          <a:p>
            <a:pPr algn="just">
              <a:lnSpc>
                <a:spcPct val="150000"/>
              </a:lnSpc>
            </a:pPr>
            <a:r>
              <a:rPr lang="en-US" sz="2400" dirty="0"/>
              <a:t>This terminal in the absence of a ligand is covered by a protein called Heat shock Protein (HSP-90)</a:t>
            </a:r>
          </a:p>
          <a:p>
            <a:pPr algn="just">
              <a:lnSpc>
                <a:spcPct val="150000"/>
              </a:lnSpc>
            </a:pPr>
            <a:endParaRPr lang="en-US" sz="2400" dirty="0"/>
          </a:p>
        </p:txBody>
      </p:sp>
      <p:sp>
        <p:nvSpPr>
          <p:cNvPr id="5" name="Slide Number Placeholder 4">
            <a:extLst>
              <a:ext uri="{FF2B5EF4-FFF2-40B4-BE49-F238E27FC236}">
                <a16:creationId xmlns:a16="http://schemas.microsoft.com/office/drawing/2014/main" id="{D4EAB5CD-1444-47B1-B349-AD53912D92E3}"/>
              </a:ext>
            </a:extLst>
          </p:cNvPr>
          <p:cNvSpPr>
            <a:spLocks noGrp="1"/>
          </p:cNvSpPr>
          <p:nvPr>
            <p:ph type="sldNum" sz="quarter" idx="12"/>
          </p:nvPr>
        </p:nvSpPr>
        <p:spPr/>
        <p:txBody>
          <a:bodyPr/>
          <a:lstStyle/>
          <a:p>
            <a:fld id="{263732EB-A410-453E-8DB1-1DF47A6BB1E8}" type="slidenum">
              <a:rPr lang="en-US" smtClean="0"/>
              <a:t>104</a:t>
            </a:fld>
            <a:endParaRPr lang="en-US"/>
          </a:p>
        </p:txBody>
      </p:sp>
      <p:sp>
        <p:nvSpPr>
          <p:cNvPr id="6" name="Footer Placeholder 5">
            <a:extLst>
              <a:ext uri="{FF2B5EF4-FFF2-40B4-BE49-F238E27FC236}">
                <a16:creationId xmlns:a16="http://schemas.microsoft.com/office/drawing/2014/main" id="{924B249F-BD3A-4F35-8588-6E4BDDE08CE8}"/>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70823DD-0420-6464-A8C7-2D80F617FE2F}"/>
              </a:ext>
            </a:extLst>
          </p:cNvPr>
          <p:cNvSpPr>
            <a:spLocks noGrp="1"/>
          </p:cNvSpPr>
          <p:nvPr>
            <p:ph type="dt" sz="half" idx="10"/>
          </p:nvPr>
        </p:nvSpPr>
        <p:spPr/>
        <p:txBody>
          <a:bodyPr/>
          <a:lstStyle/>
          <a:p>
            <a:fld id="{79535A8B-3372-43EF-9AA1-E5D7964C4BCF}" type="datetime1">
              <a:rPr lang="en-US" smtClean="0"/>
              <a:t>5/19/2024</a:t>
            </a:fld>
            <a:endParaRPr lang="en-US"/>
          </a:p>
        </p:txBody>
      </p:sp>
    </p:spTree>
    <p:extLst>
      <p:ext uri="{BB962C8B-B14F-4D97-AF65-F5344CB8AC3E}">
        <p14:creationId xmlns:p14="http://schemas.microsoft.com/office/powerpoint/2010/main" val="2281694925"/>
      </p:ext>
    </p:extLst>
  </p:cSld>
  <p:clrMapOvr>
    <a:masterClrMapping/>
  </p:clrMapOvr>
  <mc:AlternateContent xmlns:mc="http://schemas.openxmlformats.org/markup-compatibility/2006">
    <mc:Choice xmlns:p14="http://schemas.microsoft.com/office/powerpoint/2010/main" Requires="p14">
      <p:transition spd="slow" p14:dur="2000" advTm="151474"/>
    </mc:Choice>
    <mc:Fallback>
      <p:transition spd="slow" advTm="151474"/>
    </mc:Fallback>
  </mc:AlternateContent>
  <p:extLst>
    <p:ext uri="{3A86A75C-4F4B-4683-9AE1-C65F6400EC91}">
      <p14:laserTraceLst xmlns:p14="http://schemas.microsoft.com/office/powerpoint/2010/main">
        <p14:tracePtLst>
          <p14:tracePt t="413" x="10939463" y="2516188"/>
          <p14:tracePt t="423" x="10064750" y="2227263"/>
          <p14:tracePt t="433" x="9250363" y="1989138"/>
          <p14:tracePt t="445" x="8412163" y="1801813"/>
          <p14:tracePt t="456" x="7610475" y="1652588"/>
          <p14:tracePt t="481" x="6221413" y="1501775"/>
          <p14:tracePt t="485" x="5645150" y="1476375"/>
          <p14:tracePt t="494" x="5157788" y="1439863"/>
          <p14:tracePt t="506" x="4706938" y="1389063"/>
          <p14:tracePt t="514" x="4443413" y="1339850"/>
          <p14:tracePt t="524" x="4168775" y="1289050"/>
          <p14:tracePt t="538" x="4043363" y="1238250"/>
          <p14:tracePt t="545" x="3917950" y="1201738"/>
          <p14:tracePt t="557" x="3830638" y="1163638"/>
          <p14:tracePt t="565" x="3767138" y="1114425"/>
          <p14:tracePt t="576" x="3717925" y="1076325"/>
          <p14:tracePt t="590" x="3692525" y="1038225"/>
          <p14:tracePt t="595" x="3679825" y="1025525"/>
          <p14:tracePt t="607" x="3654425" y="1014413"/>
          <p14:tracePt t="616" x="3654425" y="1001713"/>
          <p14:tracePt t="626" x="3654425" y="989013"/>
          <p14:tracePt t="646" x="3654425" y="976313"/>
          <p14:tracePt t="707" x="3654425" y="963613"/>
          <p14:tracePt t="778" x="3654425" y="950913"/>
          <p14:tracePt t="819" x="3643313" y="950913"/>
          <p14:tracePt t="829" x="3630613" y="938213"/>
          <p14:tracePt t="869" x="3617913" y="938213"/>
          <p14:tracePt t="910" x="3605213" y="938213"/>
          <p14:tracePt t="921" x="3605213" y="950913"/>
          <p14:tracePt t="940" x="3579813" y="963613"/>
          <p14:tracePt t="950" x="3567113" y="976313"/>
          <p14:tracePt t="961" x="3554413" y="989013"/>
          <p14:tracePt t="971" x="3541713" y="1001713"/>
          <p14:tracePt t="980" x="3517900" y="1014413"/>
          <p14:tracePt t="990" x="3505200" y="1025525"/>
          <p14:tracePt t="1005" x="3454400" y="1063625"/>
          <p14:tracePt t="1011" x="3405188" y="1101725"/>
          <p14:tracePt t="1023" x="3367088" y="1125538"/>
          <p14:tracePt t="1031" x="3317875" y="1150938"/>
          <p14:tracePt t="1041" x="3305175" y="1163638"/>
          <p14:tracePt t="1055" x="3279775" y="1189038"/>
          <p14:tracePt t="1063" x="3267075" y="1189038"/>
          <p14:tracePt t="1073" x="3254375" y="1189038"/>
          <p14:tracePt t="1092" x="3241675" y="1189038"/>
          <p14:tracePt t="1122" x="3228975" y="1189038"/>
          <p14:tracePt t="1143" x="3192463" y="1201738"/>
          <p14:tracePt t="1154" x="3167063" y="1227138"/>
          <p14:tracePt t="1163" x="3141663" y="1227138"/>
          <p14:tracePt t="1173" x="3116263" y="1227138"/>
          <p14:tracePt t="1184" x="3079750" y="1227138"/>
          <p14:tracePt t="1193" x="3067050" y="1238250"/>
          <p14:tracePt t="1205" x="3054350" y="1238250"/>
          <p14:tracePt t="1214" x="3041650" y="1238250"/>
          <p14:tracePt t="1224" x="3028950" y="1238250"/>
          <p14:tracePt t="1244" x="3016250" y="1238250"/>
          <p14:tracePt t="1286" x="3016250" y="1227138"/>
          <p14:tracePt t="1315" x="3016250" y="1201738"/>
          <p14:tracePt t="1325" x="3016250" y="1176338"/>
          <p14:tracePt t="1338" x="3092450" y="1138238"/>
          <p14:tracePt t="1346" x="3216275" y="1050925"/>
          <p14:tracePt t="1356" x="3441700" y="938213"/>
          <p14:tracePt t="1366" x="3730625" y="825500"/>
          <p14:tracePt t="1376" x="4056063" y="663575"/>
          <p14:tracePt t="1389" x="4294188" y="588963"/>
          <p14:tracePt t="1396" x="4443413" y="563563"/>
          <p14:tracePt t="1406" x="4568825" y="538163"/>
          <p14:tracePt t="1417" x="4668838" y="525463"/>
          <p14:tracePt t="1427" x="4732338" y="525463"/>
          <p14:tracePt t="1438" x="4768850" y="525463"/>
          <p14:tracePt t="1447" x="4806950" y="525463"/>
          <p14:tracePt t="1457" x="4832350" y="538163"/>
          <p14:tracePt t="1471" x="4856163" y="550863"/>
          <p14:tracePt t="1478" x="4868863" y="576263"/>
          <p14:tracePt t="1498" x="4881563" y="600075"/>
          <p14:tracePt t="1520" x="4881563" y="612775"/>
          <p14:tracePt t="1528" x="4881563" y="625475"/>
          <p14:tracePt t="1538" x="4881563" y="638175"/>
          <p14:tracePt t="1549" x="4856163" y="663575"/>
          <p14:tracePt t="1558" x="4768850" y="700088"/>
          <p14:tracePt t="1572" x="4668838" y="725488"/>
          <p14:tracePt t="1579" x="4543425" y="763588"/>
          <p14:tracePt t="1589" x="4406900" y="801688"/>
          <p14:tracePt t="1599" x="4192588" y="850900"/>
          <p14:tracePt t="1609" x="4043363" y="876300"/>
          <p14:tracePt t="1621" x="3856038" y="889000"/>
          <p14:tracePt t="1630" x="3730625" y="889000"/>
          <p14:tracePt t="1639" x="3592513" y="901700"/>
          <p14:tracePt t="1655" x="3479800" y="912813"/>
          <p14:tracePt t="1659" x="3354388" y="912813"/>
          <p14:tracePt t="1671" x="3292475" y="912813"/>
          <p14:tracePt t="1680" x="3216275" y="912813"/>
          <p14:tracePt t="1690" x="3167063" y="912813"/>
          <p14:tracePt t="1703" x="3141663" y="912813"/>
          <p14:tracePt t="1711" x="3116263" y="901700"/>
          <p14:tracePt t="1721" x="3092450" y="889000"/>
          <p14:tracePt t="1731" x="3079750" y="889000"/>
          <p14:tracePt t="1753" x="3067050" y="889000"/>
          <p14:tracePt t="1761" x="3067050" y="876300"/>
          <p14:tracePt t="2846" x="3054350" y="876300"/>
          <p14:tracePt t="2856" x="3016250" y="876300"/>
          <p14:tracePt t="2869" x="2954338" y="889000"/>
          <p14:tracePt t="2876" x="2828925" y="938213"/>
          <p14:tracePt t="2887" x="2690813" y="1014413"/>
          <p14:tracePt t="2903" x="2528888" y="1076325"/>
          <p14:tracePt t="2906" x="2339975" y="1150938"/>
          <p14:tracePt t="2919" x="2090738" y="1250950"/>
          <p14:tracePt t="2927" x="1827213" y="1389063"/>
          <p14:tracePt t="2939" x="1652588" y="1439863"/>
          <p14:tracePt t="2947" x="1514475" y="1501775"/>
          <p14:tracePt t="2957" x="1465263" y="1514475"/>
          <p14:tracePt t="2970" x="1427163" y="1527175"/>
          <p14:tracePt t="2977" x="1427163" y="1539875"/>
          <p14:tracePt t="2988" x="1401763" y="1539875"/>
          <p14:tracePt t="3049" x="1401763" y="1552575"/>
          <p14:tracePt t="3058" x="1414463" y="1563688"/>
          <p14:tracePt t="3069" x="1439863" y="1563688"/>
          <p14:tracePt t="3079" x="1476375" y="1576388"/>
          <p14:tracePt t="3090" x="1514475" y="1576388"/>
          <p14:tracePt t="3102" x="1565275" y="1589088"/>
          <p14:tracePt t="3109" x="1601788" y="1589088"/>
          <p14:tracePt t="3119" x="1627188" y="1589088"/>
          <p14:tracePt t="3129" x="1652588" y="1589088"/>
          <p14:tracePt t="3139" x="1665288" y="1601788"/>
          <p14:tracePt t="3152" x="1689100" y="1601788"/>
          <p14:tracePt t="3160" x="1701800" y="1614488"/>
          <p14:tracePt t="3170" x="1727200" y="1614488"/>
          <p14:tracePt t="3181" x="1752600" y="1627188"/>
          <p14:tracePt t="3190" x="1790700" y="1627188"/>
          <p14:tracePt t="3203" x="1865313" y="1639888"/>
          <p14:tracePt t="3211" x="1965325" y="1652588"/>
          <p14:tracePt t="3221" x="2090738" y="1663700"/>
          <p14:tracePt t="3231" x="2190750" y="1689100"/>
          <p14:tracePt t="3241" x="2278063" y="1689100"/>
          <p14:tracePt t="3252" x="2316163" y="1701800"/>
          <p14:tracePt t="3261" x="2352675" y="1701800"/>
          <p14:tracePt t="3271" x="2365375" y="1714500"/>
          <p14:tracePt t="3286" x="2390775" y="1714500"/>
          <p14:tracePt t="3293" x="2403475" y="1714500"/>
          <p14:tracePt t="3301" x="2441575" y="1727200"/>
          <p14:tracePt t="3311" x="2503488" y="1727200"/>
          <p14:tracePt t="3321" x="2590800" y="1739900"/>
          <p14:tracePt t="3334" x="2728913" y="1776413"/>
          <p14:tracePt t="3341" x="2916238" y="1801813"/>
          <p14:tracePt t="3351" x="3041650" y="1827213"/>
          <p14:tracePt t="3362" x="3154363" y="1839913"/>
          <p14:tracePt t="3372" x="3205163" y="1852613"/>
          <p14:tracePt t="3385" x="3254375" y="1852613"/>
          <p14:tracePt t="3393" x="3292475" y="1865313"/>
          <p14:tracePt t="3403" x="3341688" y="1865313"/>
          <p14:tracePt t="3414" x="3379788" y="1865313"/>
          <p14:tracePt t="3423" x="3441700" y="1865313"/>
          <p14:tracePt t="3436" x="3517900" y="1865313"/>
          <p14:tracePt t="3443" x="3579813" y="1865313"/>
          <p14:tracePt t="3453" x="3630613" y="1865313"/>
          <p14:tracePt t="3464" x="3667125" y="1865313"/>
          <p14:tracePt t="3474" x="3692525" y="1865313"/>
          <p14:tracePt t="3485" x="3717925" y="1865313"/>
          <p14:tracePt t="3494" x="3730625" y="1865313"/>
          <p14:tracePt t="3517" x="3743325" y="1865313"/>
          <p14:tracePt t="4467" x="3730625" y="1865313"/>
          <p14:tracePt t="4478" x="3667125" y="1827213"/>
          <p14:tracePt t="4488" x="3605213" y="1765300"/>
          <p14:tracePt t="4500" x="3567113" y="1727200"/>
          <p14:tracePt t="4508" x="3530600" y="1689100"/>
          <p14:tracePt t="4518" x="3505200" y="1639888"/>
          <p14:tracePt t="4529" x="3467100" y="1627188"/>
          <p14:tracePt t="4538" x="3454400" y="1601788"/>
          <p14:tracePt t="4551" x="3441700" y="1563688"/>
          <p14:tracePt t="4559" x="3417888" y="1527175"/>
          <p14:tracePt t="4569" x="3417888" y="1514475"/>
          <p14:tracePt t="4585" x="3417888" y="1463675"/>
          <p14:tracePt t="4589" x="3405188" y="1427163"/>
          <p14:tracePt t="4600" x="3405188" y="1414463"/>
          <p14:tracePt t="4619" x="3405188" y="1401763"/>
          <p14:tracePt t="4633" x="3405188" y="1389063"/>
          <p14:tracePt t="4660" x="3405188" y="1376363"/>
          <p14:tracePt t="4670" x="3454400" y="1350963"/>
          <p14:tracePt t="4684" x="3530600" y="1339850"/>
          <p14:tracePt t="4691" x="3605213" y="1327150"/>
          <p14:tracePt t="4702" x="3767138" y="1289050"/>
          <p14:tracePt t="4711" x="3892550" y="1276350"/>
          <p14:tracePt t="4721" x="4043363" y="1263650"/>
          <p14:tracePt t="4734" x="4181475" y="1263650"/>
          <p14:tracePt t="4741" x="4330700" y="1263650"/>
          <p14:tracePt t="4754" x="4481513" y="1263650"/>
          <p14:tracePt t="4762" x="4606925" y="1263650"/>
          <p14:tracePt t="4772" x="4794250" y="1263650"/>
          <p14:tracePt t="4783" x="5006975" y="1289050"/>
          <p14:tracePt t="4792" x="5232400" y="1314450"/>
          <p14:tracePt t="4802" x="5357813" y="1339850"/>
          <p14:tracePt t="4812" x="5495925" y="1363663"/>
          <p14:tracePt t="4822" x="5632450" y="1401763"/>
          <p14:tracePt t="4834" x="5757863" y="1427163"/>
          <p14:tracePt t="4842" x="5857875" y="1450975"/>
          <p14:tracePt t="4853" x="5957888" y="1476375"/>
          <p14:tracePt t="4866" x="6045200" y="1489075"/>
          <p14:tracePt t="4874" x="6121400" y="1501775"/>
          <p14:tracePt t="4884" x="6183313" y="1514475"/>
          <p14:tracePt t="4893" x="6246813" y="1539875"/>
          <p14:tracePt t="4903" x="6308725" y="1539875"/>
          <p14:tracePt t="4917" x="6370638" y="1539875"/>
          <p14:tracePt t="4924" x="6396038" y="1552575"/>
          <p14:tracePt t="4934" x="6421438" y="1563688"/>
          <p14:tracePt t="4944" x="6434138" y="1563688"/>
          <p14:tracePt t="4954" x="6446838" y="1563688"/>
          <p14:tracePt t="4995" x="6459538" y="1563688"/>
          <p14:tracePt t="6606" x="6483350" y="1563688"/>
          <p14:tracePt t="6617" x="6521450" y="1552575"/>
          <p14:tracePt t="6627" x="6559550" y="1552575"/>
          <p14:tracePt t="6637" x="6584950" y="1552575"/>
          <p14:tracePt t="6647" x="6646863" y="1552575"/>
          <p14:tracePt t="6658" x="6684963" y="1552575"/>
          <p14:tracePt t="6667" x="6746875" y="1527175"/>
          <p14:tracePt t="6680" x="6784975" y="1527175"/>
          <p14:tracePt t="6688" x="6846888" y="1514475"/>
          <p14:tracePt t="6698" x="6946900" y="1514475"/>
          <p14:tracePt t="6708" x="7072313" y="1514475"/>
          <p14:tracePt t="6717" x="7185025" y="1514475"/>
          <p14:tracePt t="6731" x="7335838" y="1514475"/>
          <p14:tracePt t="6738" x="7459663" y="1514475"/>
          <p14:tracePt t="6748" x="7597775" y="1514475"/>
          <p14:tracePt t="6759" x="7761288" y="1514475"/>
          <p14:tracePt t="6768" x="7910513" y="1514475"/>
          <p14:tracePt t="6781" x="8048625" y="1514475"/>
          <p14:tracePt t="6789" x="8186738" y="1514475"/>
          <p14:tracePt t="6798" x="8299450" y="1527175"/>
          <p14:tracePt t="6810" x="8435975" y="1539875"/>
          <p14:tracePt t="6819" x="8574088" y="1552575"/>
          <p14:tracePt t="6832" x="8699500" y="1563688"/>
          <p14:tracePt t="6839" x="8850313" y="1563688"/>
          <p14:tracePt t="6850" x="8975725" y="1563688"/>
          <p14:tracePt t="6865" x="9050338" y="1576388"/>
          <p14:tracePt t="6870" x="9137650" y="1576388"/>
          <p14:tracePt t="6881" x="9212263" y="1589088"/>
          <p14:tracePt t="6890" x="9263063" y="1601788"/>
          <p14:tracePt t="6900" x="9312275" y="1601788"/>
          <p14:tracePt t="6914" x="9363075" y="1601788"/>
          <p14:tracePt t="6921" x="9413875" y="1601788"/>
          <p14:tracePt t="6931" x="9488488" y="1601788"/>
          <p14:tracePt t="6941" x="9525000" y="1601788"/>
          <p14:tracePt t="6952" x="9575800" y="1601788"/>
          <p14:tracePt t="6964" x="9613900" y="1601788"/>
          <p14:tracePt t="6971" x="9663113" y="1601788"/>
          <p14:tracePt t="6981" x="9675813" y="1601788"/>
          <p14:tracePt t="6992" x="9701213" y="1601788"/>
          <p14:tracePt t="7002" x="9713913" y="1601788"/>
          <p14:tracePt t="7014" x="9726613" y="1601788"/>
          <p14:tracePt t="7022" x="9739313" y="1601788"/>
          <p14:tracePt t="7032" x="9763125" y="1601788"/>
          <p14:tracePt t="7043" x="9801225" y="1601788"/>
          <p14:tracePt t="7052" x="9875838" y="1601788"/>
          <p14:tracePt t="7064" x="9926638" y="1601788"/>
          <p14:tracePt t="7073" x="10013950" y="1601788"/>
          <p14:tracePt t="7083" x="10113963" y="1614488"/>
          <p14:tracePt t="7096" x="10213975" y="1627188"/>
          <p14:tracePt t="7103" x="10264775" y="1627188"/>
          <p14:tracePt t="7114" x="10339388" y="1639888"/>
          <p14:tracePt t="7123" x="10377488" y="1652588"/>
          <p14:tracePt t="7133" x="10439400" y="1663700"/>
          <p14:tracePt t="7148" x="10539413" y="1663700"/>
          <p14:tracePt t="7154" x="10652125" y="1676400"/>
          <p14:tracePt t="7165" x="10764838" y="1676400"/>
          <p14:tracePt t="7174" x="10877550" y="1689100"/>
          <p14:tracePt t="7184" x="10952163" y="1701800"/>
          <p14:tracePt t="7198" x="11015663" y="1701800"/>
          <p14:tracePt t="7204" x="11041063" y="1701800"/>
          <p14:tracePt t="7215" x="11077575" y="1701800"/>
          <p14:tracePt t="7235" x="11090275" y="1701800"/>
          <p14:tracePt t="7255" x="11102975" y="1701800"/>
          <p14:tracePt t="7265" x="11128375" y="1701800"/>
          <p14:tracePt t="7276" x="11141075" y="1701800"/>
          <p14:tracePt t="7285" x="11153775" y="1701800"/>
          <p14:tracePt t="7296" x="11164888" y="1701800"/>
          <p14:tracePt t="7306" x="11177588" y="1701800"/>
          <p14:tracePt t="7316" x="11190288" y="1701800"/>
          <p14:tracePt t="7346" x="11202988" y="1701800"/>
          <p14:tracePt t="7378" x="11215688" y="1701800"/>
          <p14:tracePt t="7439" x="11190288" y="1701800"/>
          <p14:tracePt t="7448" x="11090275" y="1701800"/>
          <p14:tracePt t="7458" x="10877550" y="1701800"/>
          <p14:tracePt t="7468" x="10464800" y="1689100"/>
          <p14:tracePt t="7480" x="9888538" y="1689100"/>
          <p14:tracePt t="7488" x="9212263" y="1689100"/>
          <p14:tracePt t="7498" x="8461375" y="1727200"/>
          <p14:tracePt t="7509" x="7673975" y="1776413"/>
          <p14:tracePt t="7518" x="6859588" y="1801813"/>
          <p14:tracePt t="7530" x="6208713" y="1852613"/>
          <p14:tracePt t="7539" x="5457825" y="1876425"/>
          <p14:tracePt t="7549" x="4868863" y="1901825"/>
          <p14:tracePt t="7563" x="4092575" y="1952625"/>
          <p14:tracePt t="7569" x="3479800" y="1952625"/>
          <p14:tracePt t="7580" x="2928938" y="1978025"/>
          <p14:tracePt t="7589" x="2478088" y="2001838"/>
          <p14:tracePt t="7600" x="2027238" y="2065338"/>
          <p14:tracePt t="7613" x="1701800" y="2101850"/>
          <p14:tracePt t="7620" x="1414463" y="2139950"/>
          <p14:tracePt t="7631" x="1227138" y="2152650"/>
          <p14:tracePt t="7640" x="1076325" y="2165350"/>
          <p14:tracePt t="7650" x="989013" y="2165350"/>
          <p14:tracePt t="7664" x="950913" y="2178050"/>
          <p14:tracePt t="7671" x="938213" y="2178050"/>
          <p14:tracePt t="7681" x="925513" y="2178050"/>
          <p14:tracePt t="7904" x="938213" y="2178050"/>
          <p14:tracePt t="7948" x="950913" y="2178050"/>
          <p14:tracePt t="7975" x="963613" y="2178050"/>
          <p14:tracePt t="7985" x="976313" y="2178050"/>
          <p14:tracePt t="7995" x="989013" y="2178050"/>
          <p14:tracePt t="8028" x="1001713" y="2178050"/>
          <p14:tracePt t="8066" x="1014413" y="2178050"/>
          <p14:tracePt t="8086" x="1038225" y="2178050"/>
          <p14:tracePt t="8107" x="1050925" y="2178050"/>
          <p14:tracePt t="8117" x="1063625" y="2178050"/>
          <p14:tracePt t="8129" x="1076325" y="2178050"/>
          <p14:tracePt t="8137" x="1101725" y="2178050"/>
          <p14:tracePt t="8158" x="1114425" y="2178050"/>
          <p14:tracePt t="8170" x="1127125" y="2178050"/>
          <p14:tracePt t="8188" x="1127125" y="2165350"/>
          <p14:tracePt t="8197" x="1139825" y="2165350"/>
          <p14:tracePt t="8218" x="1150938" y="2165350"/>
          <p14:tracePt t="8248" x="1163638" y="2165350"/>
          <p14:tracePt t="8381" x="1176338" y="2165350"/>
          <p14:tracePt t="8421" x="1189038" y="2165350"/>
          <p14:tracePt t="8441" x="1201738" y="2165350"/>
          <p14:tracePt t="8471" x="1214438" y="2165350"/>
          <p14:tracePt t="8502" x="1227138" y="2152650"/>
          <p14:tracePt t="8542" x="1239838" y="2152650"/>
          <p14:tracePt t="8552" x="1252538" y="2152650"/>
          <p14:tracePt t="8644" x="1263650" y="2152650"/>
          <p14:tracePt t="8664" x="1263650" y="2139950"/>
          <p14:tracePt t="8677" x="1276350" y="2139950"/>
          <p14:tracePt t="8706" x="1289050" y="2139950"/>
          <p14:tracePt t="8728" x="1301750" y="2139950"/>
          <p14:tracePt t="8755" x="1314450" y="2139950"/>
          <p14:tracePt t="8796" x="1327150" y="2139950"/>
          <p14:tracePt t="8826" x="1352550" y="2139950"/>
          <p14:tracePt t="8846" x="1363663" y="2127250"/>
          <p14:tracePt t="8857" x="1376363" y="2127250"/>
          <p14:tracePt t="8869" x="1389063" y="2127250"/>
          <p14:tracePt t="8878" x="1401763" y="2127250"/>
          <p14:tracePt t="8887" x="1414463" y="2127250"/>
          <p14:tracePt t="8897" x="1427163" y="2127250"/>
          <p14:tracePt t="8911" x="1439863" y="2127250"/>
          <p14:tracePt t="8928" x="1465263" y="2127250"/>
          <p14:tracePt t="8948" x="1476375" y="2127250"/>
          <p14:tracePt t="8962" x="1501775" y="2127250"/>
          <p14:tracePt t="8968" x="1527175" y="2127250"/>
          <p14:tracePt t="8978" x="1539875" y="2114550"/>
          <p14:tracePt t="8988" x="1552575" y="2114550"/>
          <p14:tracePt t="8999" x="1565275" y="2114550"/>
          <p14:tracePt t="9011" x="1577975" y="2114550"/>
          <p14:tracePt t="9019" x="1589088" y="2114550"/>
          <p14:tracePt t="9031" x="1601788" y="2114550"/>
          <p14:tracePt t="9049" x="1627188" y="2114550"/>
          <p14:tracePt t="9069" x="1639888" y="2114550"/>
          <p14:tracePt t="9079" x="1665288" y="2114550"/>
          <p14:tracePt t="9091" x="1677988" y="2114550"/>
          <p14:tracePt t="9103" x="1689100" y="2114550"/>
          <p14:tracePt t="9111" x="1701800" y="2114550"/>
          <p14:tracePt t="9130" x="1727200" y="2114550"/>
          <p14:tracePt t="9144" x="1739900" y="2114550"/>
          <p14:tracePt t="9153" x="1765300" y="2114550"/>
          <p14:tracePt t="9161" x="1778000" y="2114550"/>
          <p14:tracePt t="9171" x="1814513" y="2114550"/>
          <p14:tracePt t="9181" x="1839913" y="2114550"/>
          <p14:tracePt t="9194" x="1878013" y="2114550"/>
          <p14:tracePt t="9201" x="1914525" y="2114550"/>
          <p14:tracePt t="9211" x="1952625" y="2114550"/>
          <p14:tracePt t="9221" x="1978025" y="2114550"/>
          <p14:tracePt t="9232" x="2014538" y="2114550"/>
          <p14:tracePt t="9245" x="2078038" y="2114550"/>
          <p14:tracePt t="9252" x="2178050" y="2114550"/>
          <p14:tracePt t="9262" x="2252663" y="2114550"/>
          <p14:tracePt t="9272" x="2316163" y="2114550"/>
          <p14:tracePt t="9282" x="2378075" y="2114550"/>
          <p14:tracePt t="9294" x="2428875" y="2114550"/>
          <p14:tracePt t="9302" x="2465388" y="2114550"/>
          <p14:tracePt t="9313" x="2503488" y="2114550"/>
          <p14:tracePt t="9323" x="2565400" y="2114550"/>
          <p14:tracePt t="9333" x="2667000" y="2114550"/>
          <p14:tracePt t="9344" x="2767013" y="2114550"/>
          <p14:tracePt t="9353" x="2903538" y="2127250"/>
          <p14:tracePt t="9363" x="3016250" y="2139950"/>
          <p14:tracePt t="9377" x="3103563" y="2152650"/>
          <p14:tracePt t="9384" x="3179763" y="2152650"/>
          <p14:tracePt t="9395" x="3241675" y="2152650"/>
          <p14:tracePt t="9404" x="3317875" y="2152650"/>
          <p14:tracePt t="9414" x="3354388" y="2152650"/>
          <p14:tracePt t="9427" x="3441700" y="2152650"/>
          <p14:tracePt t="9434" x="3505200" y="2165350"/>
          <p14:tracePt t="9445" x="3630613" y="2178050"/>
          <p14:tracePt t="9454" x="3717925" y="2178050"/>
          <p14:tracePt t="9464" x="3792538" y="2190750"/>
          <p14:tracePt t="9478" x="3867150" y="2190750"/>
          <p14:tracePt t="9486" x="3917950" y="2190750"/>
          <p14:tracePt t="9496" x="4005263" y="2190750"/>
          <p14:tracePt t="9506" x="4105275" y="2190750"/>
          <p14:tracePt t="9516" x="4217988" y="2190750"/>
          <p14:tracePt t="9527" x="4330700" y="2190750"/>
          <p14:tracePt t="9536" x="4430713" y="2190750"/>
          <p14:tracePt t="9546" x="4568825" y="2201863"/>
          <p14:tracePt t="9556" x="4694238" y="2214563"/>
          <p14:tracePt t="9566" x="4794250" y="2214563"/>
          <p14:tracePt t="9578" x="4856163" y="2227263"/>
          <p14:tracePt t="9588" x="4932363" y="2239963"/>
          <p14:tracePt t="9596" x="4968875" y="2239963"/>
          <p14:tracePt t="9610" x="5019675" y="2239963"/>
          <p14:tracePt t="9617" x="5045075" y="2239963"/>
          <p14:tracePt t="9627" x="5068888" y="2239963"/>
          <p14:tracePt t="9637" x="5081588" y="2239963"/>
          <p14:tracePt t="9647" x="5094288" y="2239963"/>
          <p14:tracePt t="9660" x="5106988" y="2239963"/>
          <p14:tracePt t="9668" x="5119688" y="2239963"/>
          <p14:tracePt t="9698" x="5132388" y="2239963"/>
          <p14:tracePt t="9718" x="5145088" y="2239963"/>
          <p14:tracePt t="11634" x="5157788" y="2239963"/>
          <p14:tracePt t="11644" x="5170488" y="2239963"/>
          <p14:tracePt t="11665" x="5181600" y="2252663"/>
          <p14:tracePt t="11675" x="5207000" y="2265363"/>
          <p14:tracePt t="11684" x="5232400" y="2265363"/>
          <p14:tracePt t="11694" x="5257800" y="2265363"/>
          <p14:tracePt t="11708" x="5307013" y="2265363"/>
          <p14:tracePt t="11715" x="5345113" y="2265363"/>
          <p14:tracePt t="11727" x="5419725" y="2278063"/>
          <p14:tracePt t="11736" x="5470525" y="2278063"/>
          <p14:tracePt t="11745" x="5519738" y="2278063"/>
          <p14:tracePt t="11758" x="5583238" y="2290763"/>
          <p14:tracePt t="11766" x="5657850" y="2290763"/>
          <p14:tracePt t="11776" x="5757863" y="2290763"/>
          <p14:tracePt t="11786" x="5857875" y="2290763"/>
          <p14:tracePt t="11796" x="5970588" y="2303463"/>
          <p14:tracePt t="11808" x="6096000" y="2303463"/>
          <p14:tracePt t="11816" x="6196013" y="2303463"/>
          <p14:tracePt t="11826" x="6296025" y="2314575"/>
          <p14:tracePt t="11840" x="6359525" y="2314575"/>
          <p14:tracePt t="11847" x="6434138" y="2314575"/>
          <p14:tracePt t="11858" x="6472238" y="2314575"/>
          <p14:tracePt t="11867" x="6521450" y="2314575"/>
          <p14:tracePt t="11889" x="6546850" y="2314575"/>
          <p14:tracePt t="11892" x="6584950" y="2314575"/>
          <p14:tracePt t="11897" x="6608763" y="2314575"/>
          <p14:tracePt t="11908" x="6646863" y="2314575"/>
          <p14:tracePt t="11918" x="6672263" y="2314575"/>
          <p14:tracePt t="11928" x="6708775" y="2314575"/>
          <p14:tracePt t="11941" x="6734175" y="2314575"/>
          <p14:tracePt t="11948" x="6784975" y="2314575"/>
          <p14:tracePt t="11959" x="6808788" y="2314575"/>
          <p14:tracePt t="11968" x="6859588" y="2314575"/>
          <p14:tracePt t="11978" x="6884988" y="2314575"/>
          <p14:tracePt t="11991" x="6921500" y="2314575"/>
          <p14:tracePt t="11999" x="6946900" y="2314575"/>
          <p14:tracePt t="12009" x="6972300" y="2314575"/>
          <p14:tracePt t="12020" x="6985000" y="2314575"/>
          <p14:tracePt t="12029" x="7010400" y="2314575"/>
          <p14:tracePt t="12040" x="7034213" y="2314575"/>
          <p14:tracePt t="12049" x="7059613" y="2314575"/>
          <p14:tracePt t="12059" x="7072313" y="2314575"/>
          <p14:tracePt t="12074" x="7097713" y="2314575"/>
          <p14:tracePt t="12080" x="7110413" y="2314575"/>
          <p14:tracePt t="12090" x="7134225" y="2314575"/>
          <p14:tracePt t="12100" x="7146925" y="2314575"/>
          <p14:tracePt t="12110" x="7159625" y="2314575"/>
          <p14:tracePt t="12124" x="7172325" y="2314575"/>
          <p14:tracePt t="12130" x="7185025" y="2314575"/>
          <p14:tracePt t="12141" x="7197725" y="2314575"/>
          <p14:tracePt t="12151" x="7210425" y="2314575"/>
          <p14:tracePt t="12172" x="7223125" y="2314575"/>
          <p14:tracePt t="12191" x="7235825" y="2314575"/>
          <p14:tracePt t="12223" x="7246938" y="2314575"/>
          <p14:tracePt t="12241" x="7259638" y="2314575"/>
          <p14:tracePt t="12253" x="7272338" y="2314575"/>
          <p14:tracePt t="12262" x="7285038" y="2314575"/>
          <p14:tracePt t="12283" x="7310438" y="2303463"/>
          <p14:tracePt t="12293" x="7323138" y="2303463"/>
          <p14:tracePt t="12307" x="7348538" y="2290763"/>
          <p14:tracePt t="12315" x="7359650" y="2290763"/>
          <p14:tracePt t="12325" x="7385050" y="2290763"/>
          <p14:tracePt t="12343" x="7410450" y="2290763"/>
          <p14:tracePt t="12357" x="7423150" y="2290763"/>
          <p14:tracePt t="12363" x="7459663" y="2290763"/>
          <p14:tracePt t="12374" x="7497763" y="2278063"/>
          <p14:tracePt t="12384" x="7535863" y="2278063"/>
          <p14:tracePt t="12394" x="7572375" y="2278063"/>
          <p14:tracePt t="12407" x="7623175" y="2265363"/>
          <p14:tracePt t="12414" x="7697788" y="2265363"/>
          <p14:tracePt t="12425" x="7761288" y="2252663"/>
          <p14:tracePt t="12435" x="7848600" y="2239963"/>
          <p14:tracePt t="12444" x="7886700" y="2239963"/>
          <p14:tracePt t="12458" x="7948613" y="2239963"/>
          <p14:tracePt t="12465" x="7986713" y="2239963"/>
          <p14:tracePt t="12476" x="8035925" y="2239963"/>
          <p14:tracePt t="12485" x="8099425" y="2227263"/>
          <p14:tracePt t="12495" x="8148638" y="2227263"/>
          <p14:tracePt t="12507" x="8248650" y="2227263"/>
          <p14:tracePt t="12515" x="8399463" y="2227263"/>
          <p14:tracePt t="12526" x="8586788" y="2227263"/>
          <p14:tracePt t="12540" x="8737600" y="2227263"/>
          <p14:tracePt t="12546" x="8850313" y="2227263"/>
          <p14:tracePt t="12557" x="8999538" y="2227263"/>
          <p14:tracePt t="12566" x="9124950" y="2227263"/>
          <p14:tracePt t="12577" x="9237663" y="2227263"/>
          <p14:tracePt t="12590" x="9324975" y="2239963"/>
          <p14:tracePt t="12597" x="9401175" y="2239963"/>
          <p14:tracePt t="12607" x="9463088" y="2252663"/>
          <p14:tracePt t="12617" x="9550400" y="2265363"/>
          <p14:tracePt t="12627" x="9613900" y="2265363"/>
          <p14:tracePt t="12641" x="9663113" y="2278063"/>
          <p14:tracePt t="12647" x="9726613" y="2278063"/>
          <p14:tracePt t="12657" x="9763125" y="2290763"/>
          <p14:tracePt t="12668" x="9801225" y="2290763"/>
          <p14:tracePt t="12678" x="9826625" y="2290763"/>
          <p14:tracePt t="12690" x="9852025" y="2303463"/>
          <p14:tracePt t="12698" x="9875838" y="2303463"/>
          <p14:tracePt t="12709" x="9913938" y="2303463"/>
          <p14:tracePt t="12718" x="9939338" y="2303463"/>
          <p14:tracePt t="12729" x="9975850" y="2303463"/>
          <p14:tracePt t="12740" x="10026650" y="2314575"/>
          <p14:tracePt t="12749" x="10064750" y="2314575"/>
          <p14:tracePt t="12759" x="10101263" y="2314575"/>
          <p14:tracePt t="12773" x="10139363" y="2314575"/>
          <p14:tracePt t="12779" x="10152063" y="2314575"/>
          <p14:tracePt t="12790" x="10177463" y="2314575"/>
          <p14:tracePt t="12799" x="10188575" y="2314575"/>
          <p14:tracePt t="12809" x="10213975" y="2314575"/>
          <p14:tracePt t="12830" x="10226675" y="2314575"/>
          <p14:tracePt t="12841" x="10239375" y="2314575"/>
          <p14:tracePt t="12871" x="10252075" y="2314575"/>
          <p14:tracePt t="12880" x="10264775" y="2314575"/>
          <p14:tracePt t="12922" x="10277475" y="2314575"/>
          <p14:tracePt t="12941" x="10301288" y="2314575"/>
          <p14:tracePt t="12952" x="10313988" y="2314575"/>
          <p14:tracePt t="12972" x="10339388" y="2314575"/>
          <p14:tracePt t="12992" x="10352088" y="2314575"/>
          <p14:tracePt t="13005" x="10377488" y="2314575"/>
          <p14:tracePt t="13012" x="10390188" y="2314575"/>
          <p14:tracePt t="13022" x="10414000" y="2314575"/>
          <p14:tracePt t="13033" x="10426700" y="2314575"/>
          <p14:tracePt t="13042" x="10452100" y="2314575"/>
          <p14:tracePt t="13063" x="10464800" y="2314575"/>
          <p14:tracePt t="13073" x="10477500" y="2314575"/>
          <p14:tracePt t="13083" x="10490200" y="2314575"/>
          <p14:tracePt t="13093" x="10502900" y="2314575"/>
          <p14:tracePt t="13113" x="10514013" y="2314575"/>
          <p14:tracePt t="13154" x="10526713" y="2314575"/>
          <p14:tracePt t="13783" x="10539413" y="2314575"/>
          <p14:tracePt t="13935" x="10514013" y="2314575"/>
          <p14:tracePt t="13945" x="10414000" y="2314575"/>
          <p14:tracePt t="13954" x="10201275" y="2314575"/>
          <p14:tracePt t="13965" x="9901238" y="2314575"/>
          <p14:tracePt t="13975" x="9450388" y="2303463"/>
          <p14:tracePt t="13988" x="8999538" y="2290763"/>
          <p14:tracePt t="13996" x="8424863" y="2290763"/>
          <p14:tracePt t="14006" x="7810500" y="2290763"/>
          <p14:tracePt t="14016" x="7310438" y="2290763"/>
          <p14:tracePt t="14029" x="6897688" y="2290763"/>
          <p14:tracePt t="14038" x="6383338" y="2290763"/>
          <p14:tracePt t="14046" x="5945188" y="2290763"/>
          <p14:tracePt t="14056" x="5470525" y="2290763"/>
          <p14:tracePt t="14066" x="5019675" y="2290763"/>
          <p14:tracePt t="14076" x="4530725" y="2365375"/>
          <p14:tracePt t="14088" x="4081463" y="2403475"/>
          <p14:tracePt t="14097" x="3654425" y="2452688"/>
          <p14:tracePt t="14107" x="3328988" y="2503488"/>
          <p14:tracePt t="14121" x="3067050" y="2540000"/>
          <p14:tracePt t="14127" x="2841625" y="2565400"/>
          <p14:tracePt t="14137" x="2690813" y="2590800"/>
          <p14:tracePt t="14148" x="2528888" y="2616200"/>
          <p14:tracePt t="14158" x="2416175" y="2616200"/>
          <p14:tracePt t="14172" x="2328863" y="2627313"/>
          <p14:tracePt t="14178" x="2228850" y="2627313"/>
          <p14:tracePt t="14189" x="2127250" y="2627313"/>
          <p14:tracePt t="14198" x="2027238" y="2627313"/>
          <p14:tracePt t="14209" x="1927225" y="2640013"/>
          <p14:tracePt t="14221" x="1814513" y="2652713"/>
          <p14:tracePt t="14229" x="1739900" y="2665413"/>
          <p14:tracePt t="14239" x="1627188" y="2690813"/>
          <p14:tracePt t="14249" x="1514475" y="2716213"/>
          <p14:tracePt t="14259" x="1401763" y="2740025"/>
          <p14:tracePt t="14271" x="1301750" y="2778125"/>
          <p14:tracePt t="14279" x="1214438" y="2790825"/>
          <p14:tracePt t="14290" x="1163638" y="2803525"/>
          <p14:tracePt t="14300" x="1101725" y="2828925"/>
          <p14:tracePt t="14310" x="1076325" y="2828925"/>
          <p14:tracePt t="14322" x="1063625" y="2840038"/>
          <p14:tracePt t="14330" x="1027113" y="2840038"/>
          <p14:tracePt t="14340" x="989013" y="2840038"/>
          <p14:tracePt t="14354" x="963613" y="2840038"/>
          <p14:tracePt t="14360" x="925513" y="2852738"/>
          <p14:tracePt t="14381" x="914400" y="2852738"/>
          <p14:tracePt t="14543" x="925513" y="2852738"/>
          <p14:tracePt t="14573" x="938213" y="2840038"/>
          <p14:tracePt t="14593" x="950913" y="2840038"/>
          <p14:tracePt t="14614" x="963613" y="2840038"/>
          <p14:tracePt t="14624" x="976313" y="2840038"/>
          <p14:tracePt t="14637" x="1001713" y="2840038"/>
          <p14:tracePt t="14644" x="1027113" y="2840038"/>
          <p14:tracePt t="14654" x="1076325" y="2840038"/>
          <p14:tracePt t="14664" x="1114425" y="2828925"/>
          <p14:tracePt t="14674" x="1163638" y="2828925"/>
          <p14:tracePt t="14688" x="1201738" y="2816225"/>
          <p14:tracePt t="14695" x="1239838" y="2803525"/>
          <p14:tracePt t="14704" x="1276350" y="2803525"/>
          <p14:tracePt t="14716" x="1339850" y="2790825"/>
          <p14:tracePt t="14725" x="1439863" y="2790825"/>
          <p14:tracePt t="14738" x="1552575" y="2778125"/>
          <p14:tracePt t="14746" x="1665288" y="2765425"/>
          <p14:tracePt t="14755" x="1778000" y="2765425"/>
          <p14:tracePt t="14766" x="1903413" y="2752725"/>
          <p14:tracePt t="14776" x="2027238" y="2740025"/>
          <p14:tracePt t="14788" x="2139950" y="2740025"/>
          <p14:tracePt t="14796" x="2239963" y="2728913"/>
          <p14:tracePt t="14806" x="2316163" y="2716213"/>
          <p14:tracePt t="14820" x="2378075" y="2716213"/>
          <p14:tracePt t="14827" x="2416175" y="2716213"/>
          <p14:tracePt t="14837" x="2465388" y="2716213"/>
          <p14:tracePt t="14847" x="2516188" y="2703513"/>
          <p14:tracePt t="14857" x="2590800" y="2690813"/>
          <p14:tracePt t="14871" x="2716213" y="2678113"/>
          <p14:tracePt t="14877" x="2867025" y="2665413"/>
          <p14:tracePt t="14889" x="3067050" y="2640013"/>
          <p14:tracePt t="14898" x="3216275" y="2627313"/>
          <p14:tracePt t="14907" x="3392488" y="2616200"/>
          <p14:tracePt t="14921" x="3479800" y="2616200"/>
          <p14:tracePt t="14928" x="3554413" y="2616200"/>
          <p14:tracePt t="14938" x="3605213" y="2616200"/>
          <p14:tracePt t="14949" x="3630613" y="2616200"/>
          <p14:tracePt t="14958" x="3654425" y="2616200"/>
          <p14:tracePt t="14979" x="3667125" y="2616200"/>
          <p14:tracePt t="53170" x="3654425" y="2616200"/>
          <p14:tracePt t="53180" x="3643313" y="2590800"/>
          <p14:tracePt t="53190" x="3617913" y="2516188"/>
          <p14:tracePt t="53203" x="3567113" y="2427288"/>
          <p14:tracePt t="53210" x="3492500" y="2290763"/>
          <p14:tracePt t="53222" x="3429000" y="2190750"/>
          <p14:tracePt t="53231" x="3341688" y="2039938"/>
          <p14:tracePt t="53241" x="3192463" y="1827213"/>
          <p14:tracePt t="53256" x="3016250" y="1501775"/>
          <p14:tracePt t="53261" x="2816225" y="1227138"/>
          <p14:tracePt t="53272" x="2590800" y="938213"/>
          <p14:tracePt t="53282" x="2403475" y="763588"/>
          <p14:tracePt t="53291" x="2252663" y="588963"/>
          <p14:tracePt t="53305" x="2103438" y="450850"/>
          <p14:tracePt t="53312" x="1990725" y="350838"/>
          <p14:tracePt t="53324" x="1903413" y="274638"/>
          <p14:tracePt t="53332" x="1827213" y="212725"/>
          <p14:tracePt t="53342" x="1778000" y="150813"/>
          <p14:tracePt t="53355" x="1739900" y="125413"/>
          <p14:tracePt t="53363" x="1714500" y="74613"/>
          <p14:tracePt t="53373" x="1677988" y="12700"/>
          <p14:tracePt t="53566" x="1652588" y="38100"/>
          <p14:tracePt t="53576" x="1652588" y="87313"/>
          <p14:tracePt t="53586" x="1652588" y="150813"/>
          <p14:tracePt t="53595" x="1652588" y="225425"/>
          <p14:tracePt t="53606" x="1652588" y="274638"/>
          <p14:tracePt t="53616" x="1639888" y="338138"/>
          <p14:tracePt t="53625" x="1614488" y="374650"/>
          <p14:tracePt t="53638" x="1601788" y="412750"/>
          <p14:tracePt t="53646" x="1589088" y="450850"/>
          <p14:tracePt t="53656" x="1565275" y="512763"/>
          <p14:tracePt t="53671" x="1527175" y="550863"/>
          <p14:tracePt t="53677" x="1501775" y="588963"/>
          <p14:tracePt t="53688" x="1476375" y="612775"/>
          <p14:tracePt t="53697" x="1452563" y="638175"/>
          <p14:tracePt t="53707" x="1427163" y="676275"/>
          <p14:tracePt t="53722" x="1376363" y="750888"/>
          <p14:tracePt t="53727" x="1327150" y="812800"/>
          <p14:tracePt t="53738" x="1301750" y="863600"/>
          <p14:tracePt t="53748" x="1276350" y="901700"/>
          <p14:tracePt t="53758" x="1252538" y="925513"/>
          <p14:tracePt t="53771" x="1239838" y="950913"/>
          <p14:tracePt t="53788" x="1239838" y="963613"/>
          <p14:tracePt t="53940" x="1239838" y="976313"/>
          <p14:tracePt t="53973" x="1239838" y="989013"/>
          <p14:tracePt t="53981" x="1239838" y="1001713"/>
          <p14:tracePt t="54022" x="1239838" y="1014413"/>
          <p14:tracePt t="54072" x="1239838" y="1025525"/>
          <p14:tracePt t="54085" x="1227138" y="1025525"/>
          <p14:tracePt t="54224" x="1289050" y="1001713"/>
          <p14:tracePt t="54235" x="1339850" y="963613"/>
          <p14:tracePt t="54244" x="1414463" y="925513"/>
          <p14:tracePt t="54254" x="1539875" y="876300"/>
          <p14:tracePt t="54265" x="1714500" y="812800"/>
          <p14:tracePt t="54275" x="1878013" y="776288"/>
          <p14:tracePt t="54286" x="2065338" y="750888"/>
          <p14:tracePt t="54295" x="2228850" y="738188"/>
          <p14:tracePt t="54305" x="2465388" y="738188"/>
          <p14:tracePt t="54319" x="2778125" y="750888"/>
          <p14:tracePt t="54325" x="3167063" y="812800"/>
          <p14:tracePt t="54336" x="3454400" y="850900"/>
          <p14:tracePt t="54345" x="3654425" y="876300"/>
          <p14:tracePt t="54356" x="3805238" y="912813"/>
          <p14:tracePt t="54370" x="3943350" y="950913"/>
          <p14:tracePt t="54376" x="4068763" y="963613"/>
          <p14:tracePt t="54387" x="4192588" y="989013"/>
          <p14:tracePt t="54396" x="4294188" y="1001713"/>
          <p14:tracePt t="54406" x="4381500" y="1014413"/>
          <p14:tracePt t="54420" x="4430713" y="1014413"/>
          <p14:tracePt t="54427" x="4481513" y="1025525"/>
          <p14:tracePt t="54437" x="4506913" y="1025525"/>
          <p14:tracePt t="54447" x="4518025" y="1038225"/>
          <p14:tracePt t="54458" x="4530725" y="1038225"/>
          <p14:tracePt t="54469" x="4530725" y="1050925"/>
          <p14:tracePt t="54498" x="4530725" y="1063625"/>
          <p14:tracePt t="54508" x="4494213" y="1114425"/>
          <p14:tracePt t="54519" x="4406900" y="1150938"/>
          <p14:tracePt t="54528" x="4305300" y="1189038"/>
          <p14:tracePt t="54538" x="4130675" y="1250950"/>
          <p14:tracePt t="54552" x="3956050" y="1289050"/>
          <p14:tracePt t="54558" x="3756025" y="1314450"/>
          <p14:tracePt t="54570" x="3505200" y="1339850"/>
          <p14:tracePt t="54579" x="3317875" y="1339850"/>
          <p14:tracePt t="54589" x="3154363" y="1339850"/>
          <p14:tracePt t="54602" x="3067050" y="1339850"/>
          <p14:tracePt t="54609" x="2992438" y="1327150"/>
          <p14:tracePt t="54619" x="2967038" y="1314450"/>
          <p14:tracePt t="54629" x="2941638" y="1301750"/>
          <p14:tracePt t="54639" x="2928938" y="1289050"/>
          <p14:tracePt t="54652" x="2928938" y="1250950"/>
          <p14:tracePt t="54660" x="2928938" y="1189038"/>
          <p14:tracePt t="54670" x="3003550" y="1076325"/>
          <p14:tracePt t="54680" x="3092450" y="976313"/>
          <p14:tracePt t="54690" x="3179763" y="925513"/>
          <p14:tracePt t="54703" x="3305175" y="889000"/>
          <p14:tracePt t="54711" x="3405188" y="863600"/>
          <p14:tracePt t="54721" x="3530600" y="850900"/>
          <p14:tracePt t="54731" x="3630613" y="838200"/>
          <p14:tracePt t="54741" x="3717925" y="825500"/>
          <p14:tracePt t="54752" x="3767138" y="825500"/>
          <p14:tracePt t="54761" x="3830638" y="825500"/>
          <p14:tracePt t="54771" x="3867150" y="825500"/>
          <p14:tracePt t="54784" x="3892550" y="838200"/>
          <p14:tracePt t="54792" x="3905250" y="863600"/>
          <p14:tracePt t="54803" x="3905250" y="901700"/>
          <p14:tracePt t="54812" x="3843338" y="976313"/>
          <p14:tracePt t="54822" x="3705225" y="1076325"/>
          <p14:tracePt t="54836" x="3467100" y="1163638"/>
          <p14:tracePt t="54843" x="3228975" y="1238250"/>
          <p14:tracePt t="54853" x="3067050" y="1276350"/>
          <p14:tracePt t="54868" x="2854325" y="1314450"/>
          <p14:tracePt t="54872" x="2703513" y="1327150"/>
          <p14:tracePt t="54886" x="2554288" y="1339850"/>
          <p14:tracePt t="54893" x="2465388" y="1339850"/>
          <p14:tracePt t="54903" x="2390775" y="1339850"/>
          <p14:tracePt t="54913" x="2365375" y="1339850"/>
          <p14:tracePt t="54923" x="2339975" y="1339850"/>
          <p14:tracePt t="54964" x="2378075" y="1276350"/>
          <p14:tracePt t="54974" x="2490788" y="1189038"/>
          <p14:tracePt t="54984" x="2616200" y="1101725"/>
          <p14:tracePt t="54994" x="2790825" y="1014413"/>
          <p14:tracePt t="55004" x="3016250" y="912813"/>
          <p14:tracePt t="55018" x="3167063" y="838200"/>
          <p14:tracePt t="55025" x="3328988" y="801688"/>
          <p14:tracePt t="55035" x="3429000" y="763588"/>
          <p14:tracePt t="55047" x="3517900" y="763588"/>
          <p14:tracePt t="55055" x="3541713" y="763588"/>
          <p14:tracePt t="55068" x="3567113" y="763588"/>
          <p14:tracePt t="55076" x="3579813" y="763588"/>
          <p14:tracePt t="55096" x="3567113" y="801688"/>
          <p14:tracePt t="55106" x="3479800" y="876300"/>
          <p14:tracePt t="55119" x="3292475" y="963613"/>
          <p14:tracePt t="55126" x="3054350" y="1050925"/>
          <p14:tracePt t="55136" x="2667000" y="1189038"/>
          <p14:tracePt t="55147" x="2365375" y="1263650"/>
          <p14:tracePt t="55156" x="2103438" y="1314450"/>
          <p14:tracePt t="55169" x="1890713" y="1327150"/>
          <p14:tracePt t="55177" x="1665288" y="1339850"/>
          <p14:tracePt t="55186" x="1539875" y="1339850"/>
          <p14:tracePt t="55197" x="1439863" y="1339850"/>
          <p14:tracePt t="55207" x="1389063" y="1339850"/>
          <p14:tracePt t="55218" x="1352550" y="1339850"/>
          <p14:tracePt t="55227" x="1339850" y="1339850"/>
          <p14:tracePt t="55238" x="1327150" y="1327150"/>
          <p14:tracePt t="55257" x="1327150" y="1314450"/>
          <p14:tracePt t="55268" x="1352550" y="1289050"/>
          <p14:tracePt t="55278" x="1452563" y="1250950"/>
          <p14:tracePt t="55288" x="1601788" y="1176338"/>
          <p14:tracePt t="55302" x="1765300" y="1125538"/>
          <p14:tracePt t="55309" x="1927225" y="1089025"/>
          <p14:tracePt t="55320" x="2090738" y="1038225"/>
          <p14:tracePt t="55329" x="2216150" y="1014413"/>
          <p14:tracePt t="55339" x="2303463" y="989013"/>
          <p14:tracePt t="55352" x="2365375" y="989013"/>
          <p14:tracePt t="55359" x="2403475" y="989013"/>
          <p14:tracePt t="55369" x="2416175" y="989013"/>
          <p14:tracePt t="55380" x="2428875" y="989013"/>
          <p14:tracePt t="55410" x="2416175" y="989013"/>
          <p14:tracePt t="55420" x="2352675" y="1001713"/>
          <p14:tracePt t="55433" x="2278063" y="1014413"/>
          <p14:tracePt t="55440" x="2165350" y="1050925"/>
          <p14:tracePt t="55451" x="2065338" y="1076325"/>
          <p14:tracePt t="55461" x="1903413" y="1089025"/>
          <p14:tracePt t="55470" x="1727200" y="1101725"/>
          <p14:tracePt t="55485" x="1601788" y="1101725"/>
          <p14:tracePt t="55491" x="1476375" y="1101725"/>
          <p14:tracePt t="55501" x="1414463" y="1101725"/>
          <p14:tracePt t="55511" x="1363663" y="1101725"/>
          <p14:tracePt t="55522" x="1327150" y="1089025"/>
          <p14:tracePt t="55534" x="1301750" y="1089025"/>
          <p14:tracePt t="55541" x="1289050" y="1076325"/>
          <p14:tracePt t="55551" x="1289050" y="1063625"/>
          <p14:tracePt t="55563" x="1276350" y="1038225"/>
          <p14:tracePt t="55572" x="1276350" y="1025525"/>
          <p14:tracePt t="55584" x="1276350" y="1001713"/>
          <p14:tracePt t="55592" x="1276350" y="963613"/>
          <p14:tracePt t="55602" x="1289050" y="912813"/>
          <p14:tracePt t="55613" x="1363663" y="838200"/>
          <p14:tracePt t="55622" x="1489075" y="750888"/>
          <p14:tracePt t="55634" x="1614488" y="688975"/>
          <p14:tracePt t="55643" x="1739900" y="625475"/>
          <p14:tracePt t="55653" x="1852613" y="600075"/>
          <p14:tracePt t="55664" x="1978025" y="576263"/>
          <p14:tracePt t="55673" x="2078038" y="576263"/>
          <p14:tracePt t="55684" x="2165350" y="576263"/>
          <p14:tracePt t="55694" x="2190750" y="576263"/>
          <p14:tracePt t="55704" x="2216150" y="576263"/>
          <p14:tracePt t="55725" x="2228850" y="576263"/>
          <p14:tracePt t="55754" x="2178050" y="612775"/>
          <p14:tracePt t="55767" x="2039938" y="663575"/>
          <p14:tracePt t="55774" x="1814513" y="750888"/>
          <p14:tracePt t="55785" x="1577975" y="812800"/>
          <p14:tracePt t="55795" x="1239838" y="876300"/>
          <p14:tracePt t="55805" x="950913" y="925513"/>
          <p14:tracePt t="55818" x="750888" y="963613"/>
          <p14:tracePt t="55826" x="500063" y="976313"/>
          <p14:tracePt t="55835" x="325438" y="976313"/>
          <p14:tracePt t="55846" x="163513" y="976313"/>
          <p14:tracePt t="55856" x="38100" y="976313"/>
          <p14:tracePt t="56184" x="100013" y="901700"/>
          <p14:tracePt t="56190" x="238125" y="889000"/>
          <p14:tracePt t="56200" x="400050" y="876300"/>
          <p14:tracePt t="56212" x="650875" y="876300"/>
          <p14:tracePt t="56221" x="1001713" y="850900"/>
          <p14:tracePt t="56233" x="1376363" y="838200"/>
          <p14:tracePt t="56241" x="1727200" y="812800"/>
          <p14:tracePt t="56251" x="2014538" y="801688"/>
          <p14:tracePt t="56261" x="2190750" y="801688"/>
          <p14:tracePt t="56271" x="2390775" y="801688"/>
          <p14:tracePt t="56285" x="2578100" y="801688"/>
          <p14:tracePt t="56292" x="2728913" y="801688"/>
          <p14:tracePt t="56301" x="2928938" y="801688"/>
          <p14:tracePt t="56313" x="3116263" y="801688"/>
          <p14:tracePt t="56322" x="3317875" y="801688"/>
          <p14:tracePt t="56334" x="3492500" y="801688"/>
          <p14:tracePt t="56342" x="3767138" y="801688"/>
          <p14:tracePt t="56352" x="4117975" y="801688"/>
          <p14:tracePt t="56366" x="4494213" y="776288"/>
          <p14:tracePt t="56372" x="4819650" y="738188"/>
          <p14:tracePt t="56384" x="5094288" y="738188"/>
          <p14:tracePt t="56393" x="5332413" y="738188"/>
          <p14:tracePt t="56403" x="5495925" y="738188"/>
          <p14:tracePt t="56417" x="5657850" y="738188"/>
          <p14:tracePt t="56423" x="5795963" y="738188"/>
          <p14:tracePt t="56434" x="5908675" y="738188"/>
          <p14:tracePt t="56444" x="5983288" y="738188"/>
          <p14:tracePt t="56453" x="6034088" y="738188"/>
          <p14:tracePt t="56467" x="6045200" y="750888"/>
          <p14:tracePt t="56474" x="6083300" y="750888"/>
          <p14:tracePt t="56585" x="6070600" y="750888"/>
          <p14:tracePt t="56606" x="6045200" y="750888"/>
          <p14:tracePt t="56616" x="6008688" y="750888"/>
          <p14:tracePt t="56626" x="5921375" y="750888"/>
          <p14:tracePt t="56636" x="5783263" y="750888"/>
          <p14:tracePt t="56650" x="5583238" y="750888"/>
          <p14:tracePt t="56656" x="5270500" y="750888"/>
          <p14:tracePt t="56667" x="4894263" y="738188"/>
          <p14:tracePt t="56677" x="4443413" y="700088"/>
          <p14:tracePt t="56687" x="4117975" y="676275"/>
          <p14:tracePt t="56699" x="3817938" y="676275"/>
          <p14:tracePt t="56707" x="3554413" y="638175"/>
          <p14:tracePt t="56717" x="3305175" y="625475"/>
          <p14:tracePt t="56728" x="3128963" y="612775"/>
          <p14:tracePt t="56738" x="2954338" y="600075"/>
          <p14:tracePt t="56751" x="2803525" y="588963"/>
          <p14:tracePt t="56758" x="2628900" y="588963"/>
          <p14:tracePt t="56768" x="2490788" y="588963"/>
          <p14:tracePt t="56779" x="2365375" y="588963"/>
          <p14:tracePt t="56788" x="2265363" y="588963"/>
          <p14:tracePt t="56799" x="2178050" y="588963"/>
          <p14:tracePt t="56808" x="2139950" y="588963"/>
          <p14:tracePt t="56818" x="2116138" y="588963"/>
          <p14:tracePt t="56833" x="2103438" y="588963"/>
          <p14:tracePt t="56839" x="2090738" y="576263"/>
          <p14:tracePt t="56859" x="2078038" y="576263"/>
          <p14:tracePt t="56881" x="2078038" y="563563"/>
          <p14:tracePt t="56940" x="2090738" y="563563"/>
          <p14:tracePt t="56950" x="2103438" y="563563"/>
          <p14:tracePt t="56961" x="2139950" y="563563"/>
          <p14:tracePt t="56970" x="2178050" y="563563"/>
          <p14:tracePt t="56982" x="2239963" y="563563"/>
          <p14:tracePt t="56995" x="2339975" y="563563"/>
          <p14:tracePt t="57001" x="2428875" y="563563"/>
          <p14:tracePt t="57012" x="2503488" y="563563"/>
          <p14:tracePt t="57021" x="2578100" y="563563"/>
          <p14:tracePt t="57033" x="2641600" y="563563"/>
          <p14:tracePt t="57042" x="2741613" y="563563"/>
          <p14:tracePt t="57052" x="2841625" y="563563"/>
          <p14:tracePt t="57065" x="2954338" y="576263"/>
          <p14:tracePt t="57072" x="3067050" y="576263"/>
          <p14:tracePt t="57082" x="3179763" y="600075"/>
          <p14:tracePt t="57093" x="3279775" y="600075"/>
          <p14:tracePt t="57102" x="3354388" y="612775"/>
          <p14:tracePt t="57116" x="3405188" y="612775"/>
          <p14:tracePt t="57123" x="3441700" y="625475"/>
          <p14:tracePt t="57134" x="3454400" y="625475"/>
          <p14:tracePt t="57143" x="3454400" y="638175"/>
          <p14:tracePt t="57153" x="3467100" y="638175"/>
          <p14:tracePt t="57165" x="3467100" y="650875"/>
          <p14:tracePt t="57173" x="3429000" y="676275"/>
          <p14:tracePt t="57184" x="3341688" y="712788"/>
          <p14:tracePt t="57194" x="3192463" y="763588"/>
          <p14:tracePt t="57204" x="3016250" y="788988"/>
          <p14:tracePt t="57216" x="2867025" y="812800"/>
          <p14:tracePt t="57224" x="2703513" y="825500"/>
          <p14:tracePt t="57235" x="2490788" y="838200"/>
          <p14:tracePt t="57249" x="2328863" y="850900"/>
          <p14:tracePt t="57254" x="2178050" y="850900"/>
          <p14:tracePt t="57266" x="2065338" y="850900"/>
          <p14:tracePt t="57275" x="1978025" y="850900"/>
          <p14:tracePt t="57285" x="1878013" y="838200"/>
          <p14:tracePt t="57299" x="1790700" y="838200"/>
          <p14:tracePt t="57305" x="1689100" y="825500"/>
          <p14:tracePt t="57316" x="1614488" y="825500"/>
          <p14:tracePt t="57325" x="1539875" y="825500"/>
          <p14:tracePt t="57335" x="1476375" y="812800"/>
          <p14:tracePt t="57349" x="1452563" y="812800"/>
          <p14:tracePt t="57356" x="1427163" y="812800"/>
          <p14:tracePt t="57365" x="1414463" y="812800"/>
          <p14:tracePt t="57376" x="1401763" y="812800"/>
          <p14:tracePt t="57387" x="1389063" y="812800"/>
          <p14:tracePt t="57399" x="1376363" y="812800"/>
          <p14:tracePt t="57427" x="1363663" y="812800"/>
          <p14:tracePt t="64208" x="1363663" y="801688"/>
          <p14:tracePt t="64290" x="1389063" y="801688"/>
          <p14:tracePt t="64299" x="1401763" y="801688"/>
          <p14:tracePt t="64309" x="1452563" y="801688"/>
          <p14:tracePt t="64322" x="1489075" y="801688"/>
          <p14:tracePt t="64329" x="1539875" y="801688"/>
          <p14:tracePt t="64341" x="1589088" y="801688"/>
          <p14:tracePt t="64349" x="1665288" y="812800"/>
          <p14:tracePt t="64360" x="1752600" y="812800"/>
          <p14:tracePt t="64373" x="1801813" y="825500"/>
          <p14:tracePt t="64380" x="1878013" y="838200"/>
          <p14:tracePt t="64391" x="1952625" y="838200"/>
          <p14:tracePt t="64400" x="2078038" y="850900"/>
          <p14:tracePt t="64410" x="2178050" y="850900"/>
          <p14:tracePt t="64423" x="2328863" y="863600"/>
          <p14:tracePt t="64431" x="2478088" y="876300"/>
          <p14:tracePt t="64441" x="2628900" y="901700"/>
          <p14:tracePt t="64452" x="2767013" y="912813"/>
          <p14:tracePt t="64462" x="2890838" y="938213"/>
          <p14:tracePt t="64473" x="3054350" y="976313"/>
          <p14:tracePt t="64481" x="3179763" y="989013"/>
          <p14:tracePt t="64492" x="3305175" y="1001713"/>
          <p14:tracePt t="64502" x="3479800" y="1014413"/>
          <p14:tracePt t="64512" x="3654425" y="1025525"/>
          <p14:tracePt t="64525" x="3892550" y="1050925"/>
          <p14:tracePt t="64532" x="4081463" y="1089025"/>
          <p14:tracePt t="64542" x="4230688" y="1101725"/>
          <p14:tracePt t="64556" x="4381500" y="1101725"/>
          <p14:tracePt t="64564" x="4468813" y="1114425"/>
          <p14:tracePt t="64573" x="4530725" y="1125538"/>
          <p14:tracePt t="64583" x="4581525" y="1125538"/>
          <p14:tracePt t="64593" x="4606925" y="1125538"/>
          <p14:tracePt t="64607" x="4619625" y="1125538"/>
          <p14:tracePt t="64613" x="4643438" y="1125538"/>
          <p14:tracePt t="64624" x="4668838" y="1125538"/>
          <p14:tracePt t="64633" x="4706938" y="1125538"/>
          <p14:tracePt t="64643" x="4732338" y="1125538"/>
          <p14:tracePt t="64656" x="4768850" y="1125538"/>
          <p14:tracePt t="64664" x="4794250" y="1125538"/>
          <p14:tracePt t="64674" x="4819650" y="1125538"/>
          <p14:tracePt t="64694" x="4843463" y="1125538"/>
          <p14:tracePt t="64706" x="4856163" y="1125538"/>
          <p14:tracePt t="64715" x="4881563" y="1125538"/>
          <p14:tracePt t="64724" x="4894263" y="1125538"/>
          <p14:tracePt t="64739" x="4932363" y="1125538"/>
          <p14:tracePt t="64745" x="4945063" y="1125538"/>
          <p14:tracePt t="64756" x="4968875" y="1125538"/>
          <p14:tracePt t="64765" x="4981575" y="1125538"/>
          <p14:tracePt t="64775" x="5006975" y="1125538"/>
          <p14:tracePt t="64788" x="5032375" y="1125538"/>
          <p14:tracePt t="64795" x="5045075" y="1125538"/>
          <p14:tracePt t="64816" x="5068888" y="1125538"/>
          <p14:tracePt t="64838" x="5081588" y="1125538"/>
          <p14:tracePt t="64846" x="5094288" y="1125538"/>
          <p14:tracePt t="64859" x="5106988" y="1114425"/>
          <p14:tracePt t="64866" x="5119688" y="1114425"/>
          <p14:tracePt t="64877" x="5145088" y="1114425"/>
          <p14:tracePt t="64889" x="5170488" y="1101725"/>
          <p14:tracePt t="64897" x="5194300" y="1101725"/>
          <p14:tracePt t="64907" x="5207000" y="1101725"/>
          <p14:tracePt t="64918" x="5219700" y="1101725"/>
          <p14:tracePt t="64939" x="5245100" y="1089025"/>
          <p14:tracePt t="64948" x="5270500" y="1076325"/>
          <p14:tracePt t="64957" x="5319713" y="1050925"/>
          <p14:tracePt t="64972" x="5370513" y="1001713"/>
          <p14:tracePt t="64978" x="5419725" y="950913"/>
          <p14:tracePt t="64990" x="5495925" y="925513"/>
          <p14:tracePt t="64998" x="5557838" y="889000"/>
          <p14:tracePt t="65008" x="5583238" y="850900"/>
          <p14:tracePt t="65022" x="5607050" y="850900"/>
          <p14:tracePt t="65028" x="5619750" y="838200"/>
          <p14:tracePt t="65040" x="5632450" y="838200"/>
          <p14:tracePt t="65050" x="5632450" y="825500"/>
          <p14:tracePt t="65072" x="5632450" y="812800"/>
          <p14:tracePt t="65079" x="5632450" y="801688"/>
          <p14:tracePt t="65089" x="5632450" y="776288"/>
          <p14:tracePt t="65099" x="5607050" y="750888"/>
          <p14:tracePt t="65110" x="5545138" y="688975"/>
          <p14:tracePt t="65122" x="5507038" y="638175"/>
          <p14:tracePt t="65136" x="5419725" y="576263"/>
          <p14:tracePt t="65143" x="5345113" y="512763"/>
          <p14:tracePt t="65150" x="5219700" y="425450"/>
          <p14:tracePt t="65160" x="5094288" y="350838"/>
          <p14:tracePt t="65173" x="4956175" y="287338"/>
          <p14:tracePt t="65181" x="4856163" y="238125"/>
          <p14:tracePt t="65191" x="4781550" y="187325"/>
          <p14:tracePt t="65201" x="4694238" y="138113"/>
          <p14:tracePt t="65211" x="4619625" y="100013"/>
          <p14:tracePt t="65223" x="4543425" y="74613"/>
          <p14:tracePt t="65232" x="4468813" y="38100"/>
          <p14:tracePt t="65242" x="4381500" y="12700"/>
          <p14:tracePt t="65256" x="4281488" y="0"/>
          <p14:tracePt t="65414" x="1577975" y="38100"/>
          <p14:tracePt t="65424" x="1401763" y="61913"/>
          <p14:tracePt t="65436" x="1289050" y="87313"/>
          <p14:tracePt t="65444" x="1189038" y="100013"/>
          <p14:tracePt t="65456" x="1114425" y="100013"/>
          <p14:tracePt t="65465" x="989013" y="138113"/>
          <p14:tracePt t="65475" x="876300" y="161925"/>
          <p14:tracePt t="65488" x="750888" y="200025"/>
          <p14:tracePt t="65495" x="638175" y="225425"/>
          <p14:tracePt t="65506" x="450850" y="300038"/>
          <p14:tracePt t="65515" x="338138" y="338138"/>
          <p14:tracePt t="65525" x="212725" y="400050"/>
          <p14:tracePt t="65539" x="125413" y="425450"/>
          <p14:tracePt t="65546" x="61913" y="450850"/>
          <p14:tracePt t="65556" x="25400" y="463550"/>
          <p14:tracePt t="65566" x="12700" y="476250"/>
          <p14:tracePt t="65576" x="0" y="476250"/>
          <p14:tracePt t="65687" x="25400" y="600075"/>
          <p14:tracePt t="65698" x="50800" y="625475"/>
          <p14:tracePt t="65708" x="87313" y="663575"/>
          <p14:tracePt t="65721" x="112713" y="688975"/>
          <p14:tracePt t="65728" x="150813" y="725488"/>
          <p14:tracePt t="65738" x="187325" y="738188"/>
          <p14:tracePt t="65749" x="212725" y="776288"/>
          <p14:tracePt t="65759" x="238125" y="776288"/>
          <p14:tracePt t="65771" x="287338" y="812800"/>
          <p14:tracePt t="65782" x="350838" y="850900"/>
          <p14:tracePt t="65789" x="412750" y="863600"/>
          <p14:tracePt t="65800" x="512763" y="925513"/>
          <p14:tracePt t="65809" x="588963" y="950913"/>
          <p14:tracePt t="65821" x="676275" y="976313"/>
          <p14:tracePt t="65833" x="763588" y="1001713"/>
          <p14:tracePt t="65840" x="838200" y="1014413"/>
          <p14:tracePt t="65854" x="901700" y="1014413"/>
          <p14:tracePt t="65872" x="1089025" y="1038225"/>
          <p14:tracePt t="65880" x="1150938" y="1038225"/>
          <p14:tracePt t="65890" x="1227138" y="1038225"/>
          <p14:tracePt t="65904" x="1339850" y="1038225"/>
          <p14:tracePt t="65910" x="1427163" y="1038225"/>
          <p14:tracePt t="65921" x="1565275" y="1014413"/>
          <p14:tracePt t="65931" x="1677988" y="1014413"/>
          <p14:tracePt t="65942" x="1827213" y="989013"/>
          <p14:tracePt t="65954" x="1952625" y="976313"/>
          <p14:tracePt t="65962" x="2065338" y="963613"/>
          <p14:tracePt t="65973" x="2165350" y="950913"/>
          <p14:tracePt t="65982" x="2252663" y="925513"/>
          <p14:tracePt t="65992" x="2290763" y="912813"/>
          <p14:tracePt t="66004" x="2352675" y="901700"/>
          <p14:tracePt t="66012" x="2390775" y="901700"/>
          <p14:tracePt t="66022" x="2465388" y="889000"/>
          <p14:tracePt t="66033" x="2516188" y="889000"/>
          <p14:tracePt t="66042" x="2603500" y="876300"/>
          <p14:tracePt t="66055" x="2716213" y="876300"/>
          <p14:tracePt t="66063" x="2879725" y="863600"/>
          <p14:tracePt t="66073" x="3041650" y="838200"/>
          <p14:tracePt t="66083" x="3154363" y="838200"/>
          <p14:tracePt t="66093" x="3267075" y="838200"/>
          <p14:tracePt t="66104" x="3341688" y="838200"/>
          <p14:tracePt t="66113" x="3429000" y="838200"/>
          <p14:tracePt t="66124" x="3492500" y="838200"/>
          <p14:tracePt t="66137" x="3567113" y="838200"/>
          <p14:tracePt t="66144" x="3679825" y="850900"/>
          <p14:tracePt t="66154" x="3805238" y="876300"/>
          <p14:tracePt t="66164" x="3968750" y="876300"/>
          <p14:tracePt t="66174" x="4092575" y="889000"/>
          <p14:tracePt t="66188" x="4230688" y="901700"/>
          <p14:tracePt t="66195" x="4356100" y="901700"/>
          <p14:tracePt t="66205" x="4456113" y="912813"/>
          <p14:tracePt t="66215" x="4506913" y="912813"/>
          <p14:tracePt t="66225" x="4556125" y="912813"/>
          <p14:tracePt t="66238" x="4581525" y="912813"/>
          <p14:tracePt t="66245" x="4643438" y="912813"/>
          <p14:tracePt t="66255" x="4719638" y="912813"/>
          <p14:tracePt t="66266" x="4794250" y="912813"/>
          <p14:tracePt t="66277" x="4881563" y="912813"/>
          <p14:tracePt t="66287" x="4968875" y="912813"/>
          <p14:tracePt t="66297" x="5019675" y="912813"/>
          <p14:tracePt t="66306" x="5068888" y="912813"/>
          <p14:tracePt t="66320" x="5094288" y="912813"/>
          <p14:tracePt t="66326" x="5132388" y="912813"/>
          <p14:tracePt t="66336" x="5145088" y="912813"/>
          <p14:tracePt t="66347" x="5170488" y="912813"/>
          <p14:tracePt t="66387" x="5181600" y="912813"/>
          <p14:tracePt t="66419" x="5194300" y="912813"/>
          <p14:tracePt t="66549" x="5157788" y="925513"/>
          <p14:tracePt t="66560" x="5068888" y="938213"/>
          <p14:tracePt t="66570" x="4945063" y="950913"/>
          <p14:tracePt t="66580" x="4843463" y="950913"/>
          <p14:tracePt t="66589" x="4732338" y="950913"/>
          <p14:tracePt t="66603" x="4619625" y="950913"/>
          <p14:tracePt t="66611" x="4468813" y="950913"/>
          <p14:tracePt t="66619" x="4318000" y="950913"/>
          <p14:tracePt t="66630" x="4168775" y="950913"/>
          <p14:tracePt t="66640" x="3943350" y="950913"/>
          <p14:tracePt t="66653" x="3705225" y="950913"/>
          <p14:tracePt t="66660" x="3517900" y="950913"/>
          <p14:tracePt t="66671" x="3354388" y="950913"/>
          <p14:tracePt t="66681" x="3205163" y="950913"/>
          <p14:tracePt t="66691" x="3067050" y="950913"/>
          <p14:tracePt t="66704" x="2916238" y="950913"/>
          <p14:tracePt t="66713" x="2767013" y="950913"/>
          <p14:tracePt t="66721" x="2603500" y="950913"/>
          <p14:tracePt t="66732" x="2452688" y="938213"/>
          <p14:tracePt t="66742" x="2278063" y="938213"/>
          <p14:tracePt t="66753" x="2139950" y="938213"/>
          <p14:tracePt t="66764" x="1990725" y="938213"/>
          <p14:tracePt t="66772" x="1827213" y="938213"/>
          <p14:tracePt t="66783" x="1701800" y="938213"/>
          <p14:tracePt t="66792" x="1639888" y="938213"/>
          <p14:tracePt t="66804" x="1589088" y="938213"/>
          <p14:tracePt t="66813" x="1565275" y="938213"/>
          <p14:tracePt t="66823" x="1539875" y="938213"/>
          <p14:tracePt t="66836" x="1527175" y="938213"/>
          <p14:tracePt t="66867" x="1514475" y="938213"/>
          <p14:tracePt t="66873" x="1501775" y="938213"/>
          <p14:tracePt t="66886" x="1501775" y="925513"/>
          <p14:tracePt t="67218" x="1514475" y="925513"/>
          <p14:tracePt t="67248" x="1527175" y="925513"/>
          <p14:tracePt t="67289" x="1539875" y="925513"/>
          <p14:tracePt t="67309" x="1565275" y="925513"/>
          <p14:tracePt t="67319" x="1589088" y="925513"/>
          <p14:tracePt t="67330" x="1627188" y="925513"/>
          <p14:tracePt t="67339" x="1665288" y="912813"/>
          <p14:tracePt t="67352" x="1701800" y="912813"/>
          <p14:tracePt t="67360" x="1739900" y="901700"/>
          <p14:tracePt t="67370" x="1765300" y="901700"/>
          <p14:tracePt t="67381" x="1778000" y="901700"/>
          <p14:tracePt t="67392" x="1814513" y="901700"/>
          <p14:tracePt t="67403" x="1839913" y="889000"/>
          <p14:tracePt t="67411" x="1927225" y="876300"/>
          <p14:tracePt t="67421" x="2027238" y="876300"/>
          <p14:tracePt t="67431" x="2178050" y="850900"/>
          <p14:tracePt t="67441" x="2378075" y="825500"/>
          <p14:tracePt t="67453" x="2703513" y="812800"/>
          <p14:tracePt t="67461" x="3092450" y="776288"/>
          <p14:tracePt t="67471" x="3567113" y="750888"/>
          <p14:tracePt t="67485" x="4056063" y="725488"/>
          <p14:tracePt t="67493" x="4394200" y="712788"/>
          <p14:tracePt t="67502" x="4581525" y="700088"/>
          <p14:tracePt t="67512" x="4743450" y="676275"/>
          <p14:tracePt t="67522" x="4881563" y="663575"/>
          <p14:tracePt t="67536" x="5019675" y="650875"/>
          <p14:tracePt t="67542" x="5145088" y="638175"/>
          <p14:tracePt t="67554" x="5281613" y="625475"/>
          <p14:tracePt t="67563" x="5407025" y="612775"/>
          <p14:tracePt t="67572" x="5519738" y="600075"/>
          <p14:tracePt t="67586" x="5619750" y="600075"/>
          <p14:tracePt t="67593" x="5719763" y="600075"/>
          <p14:tracePt t="67604" x="5770563" y="600075"/>
          <p14:tracePt t="67614" x="5845175" y="600075"/>
          <p14:tracePt t="67623" x="5870575" y="600075"/>
          <p14:tracePt t="67635" x="5895975" y="600075"/>
          <p14:tracePt t="67643" x="5908675" y="600075"/>
          <p14:tracePt t="67654" x="5921375" y="600075"/>
          <p14:tracePt t="67857" x="5908675" y="600075"/>
          <p14:tracePt t="67877" x="5883275" y="600075"/>
          <p14:tracePt t="67887" x="5857875" y="600075"/>
          <p14:tracePt t="67898" x="5821363" y="612775"/>
          <p14:tracePt t="67907" x="5783263" y="625475"/>
          <p14:tracePt t="67919" x="5719763" y="650875"/>
          <p14:tracePt t="67927" x="5632450" y="676275"/>
          <p14:tracePt t="67950" x="5545138" y="700088"/>
          <p14:tracePt t="67954" x="5495925" y="725488"/>
          <p14:tracePt t="67958" x="5370513" y="750888"/>
          <p14:tracePt t="67969" x="5281613" y="776288"/>
          <p14:tracePt t="67980" x="5157788" y="801688"/>
          <p14:tracePt t="67988" x="5006975" y="825500"/>
          <p14:tracePt t="68001" x="4768850" y="863600"/>
          <p14:tracePt t="68008" x="4468813" y="863600"/>
          <p14:tracePt t="68020" x="4017963" y="876300"/>
          <p14:tracePt t="68029" x="3679825" y="876300"/>
          <p14:tracePt t="68039" x="3367088" y="901700"/>
          <p14:tracePt t="68052" x="2992438" y="901700"/>
          <p14:tracePt t="68059" x="2716213" y="901700"/>
          <p14:tracePt t="68069" x="2528888" y="901700"/>
          <p14:tracePt t="68080" x="2352675" y="901700"/>
          <p14:tracePt t="68089" x="2190750" y="901700"/>
          <p14:tracePt t="68101" x="2052638" y="901700"/>
          <p14:tracePt t="68110" x="1939925" y="901700"/>
          <p14:tracePt t="68120" x="1814513" y="901700"/>
          <p14:tracePt t="68134" x="1701800" y="901700"/>
          <p14:tracePt t="68140" x="1565275" y="901700"/>
          <p14:tracePt t="68151" x="1452563" y="901700"/>
          <p14:tracePt t="68160" x="1339850" y="901700"/>
          <p14:tracePt t="68171" x="1239838" y="901700"/>
          <p14:tracePt t="68184" x="1139825" y="901700"/>
          <p14:tracePt t="68191" x="1063625" y="901700"/>
          <p14:tracePt t="68201" x="1027113" y="901700"/>
          <p14:tracePt t="68211" x="989013" y="901700"/>
          <p14:tracePt t="68233" x="963613" y="901700"/>
          <p14:tracePt t="68242" x="963613" y="889000"/>
          <p14:tracePt t="68262" x="950913" y="889000"/>
          <p14:tracePt t="68273" x="950913" y="876300"/>
          <p14:tracePt t="68515" x="963613" y="876300"/>
          <p14:tracePt t="68525" x="976313" y="876300"/>
          <p14:tracePt t="68587" x="989013" y="876300"/>
          <p14:tracePt t="68627" x="1001713" y="876300"/>
          <p14:tracePt t="68667" x="1014413" y="876300"/>
          <p14:tracePt t="68789" x="1027113" y="876300"/>
          <p14:tracePt t="68830" x="1038225" y="876300"/>
          <p14:tracePt t="68890" x="1050925" y="876300"/>
          <p14:tracePt t="68931" x="1063625" y="876300"/>
          <p14:tracePt t="68961" x="1089025" y="876300"/>
          <p14:tracePt t="68971" x="1101725" y="876300"/>
          <p14:tracePt t="68983" x="1150938" y="876300"/>
          <p14:tracePt t="68992" x="1201738" y="876300"/>
          <p14:tracePt t="69002" x="1314450" y="876300"/>
          <p14:tracePt t="69012" x="1489075" y="876300"/>
          <p14:tracePt t="69023" x="1614488" y="863600"/>
          <p14:tracePt t="69034" x="1739900" y="850900"/>
          <p14:tracePt t="69042" x="1852613" y="838200"/>
          <p14:tracePt t="69053" x="1952625" y="838200"/>
          <p14:tracePt t="69067" x="2039938" y="825500"/>
          <p14:tracePt t="69073" x="2127250" y="825500"/>
          <p14:tracePt t="69084" x="2228850" y="812800"/>
          <p14:tracePt t="69093" x="2365375" y="801688"/>
          <p14:tracePt t="69103" x="2503488" y="801688"/>
          <p14:tracePt t="69117" x="2703513" y="763588"/>
          <p14:tracePt t="69124" x="2954338" y="763588"/>
          <p14:tracePt t="69134" x="3128963" y="763588"/>
          <p14:tracePt t="69143" x="3292475" y="763588"/>
          <p14:tracePt t="69154" x="3441700" y="750888"/>
          <p14:tracePt t="69167" x="3579813" y="750888"/>
          <p14:tracePt t="69174" x="3692525" y="750888"/>
          <p14:tracePt t="69184" x="3792538" y="750888"/>
          <p14:tracePt t="69195" x="3879850" y="750888"/>
          <p14:tracePt t="69204" x="3930650" y="750888"/>
          <p14:tracePt t="69216" x="4005263" y="750888"/>
          <p14:tracePt t="69224" x="4043363" y="750888"/>
          <p14:tracePt t="69235" x="4117975" y="750888"/>
          <p14:tracePt t="69250" x="4181475" y="750888"/>
          <p14:tracePt t="69256" x="4256088" y="750888"/>
          <p14:tracePt t="69267" x="4356100" y="776288"/>
          <p14:tracePt t="69275" x="4443413" y="788988"/>
          <p14:tracePt t="69286" x="4494213" y="801688"/>
          <p14:tracePt t="69300" x="4568825" y="812800"/>
          <p14:tracePt t="69306" x="4606925" y="812800"/>
          <p14:tracePt t="69317" x="4619625" y="825500"/>
          <p14:tracePt t="69326" x="4643438" y="825500"/>
          <p14:tracePt t="69336" x="4656138" y="825500"/>
          <p14:tracePt t="69366" x="4668838" y="825500"/>
          <p14:tracePt t="69388" x="4681538" y="825500"/>
          <p14:tracePt t="69701" x="4681538" y="838200"/>
          <p14:tracePt t="69985" x="4668838" y="838200"/>
          <p14:tracePt t="70016" x="4656138" y="838200"/>
          <p14:tracePt t="70046" x="4643438" y="838200"/>
          <p14:tracePt t="70066" x="4630738" y="838200"/>
          <p14:tracePt t="70077" x="4606925" y="838200"/>
          <p14:tracePt t="70086" x="4518025" y="838200"/>
          <p14:tracePt t="70098" x="4418013" y="838200"/>
          <p14:tracePt t="70106" x="4230688" y="838200"/>
          <p14:tracePt t="70117" x="3979863" y="838200"/>
          <p14:tracePt t="70128" x="3541713" y="838200"/>
          <p14:tracePt t="70137" x="3067050" y="838200"/>
          <p14:tracePt t="70149" x="2654300" y="838200"/>
          <p14:tracePt t="70157" x="2416175" y="838200"/>
          <p14:tracePt t="70168" x="2228850" y="838200"/>
          <p14:tracePt t="70178" x="2052638" y="850900"/>
          <p14:tracePt t="70188" x="1878013" y="850900"/>
          <p14:tracePt t="70199" x="1714500" y="863600"/>
          <p14:tracePt t="70208" x="1565275" y="876300"/>
          <p14:tracePt t="70218" x="1452563" y="876300"/>
          <p14:tracePt t="70231" x="1327150" y="876300"/>
          <p14:tracePt t="70238" x="1276350" y="876300"/>
          <p14:tracePt t="70249" x="1227138" y="876300"/>
          <p14:tracePt t="70259" x="1201738" y="876300"/>
          <p14:tracePt t="70269" x="1176338" y="876300"/>
          <p14:tracePt t="70282" x="1163638" y="876300"/>
          <p14:tracePt t="70289" x="1150938" y="876300"/>
          <p14:tracePt t="70321" x="1139825" y="876300"/>
          <p14:tracePt t="70360" x="1127125" y="876300"/>
          <p14:tracePt t="70390" x="1101725" y="889000"/>
          <p14:tracePt t="70402" x="1076325" y="901700"/>
          <p14:tracePt t="70414" x="1038225" y="901700"/>
          <p14:tracePt t="70421" x="1027113" y="901700"/>
          <p14:tracePt t="70432" x="1014413" y="901700"/>
          <p14:tracePt t="70441" x="1001713" y="901700"/>
          <p14:tracePt t="70451" x="989013" y="901700"/>
          <p14:tracePt t="70465" x="976313" y="901700"/>
          <p14:tracePt t="70502" x="963613" y="901700"/>
          <p14:tracePt t="70666" x="976313" y="901700"/>
          <p14:tracePt t="70684" x="989013" y="901700"/>
          <p14:tracePt t="70698" x="1001713" y="901700"/>
          <p14:tracePt t="70705" x="1038225" y="901700"/>
          <p14:tracePt t="70717" x="1063625" y="901700"/>
          <p14:tracePt t="70725" x="1089025" y="901700"/>
          <p14:tracePt t="70735" x="1114425" y="901700"/>
          <p14:tracePt t="70748" x="1150938" y="901700"/>
          <p14:tracePt t="70755" x="1163638" y="901700"/>
          <p14:tracePt t="70767" x="1201738" y="901700"/>
          <p14:tracePt t="70785" x="1214438" y="901700"/>
          <p14:tracePt t="70798" x="1227138" y="901700"/>
          <p14:tracePt t="70806" x="1252538" y="901700"/>
          <p14:tracePt t="70816" x="1263650" y="901700"/>
          <p14:tracePt t="70827" x="1289050" y="901700"/>
          <p14:tracePt t="70836" x="1314450" y="901700"/>
          <p14:tracePt t="70848" x="1376363" y="901700"/>
          <p14:tracePt t="70857" x="1452563" y="901700"/>
          <p14:tracePt t="70867" x="1601788" y="901700"/>
          <p14:tracePt t="70882" x="1714500" y="901700"/>
          <p14:tracePt t="70887" x="1839913" y="912813"/>
          <p14:tracePt t="70899" x="1903413" y="925513"/>
          <p14:tracePt t="70909" x="2039938" y="925513"/>
          <p14:tracePt t="70917" x="2152650" y="938213"/>
          <p14:tracePt t="70931" x="2278063" y="950913"/>
          <p14:tracePt t="70938" x="2452688" y="963613"/>
          <p14:tracePt t="70949" x="2641600" y="976313"/>
          <p14:tracePt t="70958" x="2854325" y="1001713"/>
          <p14:tracePt t="70968" x="3103563" y="1025525"/>
          <p14:tracePt t="70982" x="3479800" y="1038225"/>
          <p14:tracePt t="70988" x="3705225" y="1076325"/>
          <p14:tracePt t="71000" x="3917950" y="1089025"/>
          <p14:tracePt t="71010" x="4068763" y="1101725"/>
          <p14:tracePt t="71019" x="4205288" y="1101725"/>
          <p14:tracePt t="71031" x="4305300" y="1114425"/>
          <p14:tracePt t="71039" x="4406900" y="1125538"/>
          <p14:tracePt t="71049" x="4506913" y="1125538"/>
          <p14:tracePt t="71060" x="4606925" y="1125538"/>
          <p14:tracePt t="71069" x="4681538" y="1138238"/>
          <p14:tracePt t="71081" x="4768850" y="1138238"/>
          <p14:tracePt t="71090" x="4832350" y="1150938"/>
          <p14:tracePt t="71100" x="4868863" y="1150938"/>
          <p14:tracePt t="71114" x="4919663" y="1163638"/>
          <p14:tracePt t="71121" x="4956175" y="1163638"/>
          <p14:tracePt t="71131" x="4981575" y="1163638"/>
          <p14:tracePt t="71140" x="4994275" y="1163638"/>
          <p14:tracePt t="71150" x="5032375" y="1163638"/>
          <p14:tracePt t="71164" x="5094288" y="1189038"/>
          <p14:tracePt t="71171" x="5170488" y="1214438"/>
          <p14:tracePt t="71182" x="5245100" y="1238250"/>
          <p14:tracePt t="71191" x="5270500" y="1238250"/>
          <p14:tracePt t="71202" x="5307013" y="1250950"/>
          <p14:tracePt t="71214" x="5345113" y="1276350"/>
          <p14:tracePt t="71222" x="5407025" y="1289050"/>
          <p14:tracePt t="71232" x="5419725" y="1289050"/>
          <p14:tracePt t="71242" x="5445125" y="1289050"/>
          <p14:tracePt t="71252" x="5457825" y="1301750"/>
          <p14:tracePt t="71265" x="5470525" y="1301750"/>
          <p14:tracePt t="71272" x="5483225" y="1301750"/>
          <p14:tracePt t="71293" x="5495925" y="1301750"/>
          <p14:tracePt t="72113" x="5495925" y="1250950"/>
          <p14:tracePt t="72124" x="5470525" y="1163638"/>
          <p14:tracePt t="72133" x="5445125" y="1101725"/>
          <p14:tracePt t="72145" x="5445125" y="1076325"/>
          <p14:tracePt t="72154" x="5445125" y="1063625"/>
          <p14:tracePt t="72164" x="5445125" y="1038225"/>
          <p14:tracePt t="72175" x="5445125" y="976313"/>
          <p14:tracePt t="72184" x="5445125" y="925513"/>
          <p14:tracePt t="72196" x="5445125" y="912813"/>
          <p14:tracePt t="72214" x="5445125" y="901700"/>
          <p14:tracePt t="72230" x="5445125" y="889000"/>
          <p14:tracePt t="72246" x="5445125" y="863600"/>
          <p14:tracePt t="72256" x="5457825" y="838200"/>
          <p14:tracePt t="72265" x="5457825" y="825500"/>
          <p14:tracePt t="72286" x="5457825" y="812800"/>
          <p14:tracePt t="72437" x="5457825" y="801688"/>
          <p14:tracePt t="72610" x="5457825" y="812800"/>
          <p14:tracePt t="72630" x="5445125" y="825500"/>
          <p14:tracePt t="72641" x="5445125" y="850900"/>
          <p14:tracePt t="72651" x="5432425" y="901700"/>
          <p14:tracePt t="72662" x="5419725" y="1014413"/>
          <p14:tracePt t="72672" x="5407025" y="1189038"/>
          <p14:tracePt t="72680" x="5394325" y="1363663"/>
          <p14:tracePt t="72695" x="5383213" y="1539875"/>
          <p14:tracePt t="72701" x="5370513" y="1689100"/>
          <p14:tracePt t="72713" x="5332413" y="1852613"/>
          <p14:tracePt t="72721" x="5319713" y="1989138"/>
          <p14:tracePt t="72732" x="5307013" y="2089150"/>
          <p14:tracePt t="72746" x="5281613" y="2178050"/>
          <p14:tracePt t="72752" x="5270500" y="2227263"/>
          <p14:tracePt t="72764" x="5257800" y="2290763"/>
          <p14:tracePt t="72773" x="5257800" y="2327275"/>
          <p14:tracePt t="72784" x="5257800" y="2339975"/>
          <p14:tracePt t="72796" x="5257800" y="2352675"/>
          <p14:tracePt t="72803" x="5257800" y="2365375"/>
          <p14:tracePt t="72894" x="5245100" y="2365375"/>
          <p14:tracePt t="72955" x="5245100" y="2339975"/>
          <p14:tracePt t="72965" x="5232400" y="2314575"/>
          <p14:tracePt t="72979" x="5219700" y="2265363"/>
          <p14:tracePt t="72984" x="5207000" y="2178050"/>
          <p14:tracePt t="72996" x="5207000" y="2078038"/>
          <p14:tracePt t="73006" x="5207000" y="1965325"/>
          <p14:tracePt t="73015" x="5207000" y="1876425"/>
          <p14:tracePt t="73029" x="5207000" y="1801813"/>
          <p14:tracePt t="73035" x="5207000" y="1727200"/>
          <p14:tracePt t="73046" x="5219700" y="1663700"/>
          <p14:tracePt t="73057" x="5219700" y="1601788"/>
          <p14:tracePt t="73065" x="5232400" y="1563688"/>
          <p14:tracePt t="73079" x="5232400" y="1527175"/>
          <p14:tracePt t="73086" x="5232400" y="1489075"/>
          <p14:tracePt t="73096" x="5245100" y="1450975"/>
          <p14:tracePt t="73107" x="5257800" y="1414463"/>
          <p14:tracePt t="73116" x="5257800" y="1389063"/>
          <p14:tracePt t="73129" x="5270500" y="1363663"/>
          <p14:tracePt t="73137" x="5270500" y="1350963"/>
          <p14:tracePt t="73147" x="5270500" y="1327150"/>
          <p14:tracePt t="73167" x="5270500" y="1314450"/>
          <p14:tracePt t="73179" x="5270500" y="1301750"/>
          <p14:tracePt t="73210" x="5270500" y="1289050"/>
          <p14:tracePt t="73218" x="5270500" y="1238250"/>
          <p14:tracePt t="73229" x="5307013" y="1125538"/>
          <p14:tracePt t="73238" x="5332413" y="1038225"/>
          <p14:tracePt t="73248" x="5332413" y="963613"/>
          <p14:tracePt t="73262" x="5345113" y="925513"/>
          <p14:tracePt t="73269" x="5357813" y="889000"/>
          <p14:tracePt t="73280" x="5357813" y="863600"/>
          <p14:tracePt t="73290" x="5357813" y="850900"/>
          <p14:tracePt t="73299" x="5357813" y="838200"/>
          <p14:tracePt t="73311" x="5357813" y="825500"/>
          <p14:tracePt t="73319" x="5357813" y="812800"/>
          <p14:tracePt t="73340" x="5370513" y="788988"/>
          <p14:tracePt t="73351" x="5383213" y="738188"/>
          <p14:tracePt t="73362" x="5445125" y="612775"/>
          <p14:tracePt t="73370" x="5495925" y="525463"/>
          <p14:tracePt t="73380" x="5532438" y="438150"/>
          <p14:tracePt t="73394" x="5557838" y="400050"/>
          <p14:tracePt t="73400" x="5570538" y="350838"/>
          <p14:tracePt t="73412" x="5583238" y="325438"/>
          <p14:tracePt t="73421" x="5595938" y="312738"/>
          <p14:tracePt t="73431" x="5595938" y="287338"/>
          <p14:tracePt t="73445" x="5607050" y="287338"/>
          <p14:tracePt t="73451" x="5607050" y="274638"/>
          <p14:tracePt t="73493" x="5607050" y="263525"/>
          <p14:tracePt t="73573" x="5607050" y="274638"/>
          <p14:tracePt t="73583" x="5595938" y="338138"/>
          <p14:tracePt t="73595" x="5570538" y="476250"/>
          <p14:tracePt t="73603" x="5519738" y="763588"/>
          <p14:tracePt t="73613" x="5432425" y="1201738"/>
          <p14:tracePt t="73624" x="5345113" y="1663700"/>
          <p14:tracePt t="73633" x="5232400" y="2139950"/>
          <p14:tracePt t="73647" x="5157788" y="2465388"/>
          <p14:tracePt t="73654" x="5119688" y="2640013"/>
          <p14:tracePt t="73664" x="5094288" y="2778125"/>
          <p14:tracePt t="73679" x="5081588" y="2852738"/>
          <p14:tracePt t="73684" x="5068888" y="2928938"/>
          <p14:tracePt t="73696" x="5068888" y="2952750"/>
          <p14:tracePt t="73705" x="5057775" y="2978150"/>
          <p14:tracePt t="73806" x="5057775" y="2965450"/>
          <p14:tracePt t="73816" x="5057775" y="2952750"/>
          <p14:tracePt t="73826" x="5057775" y="2941638"/>
          <p14:tracePt t="73837" x="5057775" y="2928938"/>
          <p14:tracePt t="73847" x="5057775" y="2916238"/>
          <p14:tracePt t="73876" x="5057775" y="2903538"/>
          <p14:tracePt t="73887" x="5057775" y="2878138"/>
          <p14:tracePt t="73910" x="5068888" y="2852738"/>
          <p14:tracePt t="73917" x="5068888" y="2840038"/>
          <p14:tracePt t="73928" x="5068888" y="2828925"/>
          <p14:tracePt t="73939" x="5081588" y="2803525"/>
          <p14:tracePt t="73947" x="5094288" y="2765425"/>
          <p14:tracePt t="73962" x="5106988" y="2740025"/>
          <p14:tracePt t="73968" x="5106988" y="2703513"/>
          <p14:tracePt t="73978" x="5119688" y="2665413"/>
          <p14:tracePt t="73988" x="5119688" y="2616200"/>
          <p14:tracePt t="73998" x="5119688" y="2527300"/>
          <p14:tracePt t="74011" x="5119688" y="2465388"/>
          <p14:tracePt t="74019" x="5119688" y="2427288"/>
          <p14:tracePt t="74029" x="5119688" y="2390775"/>
          <p14:tracePt t="74040" x="5119688" y="2365375"/>
          <p14:tracePt t="74049" x="5119688" y="2352675"/>
          <p14:tracePt t="74060" x="5119688" y="2303463"/>
          <p14:tracePt t="74069" x="5106988" y="2214563"/>
          <p14:tracePt t="74080" x="5068888" y="2152650"/>
          <p14:tracePt t="74093" x="5019675" y="2052638"/>
          <p14:tracePt t="74100" x="4956175" y="1939925"/>
          <p14:tracePt t="74111" x="4906963" y="1889125"/>
          <p14:tracePt t="74120" x="4819650" y="1776413"/>
          <p14:tracePt t="74131" x="4781550" y="1714500"/>
          <p14:tracePt t="74144" x="4743450" y="1689100"/>
          <p14:tracePt t="74150" x="4719638" y="1663700"/>
          <p14:tracePt t="74162" x="4706938" y="1639888"/>
          <p14:tracePt t="74171" x="4681538" y="1614488"/>
          <p14:tracePt t="74181" x="4656138" y="1589088"/>
          <p14:tracePt t="74195" x="4630738" y="1576388"/>
          <p14:tracePt t="74201" x="4606925" y="1552575"/>
          <p14:tracePt t="74212" x="4594225" y="1552575"/>
          <p14:tracePt t="74221" x="4568825" y="1539875"/>
          <p14:tracePt t="74232" x="4530725" y="1514475"/>
          <p14:tracePt t="74244" x="4506913" y="1501775"/>
          <p14:tracePt t="74251" x="4468813" y="1489075"/>
          <p14:tracePt t="74262" x="4443413" y="1476375"/>
          <p14:tracePt t="74272" x="4406900" y="1476375"/>
          <p14:tracePt t="74282" x="4394200" y="1463675"/>
          <p14:tracePt t="74294" x="4381500" y="1450975"/>
          <p14:tracePt t="74302" x="4368800" y="1450975"/>
          <p14:tracePt t="74648" x="4356100" y="1439863"/>
          <p14:tracePt t="74659" x="4318000" y="1389063"/>
          <p14:tracePt t="74667" x="4268788" y="1301750"/>
          <p14:tracePt t="74677" x="4192588" y="1201738"/>
          <p14:tracePt t="74688" x="4105275" y="1076325"/>
          <p14:tracePt t="74698" x="3992563" y="963613"/>
          <p14:tracePt t="74710" x="3830638" y="850900"/>
          <p14:tracePt t="74719" x="3705225" y="763588"/>
          <p14:tracePt t="74728" x="3579813" y="700088"/>
          <p14:tracePt t="74738" x="3479800" y="650875"/>
          <p14:tracePt t="74748" x="3392488" y="612775"/>
          <p14:tracePt t="74759" x="3305175" y="588963"/>
          <p14:tracePt t="74768" x="3228975" y="576263"/>
          <p14:tracePt t="74779" x="3128963" y="576263"/>
          <p14:tracePt t="74792" x="3028950" y="563563"/>
          <p14:tracePt t="74799" x="2941638" y="550863"/>
          <p14:tracePt t="74810" x="2841625" y="538163"/>
          <p14:tracePt t="74819" x="2754313" y="538163"/>
          <p14:tracePt t="74829" x="2654300" y="538163"/>
          <p14:tracePt t="74843" x="2554288" y="538163"/>
          <p14:tracePt t="74850" x="2452688" y="538163"/>
          <p14:tracePt t="74860" x="2352675" y="538163"/>
          <p14:tracePt t="74870" x="2278063" y="550863"/>
          <p14:tracePt t="74881" x="2203450" y="563563"/>
          <p14:tracePt t="74893" x="2127250" y="588963"/>
          <p14:tracePt t="74900" x="2065338" y="612775"/>
          <p14:tracePt t="74911" x="2003425" y="625475"/>
          <p14:tracePt t="74921" x="1927225" y="650875"/>
          <p14:tracePt t="74930" x="1865313" y="676275"/>
          <p14:tracePt t="74943" x="1814513" y="688975"/>
          <p14:tracePt t="74951" x="1778000" y="688975"/>
          <p14:tracePt t="74961" x="1739900" y="700088"/>
          <p14:tracePt t="74971" x="1727200" y="700088"/>
          <p14:tracePt t="74981" x="1701800" y="712788"/>
          <p14:tracePt t="75001" x="1689100" y="712788"/>
          <p14:tracePt t="75012" x="1677988" y="712788"/>
          <p14:tracePt t="75025" x="1677988" y="725488"/>
          <p14:tracePt t="75032" x="1665288" y="725488"/>
          <p14:tracePt t="75042" x="1652588" y="738188"/>
          <p14:tracePt t="75052" x="1639888" y="738188"/>
          <p14:tracePt t="75074" x="1627188" y="738188"/>
          <p14:tracePt t="75194" x="1665288" y="738188"/>
          <p14:tracePt t="75207" x="1714500" y="750888"/>
          <p14:tracePt t="75214" x="1778000" y="750888"/>
          <p14:tracePt t="75225" x="1852613" y="763588"/>
          <p14:tracePt t="75235" x="1903413" y="776288"/>
          <p14:tracePt t="75244" x="1952625" y="776288"/>
          <p14:tracePt t="75258" x="2003425" y="776288"/>
          <p14:tracePt t="75265" x="2103438" y="776288"/>
          <p14:tracePt t="75276" x="2239963" y="776288"/>
          <p14:tracePt t="75285" x="2428875" y="788988"/>
          <p14:tracePt t="75296" x="2603500" y="801688"/>
          <p14:tracePt t="75309" x="2790825" y="801688"/>
          <p14:tracePt t="75315" x="2916238" y="812800"/>
          <p14:tracePt t="75326" x="3067050" y="825500"/>
          <p14:tracePt t="75336" x="3205163" y="825500"/>
          <p14:tracePt t="75346" x="3328988" y="838200"/>
          <p14:tracePt t="75360" x="3429000" y="850900"/>
          <p14:tracePt t="75366" x="3554413" y="863600"/>
          <p14:tracePt t="75377" x="3679825" y="876300"/>
          <p14:tracePt t="75387" x="3792538" y="876300"/>
          <p14:tracePt t="75397" x="3979863" y="912813"/>
          <p14:tracePt t="75409" x="4130675" y="912813"/>
          <p14:tracePt t="75417" x="4281488" y="925513"/>
          <p14:tracePt t="75427" x="4406900" y="938213"/>
          <p14:tracePt t="75438" x="4518025" y="938213"/>
          <p14:tracePt t="75447" x="4606925" y="950913"/>
          <p14:tracePt t="75458" x="4694238" y="950913"/>
          <p14:tracePt t="75468" x="4743450" y="950913"/>
          <p14:tracePt t="75477" x="4806950" y="950913"/>
          <p14:tracePt t="75491" x="4856163" y="950913"/>
          <p14:tracePt t="75499" x="4894263" y="950913"/>
          <p14:tracePt t="75508" x="4919663" y="950913"/>
          <p14:tracePt t="75518" x="4945063" y="950913"/>
          <p14:tracePt t="75541" x="4956175" y="950913"/>
          <p14:tracePt t="75551" x="4968875" y="950913"/>
          <p14:tracePt t="75569" x="4981575" y="950913"/>
          <p14:tracePt t="75601" x="4994275" y="950913"/>
          <p14:tracePt t="75833" x="4981575" y="950913"/>
          <p14:tracePt t="75843" x="4968875" y="950913"/>
          <p14:tracePt t="75855" x="4956175" y="950913"/>
          <p14:tracePt t="75863" x="4919663" y="950913"/>
          <p14:tracePt t="75875" x="4881563" y="950913"/>
          <p14:tracePt t="75884" x="4843463" y="950913"/>
          <p14:tracePt t="75893" x="4806950" y="950913"/>
          <p14:tracePt t="75904" x="4781550" y="950913"/>
          <p14:tracePt t="75914" x="4743450" y="950913"/>
          <p14:tracePt t="75925" x="4732338" y="950913"/>
          <p14:tracePt t="75934" x="4706938" y="950913"/>
          <p14:tracePt t="75944" x="4694238" y="950913"/>
          <p14:tracePt t="75957" x="4681538" y="950913"/>
          <p14:tracePt t="75964" x="4668838" y="950913"/>
          <p14:tracePt t="75977" x="4656138" y="950913"/>
          <p14:tracePt t="75985" x="4619625" y="950913"/>
          <p14:tracePt t="75994" x="4556125" y="950913"/>
          <p14:tracePt t="76007" x="4494213" y="950913"/>
          <p14:tracePt t="76015" x="4456113" y="950913"/>
          <p14:tracePt t="76025" x="4368800" y="950913"/>
          <p14:tracePt t="76035" x="4256088" y="950913"/>
          <p14:tracePt t="76045" x="4156075" y="950913"/>
          <p14:tracePt t="76057" x="4105275" y="963613"/>
          <p14:tracePt t="76066" x="4056063" y="963613"/>
          <p14:tracePt t="76076" x="3956050" y="963613"/>
          <p14:tracePt t="76087" x="3779838" y="963613"/>
          <p14:tracePt t="76096" x="3630613" y="963613"/>
          <p14:tracePt t="76107" x="3379788" y="963613"/>
          <p14:tracePt t="76116" x="3028950" y="950913"/>
          <p14:tracePt t="76126" x="2716213" y="938213"/>
          <p14:tracePt t="76137" x="2303463" y="912813"/>
          <p14:tracePt t="76147" x="2014538" y="876300"/>
          <p14:tracePt t="76158" x="1778000" y="876300"/>
          <p14:tracePt t="76167" x="1627188" y="863600"/>
          <p14:tracePt t="76177" x="1489075" y="863600"/>
          <p14:tracePt t="76191" x="1389063" y="850900"/>
          <p14:tracePt t="76197" x="1301750" y="850900"/>
          <p14:tracePt t="76208" x="1252538" y="850900"/>
          <p14:tracePt t="76218" x="1189038" y="850900"/>
          <p14:tracePt t="76227" x="1150938" y="850900"/>
          <p14:tracePt t="76242" x="1114425" y="850900"/>
          <p14:tracePt t="76248" x="1089025" y="850900"/>
          <p14:tracePt t="76258" x="1076325" y="850900"/>
          <p14:tracePt t="76290" x="1063625" y="850900"/>
          <p14:tracePt t="76309" x="1050925" y="850900"/>
          <p14:tracePt t="76502" x="1063625" y="850900"/>
          <p14:tracePt t="76532" x="1076325" y="850900"/>
          <p14:tracePt t="76576" x="1089025" y="850900"/>
          <p14:tracePt t="76603" x="1101725" y="850900"/>
          <p14:tracePt t="76643" x="1114425" y="863600"/>
          <p14:tracePt t="76664" x="1114425" y="876300"/>
          <p14:tracePt t="76673" x="1127125" y="876300"/>
          <p14:tracePt t="76704" x="1139825" y="876300"/>
          <p14:tracePt t="76714" x="1139825" y="889000"/>
          <p14:tracePt t="76755" x="1150938" y="889000"/>
          <p14:tracePt t="76786" x="1163638" y="889000"/>
          <p14:tracePt t="76816" x="1176338" y="889000"/>
          <p14:tracePt t="76838" x="1189038" y="889000"/>
          <p14:tracePt t="76846" x="1201738" y="889000"/>
          <p14:tracePt t="76857" x="1214438" y="889000"/>
          <p14:tracePt t="76867" x="1252538" y="889000"/>
          <p14:tracePt t="76876" x="1314450" y="889000"/>
          <p14:tracePt t="76891" x="1427163" y="889000"/>
          <p14:tracePt t="76897" x="1565275" y="889000"/>
          <p14:tracePt t="76907" x="1778000" y="863600"/>
          <p14:tracePt t="76918" x="2065338" y="825500"/>
          <p14:tracePt t="76927" x="2252663" y="801688"/>
          <p14:tracePt t="76941" x="2452688" y="763588"/>
          <p14:tracePt t="76947" x="2703513" y="725488"/>
          <p14:tracePt t="76971" x="3354388" y="638175"/>
          <p14:tracePt t="76977" x="3805238" y="588963"/>
          <p14:tracePt t="76992" x="4192588" y="550863"/>
          <p14:tracePt t="76997" x="4518025" y="538163"/>
          <p14:tracePt t="77008" x="4756150" y="538163"/>
          <p14:tracePt t="77019" x="4956175" y="538163"/>
          <p14:tracePt t="77028" x="5106988" y="538163"/>
          <p14:tracePt t="77040" x="5245100" y="538163"/>
          <p14:tracePt t="77049" x="5345113" y="538163"/>
          <p14:tracePt t="77059" x="5407025" y="538163"/>
          <p14:tracePt t="77072" x="5432425" y="538163"/>
          <p14:tracePt t="77079" x="5457825" y="538163"/>
          <p14:tracePt t="77090" x="5470525" y="538163"/>
          <p14:tracePt t="77099" x="5483225" y="538163"/>
          <p14:tracePt t="77221" x="5470525" y="538163"/>
          <p14:tracePt t="77242" x="5470525" y="525463"/>
          <p14:tracePt t="77252" x="5457825" y="525463"/>
          <p14:tracePt t="77262" x="5457825" y="512763"/>
          <p14:tracePt t="77273" x="5445125" y="512763"/>
          <p14:tracePt t="77282" x="5419725" y="512763"/>
          <p14:tracePt t="77292" x="5345113" y="512763"/>
          <p14:tracePt t="77306" x="5157788" y="512763"/>
          <p14:tracePt t="77312" x="4894263" y="563563"/>
          <p14:tracePt t="77323" x="4456113" y="650875"/>
          <p14:tracePt t="77332" x="4056063" y="750888"/>
          <p14:tracePt t="77343" x="3517900" y="889000"/>
          <p14:tracePt t="77356" x="3041650" y="1001713"/>
          <p14:tracePt t="77363" x="2678113" y="1089025"/>
          <p14:tracePt t="77374" x="2352675" y="1125538"/>
          <p14:tracePt t="77383" x="2078038" y="1138238"/>
          <p14:tracePt t="77393" x="1801813" y="1138238"/>
          <p14:tracePt t="77407" x="1565275" y="1138238"/>
          <p14:tracePt t="77413" x="1376363" y="1138238"/>
          <p14:tracePt t="77423" x="1201738" y="1125538"/>
          <p14:tracePt t="77434" x="1076325" y="1114425"/>
          <p14:tracePt t="77444" x="1001713" y="1101725"/>
          <p14:tracePt t="77456" x="963613" y="1089025"/>
          <p14:tracePt t="77464" x="950913" y="1089025"/>
          <p14:tracePt t="77474" x="938213" y="1089025"/>
          <p14:tracePt t="77495" x="925513" y="1089025"/>
          <p14:tracePt t="77738" x="925513" y="1076325"/>
          <p14:tracePt t="77789" x="938213" y="1076325"/>
          <p14:tracePt t="77809" x="950913" y="1076325"/>
          <p14:tracePt t="77840" x="963613" y="1076325"/>
          <p14:tracePt t="77880" x="976313" y="1076325"/>
          <p14:tracePt t="77910" x="989013" y="1076325"/>
          <p14:tracePt t="77941" x="1001713" y="1076325"/>
          <p14:tracePt t="77961" x="1014413" y="1076325"/>
          <p14:tracePt t="77992" x="1027113" y="1076325"/>
          <p14:tracePt t="78022" x="1038225" y="1076325"/>
          <p14:tracePt t="78062" x="1063625" y="1076325"/>
          <p14:tracePt t="78082" x="1076325" y="1063625"/>
          <p14:tracePt t="78093" x="1089025" y="1063625"/>
          <p14:tracePt t="78106" x="1101725" y="1063625"/>
          <p14:tracePt t="78113" x="1114425" y="1050925"/>
          <p14:tracePt t="78123" x="1127125" y="1050925"/>
          <p14:tracePt t="78134" x="1139825" y="1050925"/>
          <p14:tracePt t="78143" x="1163638" y="1050925"/>
          <p14:tracePt t="78155" x="1189038" y="1050925"/>
          <p14:tracePt t="78163" x="1214438" y="1050925"/>
          <p14:tracePt t="78173" x="1227138" y="1050925"/>
          <p14:tracePt t="78184" x="1252538" y="1050925"/>
          <p14:tracePt t="78194" x="1276350" y="1050925"/>
          <p14:tracePt t="78204" x="1301750" y="1050925"/>
          <p14:tracePt t="78214" x="1314450" y="1050925"/>
          <p14:tracePt t="78224" x="1352550" y="1050925"/>
          <p14:tracePt t="78238" x="1376363" y="1050925"/>
          <p14:tracePt t="78245" x="1414463" y="1050925"/>
          <p14:tracePt t="78255" x="1439863" y="1050925"/>
          <p14:tracePt t="78265" x="1501775" y="1050925"/>
          <p14:tracePt t="78275" x="1539875" y="1050925"/>
          <p14:tracePt t="78288" x="1639888" y="1050925"/>
          <p14:tracePt t="78295" x="1701800" y="1050925"/>
          <p14:tracePt t="78305" x="1765300" y="1050925"/>
          <p14:tracePt t="78316" x="1890713" y="1050925"/>
          <p14:tracePt t="78326" x="1990725" y="1050925"/>
          <p14:tracePt t="78338" x="2090738" y="1050925"/>
          <p14:tracePt t="78347" x="2190750" y="1050925"/>
          <p14:tracePt t="78356" x="2339975" y="1050925"/>
          <p14:tracePt t="78367" x="2452688" y="1050925"/>
          <p14:tracePt t="78377" x="2603500" y="1050925"/>
          <p14:tracePt t="78388" x="2728913" y="1063625"/>
          <p14:tracePt t="78397" x="2841625" y="1063625"/>
          <p14:tracePt t="78406" x="2979738" y="1076325"/>
          <p14:tracePt t="78417" x="3092450" y="1089025"/>
          <p14:tracePt t="78427" x="3254375" y="1101725"/>
          <p14:tracePt t="78438" x="3379788" y="1114425"/>
          <p14:tracePt t="78448" x="3492500" y="1114425"/>
          <p14:tracePt t="78457" x="3567113" y="1125538"/>
          <p14:tracePt t="78471" x="3654425" y="1138238"/>
          <p14:tracePt t="78480" x="3705225" y="1138238"/>
          <p14:tracePt t="78489" x="3743325" y="1138238"/>
          <p14:tracePt t="78498" x="3767138" y="1138238"/>
          <p14:tracePt t="78508" x="3779838" y="1138238"/>
          <p14:tracePt t="78521" x="3792538" y="1138238"/>
          <p14:tracePt t="78530" x="3817938" y="1138238"/>
          <p14:tracePt t="78538" x="3892550" y="1150938"/>
          <p14:tracePt t="78549" x="3943350" y="1150938"/>
          <p14:tracePt t="78558" x="3992563" y="1163638"/>
          <p14:tracePt t="78571" x="4030663" y="1176338"/>
          <p14:tracePt t="78579" x="4056063" y="1176338"/>
          <p14:tracePt t="78589" x="4081463" y="1176338"/>
          <p14:tracePt t="78600" x="4092575" y="1176338"/>
          <p14:tracePt t="78621" x="4117975" y="1176338"/>
          <p14:tracePt t="78651" x="4130675" y="1176338"/>
          <p14:tracePt t="78660" x="4156075" y="1176338"/>
          <p14:tracePt t="78670" x="4168775" y="1176338"/>
          <p14:tracePt t="78680" x="4181475" y="1176338"/>
          <p14:tracePt t="78690" x="4192588" y="1176338"/>
          <p14:tracePt t="78704" x="4205288" y="1176338"/>
          <p14:tracePt t="78711" x="4217988" y="1176338"/>
          <p14:tracePt t="78721" x="4230688" y="1176338"/>
          <p14:tracePt t="78753" x="4243388" y="1176338"/>
          <p14:tracePt t="79045" x="4268788" y="1176338"/>
          <p14:tracePt t="79066" x="4294188" y="1176338"/>
          <p14:tracePt t="79076" x="4305300" y="1176338"/>
          <p14:tracePt t="79087" x="4343400" y="1176338"/>
          <p14:tracePt t="79106" x="4368800" y="1176338"/>
          <p14:tracePt t="79119" x="4406900" y="1163638"/>
          <p14:tracePt t="79126" x="4443413" y="1163638"/>
          <p14:tracePt t="79138" x="4468813" y="1150938"/>
          <p14:tracePt t="79148" x="4481513" y="1150938"/>
          <p14:tracePt t="79170" x="4506913" y="1150938"/>
          <p14:tracePt t="79177" x="4506913" y="1138238"/>
          <p14:tracePt t="79187" x="4518025" y="1138238"/>
          <p14:tracePt t="79208" x="4530725" y="1138238"/>
          <p14:tracePt t="79228" x="4543425" y="1138238"/>
          <p14:tracePt t="79522" x="4530725" y="1138238"/>
          <p14:tracePt t="79542" x="4518025" y="1138238"/>
          <p14:tracePt t="79553" x="4506913" y="1138238"/>
          <p14:tracePt t="79562" x="4494213" y="1125538"/>
          <p14:tracePt t="79572" x="4456113" y="1125538"/>
          <p14:tracePt t="79586" x="4418013" y="1114425"/>
          <p14:tracePt t="79592" x="4330700" y="1089025"/>
          <p14:tracePt t="79605" x="4205288" y="1063625"/>
          <p14:tracePt t="79613" x="4105275" y="1038225"/>
          <p14:tracePt t="79623" x="3956050" y="1014413"/>
          <p14:tracePt t="79637" x="3730625" y="963613"/>
          <p14:tracePt t="79643" x="3567113" y="938213"/>
          <p14:tracePt t="79655" x="3379788" y="925513"/>
          <p14:tracePt t="79663" x="3216275" y="901700"/>
          <p14:tracePt t="79673" x="3054350" y="889000"/>
          <p14:tracePt t="79687" x="2841625" y="863600"/>
          <p14:tracePt t="79695" x="2654300" y="850900"/>
          <p14:tracePt t="79705" x="2490788" y="850900"/>
          <p14:tracePt t="79715" x="2328863" y="850900"/>
          <p14:tracePt t="79724" x="2165350" y="850900"/>
          <p14:tracePt t="79736" x="2027238" y="838200"/>
          <p14:tracePt t="79745" x="1890713" y="838200"/>
          <p14:tracePt t="79755" x="1778000" y="838200"/>
          <p14:tracePt t="79765" x="1614488" y="838200"/>
          <p14:tracePt t="79775" x="1476375" y="838200"/>
          <p14:tracePt t="79786" x="1314450" y="850900"/>
          <p14:tracePt t="79796" x="1176338" y="863600"/>
          <p14:tracePt t="79805" x="1027113" y="901700"/>
          <p14:tracePt t="79820" x="938213" y="925513"/>
          <p14:tracePt t="79826" x="838200" y="938213"/>
          <p14:tracePt t="79836" x="750888" y="963613"/>
          <p14:tracePt t="79846" x="676275" y="963613"/>
          <p14:tracePt t="79856" x="638175" y="963613"/>
          <p14:tracePt t="79869" x="600075" y="963613"/>
          <p14:tracePt t="79876" x="588963" y="963613"/>
          <p14:tracePt t="79887" x="576263" y="963613"/>
          <p14:tracePt t="79907" x="563563" y="963613"/>
          <p14:tracePt t="79927" x="550863" y="963613"/>
          <p14:tracePt t="80383" x="550863" y="950913"/>
          <p14:tracePt t="80657" x="563563" y="950913"/>
          <p14:tracePt t="80688" x="576263" y="950913"/>
          <p14:tracePt t="80718" x="588963" y="950913"/>
          <p14:tracePt t="80759" x="600075" y="950913"/>
          <p14:tracePt t="80769" x="612775" y="950913"/>
          <p14:tracePt t="80829" x="625475" y="950913"/>
          <p14:tracePt t="80863" x="638175" y="950913"/>
          <p14:tracePt t="80890" x="663575" y="950913"/>
          <p14:tracePt t="80900" x="676275" y="950913"/>
          <p14:tracePt t="80910" x="688975" y="950913"/>
          <p14:tracePt t="80920" x="725488" y="950913"/>
          <p14:tracePt t="80933" x="750888" y="950913"/>
          <p14:tracePt t="80940" x="788988" y="950913"/>
          <p14:tracePt t="80951" x="850900" y="950913"/>
          <p14:tracePt t="80961" x="889000" y="950913"/>
          <p14:tracePt t="80971" x="950913" y="950913"/>
          <p14:tracePt t="80984" x="1001713" y="950913"/>
          <p14:tracePt t="80991" x="1063625" y="950913"/>
          <p14:tracePt t="81001" x="1163638" y="938213"/>
          <p14:tracePt t="81011" x="1214438" y="938213"/>
          <p14:tracePt t="81022" x="1301750" y="938213"/>
          <p14:tracePt t="81035" x="1352550" y="938213"/>
          <p14:tracePt t="81042" x="1452563" y="925513"/>
          <p14:tracePt t="81052" x="1589088" y="925513"/>
          <p14:tracePt t="81063" x="1727200" y="925513"/>
          <p14:tracePt t="81072" x="1814513" y="925513"/>
          <p14:tracePt t="81085" x="1914525" y="925513"/>
          <p14:tracePt t="81093" x="2003425" y="925513"/>
          <p14:tracePt t="81102" x="2090738" y="925513"/>
          <p14:tracePt t="81113" x="2216150" y="925513"/>
          <p14:tracePt t="81123" x="2365375" y="925513"/>
          <p14:tracePt t="81135" x="2603500" y="925513"/>
          <p14:tracePt t="81143" x="2854325" y="950913"/>
          <p14:tracePt t="81153" x="3028950" y="963613"/>
          <p14:tracePt t="81168" x="3205163" y="976313"/>
          <p14:tracePt t="81173" x="3379788" y="989013"/>
          <p14:tracePt t="81185" x="3554413" y="1014413"/>
          <p14:tracePt t="81194" x="3679825" y="1038225"/>
          <p14:tracePt t="81204" x="3805238" y="1050925"/>
          <p14:tracePt t="81218" x="3917950" y="1076325"/>
          <p14:tracePt t="81224" x="4056063" y="1101725"/>
          <p14:tracePt t="81236" x="4230688" y="1125538"/>
          <p14:tracePt t="81244" x="4381500" y="1150938"/>
          <p14:tracePt t="81255" x="4494213" y="1176338"/>
          <p14:tracePt t="81268" x="4568825" y="1189038"/>
          <p14:tracePt t="81275" x="4619625" y="1201738"/>
          <p14:tracePt t="81286" x="4643438" y="1214438"/>
          <p14:tracePt t="81295" x="4681538" y="1214438"/>
          <p14:tracePt t="81326" x="4694238" y="1214438"/>
          <p14:tracePt t="95291" x="4694238" y="1189038"/>
          <p14:tracePt t="95302" x="4743450" y="1125538"/>
          <p14:tracePt t="95311" x="4806950" y="1063625"/>
          <p14:tracePt t="95321" x="4881563" y="1001713"/>
          <p14:tracePt t="95333" x="4932363" y="950913"/>
          <p14:tracePt t="95342" x="4994275" y="912813"/>
          <p14:tracePt t="95351" x="5057775" y="876300"/>
          <p14:tracePt t="95366" x="5119688" y="825500"/>
          <p14:tracePt t="95372" x="5170488" y="788988"/>
          <p14:tracePt t="95382" x="5245100" y="738188"/>
          <p14:tracePt t="95393" x="5345113" y="700088"/>
          <p14:tracePt t="95404" x="5470525" y="650875"/>
          <p14:tracePt t="95417" x="5595938" y="600075"/>
          <p14:tracePt t="95423" x="5708650" y="563563"/>
          <p14:tracePt t="95435" x="5845175" y="512763"/>
          <p14:tracePt t="95443" x="6070600" y="425450"/>
          <p14:tracePt t="95453" x="6359525" y="312738"/>
          <p14:tracePt t="95466" x="6596063" y="250825"/>
          <p14:tracePt t="95473" x="6746875" y="187325"/>
          <p14:tracePt t="95485" x="6872288" y="150813"/>
          <p14:tracePt t="95495" x="6959600" y="138113"/>
          <p14:tracePt t="95504" x="7010400" y="125413"/>
          <p14:tracePt t="95516" x="7034213" y="125413"/>
          <p14:tracePt t="95524" x="7046913" y="125413"/>
          <p14:tracePt t="95534" x="7059613" y="125413"/>
          <p14:tracePt t="95545" x="7072313" y="125413"/>
          <p14:tracePt t="95575" x="7085013" y="125413"/>
          <p14:tracePt t="95585" x="7110413" y="125413"/>
          <p14:tracePt t="95598" x="7134225" y="112713"/>
          <p14:tracePt t="95605" x="7185025" y="100013"/>
          <p14:tracePt t="95616" x="7223125" y="100013"/>
          <p14:tracePt t="95625" x="7272338" y="100013"/>
          <p14:tracePt t="95635" x="7310438" y="74613"/>
          <p14:tracePt t="95649" x="7348538" y="61913"/>
          <p14:tracePt t="95656" x="7372350" y="61913"/>
          <p14:tracePt t="95667" x="7423150" y="38100"/>
          <p14:tracePt t="95676" x="7497763" y="25400"/>
          <p14:tracePt t="95687" x="7548563" y="0"/>
          <p14:tracePt t="96223" x="8023225" y="100013"/>
          <p14:tracePt t="96233" x="7948613" y="200025"/>
          <p14:tracePt t="96244" x="7886700" y="263525"/>
          <p14:tracePt t="96253" x="7835900" y="312738"/>
          <p14:tracePt t="96266" x="7761288" y="400050"/>
          <p14:tracePt t="96274" x="7697788" y="463550"/>
          <p14:tracePt t="96284" x="7635875" y="500063"/>
          <p14:tracePt t="96298" x="7585075" y="550863"/>
          <p14:tracePt t="96304" x="7535863" y="612775"/>
          <p14:tracePt t="96315" x="7459663" y="700088"/>
          <p14:tracePt t="96324" x="7397750" y="776288"/>
          <p14:tracePt t="96334" x="7335838" y="838200"/>
          <p14:tracePt t="96346" x="7285038" y="901700"/>
          <p14:tracePt t="96354" x="7223125" y="976313"/>
          <p14:tracePt t="96366" x="7172325" y="1038225"/>
          <p14:tracePt t="96375" x="7146925" y="1076325"/>
          <p14:tracePt t="96385" x="7097713" y="1125538"/>
          <p14:tracePt t="96399" x="7059613" y="1176338"/>
          <p14:tracePt t="96406" x="7021513" y="1227138"/>
          <p14:tracePt t="96417" x="6985000" y="1289050"/>
          <p14:tracePt t="96426" x="6934200" y="1350963"/>
          <p14:tracePt t="96436" x="6872288" y="1427163"/>
          <p14:tracePt t="96448" x="6797675" y="1552575"/>
          <p14:tracePt t="96456" x="6721475" y="1689100"/>
          <p14:tracePt t="96467" x="6646863" y="1827213"/>
          <p14:tracePt t="96477" x="6572250" y="1939925"/>
          <p14:tracePt t="96487" x="6496050" y="2027238"/>
          <p14:tracePt t="96498" x="6421438" y="2139950"/>
          <p14:tracePt t="96509" x="6359525" y="2227263"/>
          <p14:tracePt t="96518" x="6283325" y="2314575"/>
          <p14:tracePt t="96531" x="6221413" y="2403475"/>
          <p14:tracePt t="96537" x="6170613" y="2478088"/>
          <p14:tracePt t="96548" x="6121400" y="2552700"/>
          <p14:tracePt t="96558" x="6083300" y="2590800"/>
          <p14:tracePt t="96568" x="6057900" y="2652713"/>
          <p14:tracePt t="96581" x="6034088" y="2678113"/>
          <p14:tracePt t="96588" x="5995988" y="2728913"/>
          <p14:tracePt t="96599" x="5983288" y="2740025"/>
          <p14:tracePt t="96608" x="5957888" y="2752725"/>
          <p14:tracePt t="96618" x="5932488" y="2778125"/>
          <p14:tracePt t="96632" x="5921375" y="2790825"/>
          <p14:tracePt t="96639" x="5908675" y="2816225"/>
          <p14:tracePt t="96650" x="5895975" y="2816225"/>
          <p14:tracePt t="96679" x="5883275" y="2828925"/>
          <p14:tracePt t="96984" x="5883275" y="2816225"/>
          <p14:tracePt t="96996" x="5883275" y="2765425"/>
          <p14:tracePt t="97003" x="5908675" y="2678113"/>
          <p14:tracePt t="97014" x="5945188" y="2527300"/>
          <p14:tracePt t="97024" x="6008688" y="2278063"/>
          <p14:tracePt t="97035" x="6157913" y="1927225"/>
          <p14:tracePt t="97048" x="6221413" y="1689100"/>
          <p14:tracePt t="97055" x="6270625" y="1514475"/>
          <p14:tracePt t="97066" x="6296025" y="1401763"/>
          <p14:tracePt t="97076" x="6321425" y="1301750"/>
          <p14:tracePt t="97084" x="6334125" y="1238250"/>
          <p14:tracePt t="97098" x="6346825" y="1214438"/>
          <p14:tracePt t="97105" x="6346825" y="1201738"/>
          <p14:tracePt t="97115" x="6346825" y="1176338"/>
          <p14:tracePt t="97146" x="6370638" y="1101725"/>
          <p14:tracePt t="97155" x="6421438" y="963613"/>
          <p14:tracePt t="97166" x="6459538" y="850900"/>
          <p14:tracePt t="97176" x="6496050" y="750888"/>
          <p14:tracePt t="97186" x="6521450" y="700088"/>
          <p14:tracePt t="97197" x="6534150" y="663575"/>
          <p14:tracePt t="97207" x="6546850" y="638175"/>
          <p14:tracePt t="97217" x="6546850" y="612775"/>
          <p14:tracePt t="97229" x="6559550" y="600075"/>
          <p14:tracePt t="97237" x="6572250" y="588963"/>
          <p14:tracePt t="97248" x="6572250" y="576263"/>
          <p14:tracePt t="97257" x="6572250" y="563563"/>
          <p14:tracePt t="97267" x="6572250" y="550863"/>
          <p14:tracePt t="97281" x="6596063" y="512763"/>
          <p14:tracePt t="97287" x="6621463" y="487363"/>
          <p14:tracePt t="97298" x="6621463" y="463550"/>
          <p14:tracePt t="97308" x="6646863" y="450850"/>
          <p14:tracePt t="97318" x="6646863" y="438150"/>
          <p14:tracePt t="97338" x="6659563" y="425450"/>
          <p14:tracePt t="97460" x="6659563" y="412750"/>
          <p14:tracePt t="97520" x="6646863" y="438150"/>
          <p14:tracePt t="97530" x="6608763" y="487363"/>
          <p14:tracePt t="97541" x="6572250" y="576263"/>
          <p14:tracePt t="97551" x="6508750" y="688975"/>
          <p14:tracePt t="97563" x="6421438" y="812800"/>
          <p14:tracePt t="97571" x="6334125" y="963613"/>
          <p14:tracePt t="97581" x="6259513" y="1114425"/>
          <p14:tracePt t="97592" x="6170613" y="1250950"/>
          <p14:tracePt t="97601" x="6083300" y="1401763"/>
          <p14:tracePt t="97615" x="6021388" y="1563688"/>
          <p14:tracePt t="97622" x="5945188" y="1814513"/>
          <p14:tracePt t="97632" x="5895975" y="2039938"/>
          <p14:tracePt t="97647" x="5870575" y="2290763"/>
          <p14:tracePt t="97652" x="5870575" y="2427288"/>
          <p14:tracePt t="97663" x="5870575" y="2540000"/>
          <p14:tracePt t="97673" x="5870575" y="2578100"/>
          <p14:tracePt t="97682" x="5870575" y="2603500"/>
          <p14:tracePt t="97696" x="5883275" y="2627313"/>
          <p14:tracePt t="97986" x="5883275" y="2616200"/>
          <p14:tracePt t="97996" x="5895975" y="2616200"/>
          <p14:tracePt t="98012" x="5895975" y="2590800"/>
          <p14:tracePt t="98017" x="5921375" y="2565400"/>
          <p14:tracePt t="98029" x="5983288" y="2503488"/>
          <p14:tracePt t="98037" x="6070600" y="2414588"/>
          <p14:tracePt t="98048" x="6183313" y="2290763"/>
          <p14:tracePt t="98058" x="6321425" y="2165350"/>
          <p14:tracePt t="98068" x="6572250" y="1989138"/>
          <p14:tracePt t="98080" x="6834188" y="1827213"/>
          <p14:tracePt t="98088" x="7146925" y="1614488"/>
          <p14:tracePt t="98098" x="7397750" y="1489075"/>
          <p14:tracePt t="98112" x="7623175" y="1389063"/>
          <p14:tracePt t="98118" x="7910513" y="1276350"/>
          <p14:tracePt t="98131" x="8148638" y="1201738"/>
          <p14:tracePt t="98139" x="8299450" y="1150938"/>
          <p14:tracePt t="98148" x="8486775" y="1114425"/>
          <p14:tracePt t="98162" x="8624888" y="1101725"/>
          <p14:tracePt t="98169" x="8737600" y="1101725"/>
          <p14:tracePt t="98180" x="8812213" y="1101725"/>
          <p14:tracePt t="98189" x="8886825" y="1114425"/>
          <p14:tracePt t="98199" x="8899525" y="1114425"/>
          <p14:tracePt t="98214" x="8912225" y="1125538"/>
          <p14:tracePt t="98219" x="8924925" y="1125538"/>
          <p14:tracePt t="98261" x="8924925" y="1138238"/>
          <p14:tracePt t="98270" x="8924925" y="1150938"/>
          <p14:tracePt t="98281" x="8899525" y="1163638"/>
          <p14:tracePt t="98291" x="8886825" y="1189038"/>
          <p14:tracePt t="98300" x="8824913" y="1250950"/>
          <p14:tracePt t="98311" x="8750300" y="1314450"/>
          <p14:tracePt t="98321" x="8674100" y="1350963"/>
          <p14:tracePt t="98331" x="8637588" y="1376363"/>
          <p14:tracePt t="98342" x="8612188" y="1401763"/>
          <p14:tracePt t="98351" x="8599488" y="1401763"/>
          <p14:tracePt t="98363" x="8586788" y="1401763"/>
          <p14:tracePt t="98372" x="8574088" y="1401763"/>
          <p14:tracePt t="98605" x="8574088" y="1389063"/>
          <p14:tracePt t="98616" x="8574088" y="1376363"/>
          <p14:tracePt t="98628" x="8561388" y="1376363"/>
          <p14:tracePt t="98645" x="8561388" y="1363663"/>
          <p14:tracePt t="98655" x="8548688" y="1363663"/>
          <p14:tracePt t="98666" x="8537575" y="1339850"/>
          <p14:tracePt t="98678" x="8499475" y="1301750"/>
          <p14:tracePt t="98686" x="8461375" y="1263650"/>
          <p14:tracePt t="98697" x="8412163" y="1214438"/>
          <p14:tracePt t="98706" x="8386763" y="1189038"/>
          <p14:tracePt t="98717" x="8361363" y="1163638"/>
          <p14:tracePt t="98729" x="8335963" y="1150938"/>
          <p14:tracePt t="98736" x="8335963" y="1138238"/>
          <p14:tracePt t="98747" x="8324850" y="1125538"/>
          <p14:tracePt t="98757" x="8312150" y="1114425"/>
          <p14:tracePt t="98778" x="8312150" y="1101725"/>
          <p14:tracePt t="98787" x="8312150" y="1089025"/>
          <p14:tracePt t="98797" x="8312150" y="1076325"/>
          <p14:tracePt t="98810" x="8312150" y="1050925"/>
          <p14:tracePt t="98817" x="8312150" y="1038225"/>
          <p14:tracePt t="98838" x="8312150" y="1025525"/>
          <p14:tracePt t="98848" x="8312150" y="1014413"/>
          <p14:tracePt t="98899" x="8335963" y="1014413"/>
          <p14:tracePt t="98910" x="8374063" y="1025525"/>
          <p14:tracePt t="98919" x="8448675" y="1076325"/>
          <p14:tracePt t="98931" x="8524875" y="1114425"/>
          <p14:tracePt t="98939" x="8586788" y="1150938"/>
          <p14:tracePt t="98949" x="8650288" y="1189038"/>
          <p14:tracePt t="98962" x="8686800" y="1214438"/>
          <p14:tracePt t="98970" x="8699500" y="1214438"/>
          <p14:tracePt t="98983" x="8724900" y="1227138"/>
          <p14:tracePt t="99000" x="8737600" y="1227138"/>
          <p14:tracePt t="99020" x="8737600" y="1238250"/>
          <p14:tracePt t="99031" x="8763000" y="1250950"/>
          <p14:tracePt t="99044" x="8786813" y="1301750"/>
          <p14:tracePt t="99051" x="8837613" y="1389063"/>
          <p14:tracePt t="99062" x="8899525" y="1514475"/>
          <p14:tracePt t="99071" x="8937625" y="1663700"/>
          <p14:tracePt t="99081" x="8950325" y="1776413"/>
          <p14:tracePt t="99095" x="8963025" y="1876425"/>
          <p14:tracePt t="99102" x="8986838" y="1965325"/>
          <p14:tracePt t="99112" x="8999538" y="2039938"/>
          <p14:tracePt t="99121" x="9012238" y="2114550"/>
          <p14:tracePt t="99132" x="9024938" y="2165350"/>
          <p14:tracePt t="99145" x="9037638" y="2214563"/>
          <p14:tracePt t="99152" x="9037638" y="2278063"/>
          <p14:tracePt t="99162" x="9037638" y="2303463"/>
          <p14:tracePt t="99172" x="9037638" y="2327275"/>
          <p14:tracePt t="99183" x="9037638" y="2365375"/>
          <p14:tracePt t="99195" x="9037638" y="2390775"/>
          <p14:tracePt t="99203" x="9037638" y="2427288"/>
          <p14:tracePt t="99212" x="9037638" y="2465388"/>
          <p14:tracePt t="99224" x="9037638" y="2516188"/>
          <p14:tracePt t="99233" x="8986838" y="2616200"/>
          <p14:tracePt t="99245" x="8899525" y="2728913"/>
          <p14:tracePt t="99253" x="8824913" y="2816225"/>
          <p14:tracePt t="99263" x="8774113" y="2890838"/>
          <p14:tracePt t="99278" x="8699500" y="2952750"/>
          <p14:tracePt t="99284" x="8624888" y="3003550"/>
          <p14:tracePt t="99295" x="8512175" y="3041650"/>
          <p14:tracePt t="99304" x="8412163" y="3065463"/>
          <p14:tracePt t="99314" x="8299450" y="3078163"/>
          <p14:tracePt t="99327" x="8161338" y="3090863"/>
          <p14:tracePt t="99334" x="7961313" y="3090863"/>
          <p14:tracePt t="99346" x="7748588" y="3041650"/>
          <p14:tracePt t="99355" x="7535863" y="2952750"/>
          <p14:tracePt t="99365" x="7410450" y="2890838"/>
          <p14:tracePt t="99378" x="7323138" y="2840038"/>
          <p14:tracePt t="99385" x="7246938" y="2790825"/>
          <p14:tracePt t="99397" x="7210425" y="2740025"/>
          <p14:tracePt t="99405" x="7185025" y="2716213"/>
          <p14:tracePt t="99416" x="7159625" y="2690813"/>
          <p14:tracePt t="99427" x="7159625" y="2665413"/>
          <p14:tracePt t="99436" x="7159625" y="2627313"/>
          <p14:tracePt t="99446" x="7159625" y="2603500"/>
          <p14:tracePt t="99456" x="7159625" y="2578100"/>
          <p14:tracePt t="99466" x="7159625" y="2565400"/>
          <p14:tracePt t="99477" x="7159625" y="2552700"/>
          <p14:tracePt t="99486" x="7159625" y="2516188"/>
          <p14:tracePt t="99509" x="7159625" y="2503488"/>
          <p14:tracePt t="99537" x="7159625" y="2490788"/>
          <p14:tracePt t="99598" x="7146925" y="2490788"/>
          <p14:tracePt t="99610" x="7110413" y="2503488"/>
          <p14:tracePt t="99618" x="7034213" y="2540000"/>
          <p14:tracePt t="99628" x="6910388" y="2603500"/>
          <p14:tracePt t="99638" x="6759575" y="2652713"/>
          <p14:tracePt t="99648" x="6559550" y="2728913"/>
          <p14:tracePt t="99661" x="6396038" y="2790825"/>
          <p14:tracePt t="99669" x="6234113" y="2816225"/>
          <p14:tracePt t="99680" x="6096000" y="2840038"/>
          <p14:tracePt t="99694" x="5983288" y="2865438"/>
          <p14:tracePt t="99699" x="5857875" y="2865438"/>
          <p14:tracePt t="99711" x="5757863" y="2865438"/>
          <p14:tracePt t="99719" x="5695950" y="2865438"/>
          <p14:tracePt t="99730" x="5607050" y="2865438"/>
          <p14:tracePt t="99743" x="5557838" y="2852738"/>
          <p14:tracePt t="99750" x="5507038" y="2840038"/>
          <p14:tracePt t="99761" x="5483225" y="2828925"/>
          <p14:tracePt t="99771" x="5470525" y="2816225"/>
          <p14:tracePt t="99780" x="5445125" y="2816225"/>
          <p14:tracePt t="99794" x="5445125" y="2803525"/>
          <p14:tracePt t="99801" x="5419725" y="2790825"/>
          <p14:tracePt t="99810" x="5419725" y="2765425"/>
          <p14:tracePt t="99821" x="5407025" y="2765425"/>
          <p14:tracePt t="99831" x="5407025" y="2740025"/>
          <p14:tracePt t="99844" x="5407025" y="2716213"/>
          <p14:tracePt t="99851" x="5407025" y="2703513"/>
          <p14:tracePt t="99861" x="5419725" y="2678113"/>
          <p14:tracePt t="99877" x="5445125" y="2640013"/>
          <p14:tracePt t="99882" x="5495925" y="2578100"/>
          <p14:tracePt t="99895" x="5532438" y="2516188"/>
          <p14:tracePt t="99902" x="5607050" y="2439988"/>
          <p14:tracePt t="99912" x="5683250" y="2378075"/>
          <p14:tracePt t="99923" x="5770563" y="2314575"/>
          <p14:tracePt t="99932" x="5845175" y="2265363"/>
          <p14:tracePt t="99944" x="5908675" y="2227263"/>
          <p14:tracePt t="99953" x="5983288" y="2201863"/>
          <p14:tracePt t="99963" x="6045200" y="2190750"/>
          <p14:tracePt t="99973" x="6083300" y="2190750"/>
          <p14:tracePt t="99983" x="6146800" y="2178050"/>
          <p14:tracePt t="99993" x="6170613" y="2178050"/>
          <p14:tracePt t="100003" x="6208713" y="2178050"/>
          <p14:tracePt t="100013" x="6221413" y="2178050"/>
          <p14:tracePt t="100026" x="6246813" y="2178050"/>
          <p14:tracePt t="100034" x="6259513" y="2178050"/>
          <p14:tracePt t="100044" x="6308725" y="2201863"/>
          <p14:tracePt t="100054" x="6346825" y="2252663"/>
          <p14:tracePt t="100064" x="6370638" y="2303463"/>
          <p14:tracePt t="100078" x="6396038" y="2365375"/>
          <p14:tracePt t="100084" x="6408738" y="2414588"/>
          <p14:tracePt t="100095" x="6421438" y="2452688"/>
          <p14:tracePt t="100105" x="6421438" y="2490788"/>
          <p14:tracePt t="100115" x="6421438" y="2552700"/>
          <p14:tracePt t="100127" x="6370638" y="2640013"/>
          <p14:tracePt t="100135" x="6308725" y="2716213"/>
          <p14:tracePt t="100145" x="6208713" y="2778125"/>
          <p14:tracePt t="100156" x="6146800" y="2840038"/>
          <p14:tracePt t="100165" x="6057900" y="2890838"/>
          <p14:tracePt t="100177" x="5983288" y="2916238"/>
          <p14:tracePt t="100186" x="5921375" y="2928938"/>
          <p14:tracePt t="100196" x="5883275" y="2928938"/>
          <p14:tracePt t="100210" x="5821363" y="2928938"/>
          <p14:tracePt t="100216" x="5783263" y="2928938"/>
          <p14:tracePt t="100227" x="5719763" y="2903538"/>
          <p14:tracePt t="100236" x="5657850" y="2840038"/>
          <p14:tracePt t="100246" x="5607050" y="2740025"/>
          <p14:tracePt t="100260" x="5583238" y="2616200"/>
          <p14:tracePt t="100267" x="5583238" y="2516188"/>
          <p14:tracePt t="100278" x="5583238" y="2452688"/>
          <p14:tracePt t="100287" x="5595938" y="2378075"/>
          <p14:tracePt t="100297" x="5645150" y="2290763"/>
          <p14:tracePt t="100310" x="5695950" y="2227263"/>
          <p14:tracePt t="100317" x="5757863" y="2178050"/>
          <p14:tracePt t="100328" x="5795963" y="2152650"/>
          <p14:tracePt t="100338" x="5857875" y="2127250"/>
          <p14:tracePt t="100348" x="5932488" y="2101850"/>
          <p14:tracePt t="100360" x="5983288" y="2101850"/>
          <p14:tracePt t="100368" x="6083300" y="2101850"/>
          <p14:tracePt t="100379" x="6183313" y="2165350"/>
          <p14:tracePt t="100389" x="6270625" y="2239963"/>
          <p14:tracePt t="100399" x="6321425" y="2339975"/>
          <p14:tracePt t="100411" x="6346825" y="2403475"/>
          <p14:tracePt t="100419" x="6346825" y="2490788"/>
          <p14:tracePt t="100429" x="6346825" y="2527300"/>
          <p14:tracePt t="100442" x="6321425" y="2565400"/>
          <p14:tracePt t="100449" x="6308725" y="2603500"/>
          <p14:tracePt t="100460" x="6246813" y="2640013"/>
          <p14:tracePt t="100470" x="6196013" y="2678113"/>
          <p14:tracePt t="100480" x="6134100" y="2690813"/>
          <p14:tracePt t="100492" x="6083300" y="2703513"/>
          <p14:tracePt t="100500" x="6045200" y="2703513"/>
          <p14:tracePt t="100510" x="5995988" y="2703513"/>
          <p14:tracePt t="100521" x="5932488" y="2678113"/>
          <p14:tracePt t="100530" x="5908675" y="2652713"/>
          <p14:tracePt t="100542" x="5895975" y="2640013"/>
          <p14:tracePt t="100551" x="5870575" y="2603500"/>
          <p14:tracePt t="100561" x="5870575" y="2552700"/>
          <p14:tracePt t="100572" x="5883275" y="2465388"/>
          <p14:tracePt t="100580" x="5970588" y="2314575"/>
          <p14:tracePt t="100593" x="6096000" y="2178050"/>
          <p14:tracePt t="100601" x="6221413" y="2078038"/>
          <p14:tracePt t="100611" x="6334125" y="2014538"/>
          <p14:tracePt t="100627" x="6421438" y="1952625"/>
          <p14:tracePt t="100631" x="6508750" y="1927225"/>
          <p14:tracePt t="100642" x="6546850" y="1927225"/>
          <p14:tracePt t="100652" x="6584950" y="1927225"/>
          <p14:tracePt t="100662" x="6584950" y="1965325"/>
          <p14:tracePt t="100676" x="6584950" y="2065338"/>
          <p14:tracePt t="100682" x="6496050" y="2252663"/>
          <p14:tracePt t="100693" x="6359525" y="2452688"/>
          <p14:tracePt t="100703" x="6108700" y="2665413"/>
          <p14:tracePt t="100713" x="5870575" y="2790825"/>
          <p14:tracePt t="100726" x="5708650" y="2878138"/>
          <p14:tracePt t="100733" x="5595938" y="2903538"/>
          <p14:tracePt t="100744" x="5519738" y="2928938"/>
          <p14:tracePt t="100753" x="5507038" y="2928938"/>
          <p14:tracePt t="100767" x="5483225" y="2928938"/>
          <p14:tracePt t="100776" x="5470525" y="2878138"/>
          <p14:tracePt t="100783" x="5445125" y="2828925"/>
          <p14:tracePt t="100793" x="5445125" y="2690813"/>
          <p14:tracePt t="100804" x="5557838" y="2414588"/>
          <p14:tracePt t="100814" x="5670550" y="2178050"/>
          <p14:tracePt t="100827" x="5845175" y="1989138"/>
          <p14:tracePt t="100834" x="5995988" y="1852613"/>
          <p14:tracePt t="100844" x="6157913" y="1765300"/>
          <p14:tracePt t="100859" x="6283325" y="1714500"/>
          <p14:tracePt t="100865" x="6370638" y="1689100"/>
          <p14:tracePt t="100875" x="6459538" y="1676400"/>
          <p14:tracePt t="100885" x="6534150" y="1676400"/>
          <p14:tracePt t="100895" x="6572250" y="1701800"/>
          <p14:tracePt t="100910" x="6608763" y="1752600"/>
          <p14:tracePt t="100915" x="6608763" y="1876425"/>
          <p14:tracePt t="100927" x="6572250" y="2065338"/>
          <p14:tracePt t="100938" x="6472238" y="2290763"/>
          <p14:tracePt t="100946" x="6321425" y="2465388"/>
          <p14:tracePt t="100958" x="6183313" y="2565400"/>
          <p14:tracePt t="100966" x="6045200" y="2652713"/>
          <p14:tracePt t="100978" x="5921375" y="2690813"/>
          <p14:tracePt t="100986" x="5845175" y="2716213"/>
          <p14:tracePt t="100997" x="5808663" y="2716213"/>
          <p14:tracePt t="101009" x="5795963" y="2716213"/>
          <p14:tracePt t="101017" x="5770563" y="2678113"/>
          <p14:tracePt t="101027" x="5770563" y="2540000"/>
          <p14:tracePt t="101038" x="5808663" y="2303463"/>
          <p14:tracePt t="101047" x="6021388" y="1965325"/>
          <p14:tracePt t="101060" x="6259513" y="1589088"/>
          <p14:tracePt t="101067" x="6459538" y="1376363"/>
          <p14:tracePt t="101078" x="6608763" y="1189038"/>
          <p14:tracePt t="101094" x="6696075" y="1125538"/>
          <p14:tracePt t="101098" x="6721475" y="1101725"/>
          <p14:tracePt t="101110" x="6734175" y="1076325"/>
          <p14:tracePt t="101140" x="6721475" y="1076325"/>
          <p14:tracePt t="101148" x="6634163" y="1076325"/>
          <p14:tracePt t="101159" x="6446838" y="1076325"/>
          <p14:tracePt t="101169" x="6070600" y="1076325"/>
          <p14:tracePt t="101190" x="5457825" y="1114425"/>
          <p14:tracePt t="101193" x="4694238" y="1238250"/>
          <p14:tracePt t="101199" x="4092575" y="1339850"/>
          <p14:tracePt t="101210" x="3592513" y="1450975"/>
          <p14:tracePt t="101219" x="3267075" y="1501775"/>
          <p14:tracePt t="101229" x="3067050" y="1539875"/>
          <p14:tracePt t="101242" x="2979738" y="1552575"/>
          <p14:tracePt t="101250" x="2967038" y="1552575"/>
          <p14:tracePt t="101260" x="2954338" y="1552575"/>
          <p14:tracePt t="101280" x="2954338" y="1539875"/>
          <p14:tracePt t="101605" x="2941638" y="1539875"/>
          <p14:tracePt t="101615" x="2903538" y="1501775"/>
          <p14:tracePt t="101625" x="2879725" y="1463675"/>
          <p14:tracePt t="101635" x="2828925" y="1401763"/>
          <p14:tracePt t="101646" x="2728913" y="1314450"/>
          <p14:tracePt t="101659" x="2628900" y="1227138"/>
          <p14:tracePt t="101665" x="2478088" y="1089025"/>
          <p14:tracePt t="101677" x="2303463" y="963613"/>
          <p14:tracePt t="101685" x="2103438" y="850900"/>
          <p14:tracePt t="101696" x="1978025" y="763588"/>
          <p14:tracePt t="101708" x="1852613" y="712788"/>
          <p14:tracePt t="101716" x="1765300" y="663575"/>
          <p14:tracePt t="101727" x="1677988" y="612775"/>
          <p14:tracePt t="101737" x="1639888" y="612775"/>
          <p14:tracePt t="101746" x="1601788" y="600075"/>
          <p14:tracePt t="101758" x="1589088" y="600075"/>
          <p14:tracePt t="101767" x="1577975" y="600075"/>
          <p14:tracePt t="101777" x="1552575" y="588963"/>
          <p14:tracePt t="101791" x="1514475" y="576263"/>
          <p14:tracePt t="101797" x="1489075" y="576263"/>
          <p14:tracePt t="101808" x="1476375" y="576263"/>
          <p14:tracePt t="101828" x="1465263" y="576263"/>
          <p14:tracePt t="101939" x="1452563" y="588963"/>
          <p14:tracePt t="101990" x="1439863" y="600075"/>
          <p14:tracePt t="102061" x="1427163" y="600075"/>
          <p14:tracePt t="102072" x="1414463" y="612775"/>
          <p14:tracePt t="102081" x="1401763" y="612775"/>
          <p14:tracePt t="102091" x="1401763" y="625475"/>
          <p14:tracePt t="102101" x="1376363" y="638175"/>
          <p14:tracePt t="102111" x="1339850" y="650875"/>
          <p14:tracePt t="102124" x="1289050" y="663575"/>
          <p14:tracePt t="102133" x="1263650" y="676275"/>
          <p14:tracePt t="102142" x="1239838" y="688975"/>
          <p14:tracePt t="102152" x="1227138" y="688975"/>
          <p14:tracePt t="102162" x="1201738" y="700088"/>
          <p14:tracePt t="102175" x="1189038" y="712788"/>
          <p14:tracePt t="102183" x="1163638" y="725488"/>
          <p14:tracePt t="102192" x="1150938" y="738188"/>
          <p14:tracePt t="102203" x="1139825" y="738188"/>
          <p14:tracePt t="102213" x="1127125" y="738188"/>
          <p14:tracePt t="102233" x="1127125" y="750888"/>
          <p14:tracePt t="102243" x="1114425" y="750888"/>
          <p14:tracePt t="102689" x="1127125" y="750888"/>
          <p14:tracePt t="102730" x="1139825" y="750888"/>
          <p14:tracePt t="102739" x="1150938" y="750888"/>
          <p14:tracePt t="102780" x="1163638" y="750888"/>
          <p14:tracePt t="102810" x="1176338" y="750888"/>
          <p14:tracePt t="102822" x="1189038" y="750888"/>
          <p14:tracePt t="102831" x="1201738" y="750888"/>
          <p14:tracePt t="102841" x="1214438" y="750888"/>
          <p14:tracePt t="102851" x="1227138" y="738188"/>
          <p14:tracePt t="102861" x="1239838" y="738188"/>
          <p14:tracePt t="102874" x="1252538" y="738188"/>
          <p14:tracePt t="102893" x="1276350" y="738188"/>
          <p14:tracePt t="102913" x="1289050" y="738188"/>
          <p14:tracePt t="102933" x="1314450" y="725488"/>
          <p14:tracePt t="102942" x="1339850" y="725488"/>
          <p14:tracePt t="102955" x="1376363" y="725488"/>
          <p14:tracePt t="102963" x="1401763" y="725488"/>
          <p14:tracePt t="102973" x="1427163" y="725488"/>
          <p14:tracePt t="102983" x="1452563" y="725488"/>
          <p14:tracePt t="102993" x="1489075" y="725488"/>
          <p14:tracePt t="103006" x="1514475" y="725488"/>
          <p14:tracePt t="103013" x="1552575" y="725488"/>
          <p14:tracePt t="103023" x="1589088" y="725488"/>
          <p14:tracePt t="103034" x="1665288" y="725488"/>
          <p14:tracePt t="103043" x="1765300" y="725488"/>
          <p14:tracePt t="103056" x="1865313" y="725488"/>
          <p14:tracePt t="103064" x="2014538" y="725488"/>
          <p14:tracePt t="103074" x="2127250" y="725488"/>
          <p14:tracePt t="103085" x="2239963" y="725488"/>
          <p14:tracePt t="103094" x="2416175" y="750888"/>
          <p14:tracePt t="103106" x="2528888" y="750888"/>
          <p14:tracePt t="103114" x="2654300" y="763588"/>
          <p14:tracePt t="103124" x="2728913" y="776288"/>
          <p14:tracePt t="103135" x="2816225" y="776288"/>
          <p14:tracePt t="103145" x="2867025" y="776288"/>
          <p14:tracePt t="103156" x="2992438" y="776288"/>
          <p14:tracePt t="103165" x="3128963" y="776288"/>
          <p14:tracePt t="103175" x="3305175" y="776288"/>
          <p14:tracePt t="103190" x="3467100" y="788988"/>
          <p14:tracePt t="103195" x="3654425" y="801688"/>
          <p14:tracePt t="103207" x="3830638" y="812800"/>
          <p14:tracePt t="103216" x="4017963" y="825500"/>
          <p14:tracePt t="103226" x="4156075" y="850900"/>
          <p14:tracePt t="103240" x="4268788" y="850900"/>
          <p14:tracePt t="103246" x="4356100" y="850900"/>
          <p14:tracePt t="103256" x="4418013" y="850900"/>
          <p14:tracePt t="103267" x="4494213" y="850900"/>
          <p14:tracePt t="103276" x="4543425" y="850900"/>
          <p14:tracePt t="103290" x="4568825" y="850900"/>
          <p14:tracePt t="103297" x="4594225" y="850900"/>
          <p14:tracePt t="103307" x="4619625" y="850900"/>
          <p14:tracePt t="103318" x="4630738" y="850900"/>
          <p14:tracePt t="103327" x="4656138" y="850900"/>
          <p14:tracePt t="103348" x="4668838" y="850900"/>
          <p14:tracePt t="103378" x="4681538" y="850900"/>
          <p14:tracePt t="103540" x="4681538" y="863600"/>
          <p14:tracePt t="103581" x="4668838" y="863600"/>
          <p14:tracePt t="103591" x="4630738" y="876300"/>
          <p14:tracePt t="103602" x="4619625" y="876300"/>
          <p14:tracePt t="103611" x="4556125" y="876300"/>
          <p14:tracePt t="103622" x="4506913" y="876300"/>
          <p14:tracePt t="103631" x="4418013" y="876300"/>
          <p14:tracePt t="103641" x="4318000" y="889000"/>
          <p14:tracePt t="103655" x="4181475" y="901700"/>
          <p14:tracePt t="103661" x="4030663" y="912813"/>
          <p14:tracePt t="103673" x="3892550" y="925513"/>
          <p14:tracePt t="103682" x="3779838" y="963613"/>
          <p14:tracePt t="103695" x="3605213" y="989013"/>
          <p14:tracePt t="103707" x="3467100" y="1014413"/>
          <p14:tracePt t="103712" x="3354388" y="1025525"/>
          <p14:tracePt t="103724" x="3254375" y="1038225"/>
          <p14:tracePt t="103734" x="3167063" y="1050925"/>
          <p14:tracePt t="103743" x="3079750" y="1050925"/>
          <p14:tracePt t="103755" x="2992438" y="1063625"/>
          <p14:tracePt t="103763" x="2941638" y="1063625"/>
          <p14:tracePt t="103773" x="2879725" y="1063625"/>
          <p14:tracePt t="103784" x="2828925" y="1063625"/>
          <p14:tracePt t="103794" x="2790825" y="1063625"/>
          <p14:tracePt t="103805" x="2754313" y="1063625"/>
          <p14:tracePt t="103814" x="2728913" y="1063625"/>
          <p14:tracePt t="103823" x="2690813" y="1063625"/>
          <p14:tracePt t="103835" x="2654300" y="1063625"/>
          <p14:tracePt t="103844" x="2616200" y="1063625"/>
          <p14:tracePt t="103855" x="2603500" y="1063625"/>
          <p14:tracePt t="103867" x="2590800" y="1063625"/>
          <p14:tracePt t="103875" x="2578100" y="1063625"/>
          <p14:tracePt t="103888" x="2554288" y="1063625"/>
          <p14:tracePt t="103905" x="2516188" y="1063625"/>
          <p14:tracePt t="103915" x="2503488" y="1063625"/>
          <p14:tracePt t="103925" x="2478088" y="1063625"/>
          <p14:tracePt t="103952" x="2352675" y="1025525"/>
          <p14:tracePt t="103956" x="2239963" y="1001713"/>
          <p14:tracePt t="103966" x="2090738" y="963613"/>
          <p14:tracePt t="103975" x="1890713" y="912813"/>
          <p14:tracePt t="103989" x="1739900" y="889000"/>
          <p14:tracePt t="103996" x="1627188" y="863600"/>
          <p14:tracePt t="104007" x="1501775" y="850900"/>
          <p14:tracePt t="104017" x="1414463" y="838200"/>
          <p14:tracePt t="104026" x="1363663" y="825500"/>
          <p14:tracePt t="104039" x="1327150" y="812800"/>
          <p14:tracePt t="104047" x="1301750" y="812800"/>
          <p14:tracePt t="104056" x="1289050" y="801688"/>
          <p14:tracePt t="104070" x="1276350" y="801688"/>
          <p14:tracePt t="104077" x="1239838" y="776288"/>
          <p14:tracePt t="104088" x="1214438" y="763588"/>
          <p14:tracePt t="104097" x="1201738" y="763588"/>
          <p14:tracePt t="104107" x="1189038" y="750888"/>
          <p14:tracePt t="104122" x="1176338" y="738188"/>
          <p14:tracePt t="104128" x="1163638" y="738188"/>
          <p14:tracePt t="104310" x="1176338" y="738188"/>
          <p14:tracePt t="104320" x="1201738" y="738188"/>
          <p14:tracePt t="104330" x="1239838" y="738188"/>
          <p14:tracePt t="104340" x="1289050" y="738188"/>
          <p14:tracePt t="104354" x="1363663" y="738188"/>
          <p14:tracePt t="104361" x="1439863" y="738188"/>
          <p14:tracePt t="104371" x="1527175" y="738188"/>
          <p14:tracePt t="104381" x="1589088" y="738188"/>
          <p14:tracePt t="104391" x="1627188" y="738188"/>
          <p14:tracePt t="104404" x="1677988" y="738188"/>
          <p14:tracePt t="104412" x="1714500" y="738188"/>
          <p14:tracePt t="104422" x="1752600" y="738188"/>
          <p14:tracePt t="104432" x="1801813" y="738188"/>
          <p14:tracePt t="104442" x="1903413" y="738188"/>
          <p14:tracePt t="104454" x="2003425" y="738188"/>
          <p14:tracePt t="104462" x="2052638" y="738188"/>
          <p14:tracePt t="104473" x="2139950" y="738188"/>
          <p14:tracePt t="104483" x="2190750" y="738188"/>
          <p14:tracePt t="104493" x="2228850" y="738188"/>
          <p14:tracePt t="104504" x="2265363" y="738188"/>
          <p14:tracePt t="104513" x="2303463" y="738188"/>
          <p14:tracePt t="104523" x="2390775" y="738188"/>
          <p14:tracePt t="104534" x="2465388" y="738188"/>
          <p14:tracePt t="104543" x="2578100" y="738188"/>
          <p14:tracePt t="104554" x="2654300" y="738188"/>
          <p14:tracePt t="104563" x="2778125" y="750888"/>
          <p14:tracePt t="104575" x="2879725" y="763588"/>
          <p14:tracePt t="104588" x="2979738" y="763588"/>
          <p14:tracePt t="104594" x="3128963" y="776288"/>
          <p14:tracePt t="104605" x="3254375" y="788988"/>
          <p14:tracePt t="104614" x="3354388" y="801688"/>
          <p14:tracePt t="104624" x="3441700" y="801688"/>
          <p14:tracePt t="104638" x="3492500" y="812800"/>
          <p14:tracePt t="104645" x="3541713" y="825500"/>
          <p14:tracePt t="104655" x="3605213" y="825500"/>
          <p14:tracePt t="104665" x="3667125" y="838200"/>
          <p14:tracePt t="104675" x="3792538" y="850900"/>
          <p14:tracePt t="104688" x="3892550" y="850900"/>
          <p14:tracePt t="104696" x="3992563" y="863600"/>
          <p14:tracePt t="104705" x="4081463" y="863600"/>
          <p14:tracePt t="104716" x="4143375" y="876300"/>
          <p14:tracePt t="104726" x="4217988" y="876300"/>
          <p14:tracePt t="104738" x="4268788" y="889000"/>
          <p14:tracePt t="104746" x="4305300" y="889000"/>
          <p14:tracePt t="104756" x="4318000" y="889000"/>
          <p14:tracePt t="104770" x="4343400" y="889000"/>
          <p14:tracePt t="104787" x="4356100" y="889000"/>
          <p14:tracePt t="104797" x="4368800" y="889000"/>
          <p14:tracePt t="104807" x="4394200" y="889000"/>
          <p14:tracePt t="104820" x="4406900" y="889000"/>
          <p14:tracePt t="104827" x="4430713" y="889000"/>
          <p14:tracePt t="104838" x="4443413" y="889000"/>
          <p14:tracePt t="104847" x="4456113" y="889000"/>
          <p14:tracePt t="104871" x="4468813" y="889000"/>
          <p14:tracePt t="104898" x="4481513" y="889000"/>
          <p14:tracePt t="104928" x="4481513" y="901700"/>
          <p14:tracePt t="108121" x="4481513" y="925513"/>
          <p14:tracePt t="108132" x="4506913" y="950913"/>
          <p14:tracePt t="108141" x="4543425" y="989013"/>
          <p14:tracePt t="108150" x="4594225" y="1089025"/>
          <p14:tracePt t="108162" x="4668838" y="1189038"/>
          <p14:tracePt t="108171" x="4756150" y="1314450"/>
          <p14:tracePt t="108182" x="4843463" y="1450975"/>
          <p14:tracePt t="108192" x="4932363" y="1576388"/>
          <p14:tracePt t="108202" x="5019675" y="1701800"/>
          <p14:tracePt t="108212" x="5170488" y="1852613"/>
          <p14:tracePt t="108222" x="5270500" y="1978025"/>
          <p14:tracePt t="108234" x="5383213" y="2114550"/>
          <p14:tracePt t="108242" x="5483225" y="2201863"/>
          <p14:tracePt t="108252" x="5595938" y="2303463"/>
          <p14:tracePt t="108266" x="5683250" y="2414588"/>
          <p14:tracePt t="108272" x="5732463" y="2503488"/>
          <p14:tracePt t="108284" x="5770563" y="2590800"/>
          <p14:tracePt t="108293" x="5783263" y="2678113"/>
          <p14:tracePt t="108303" x="5783263" y="2728913"/>
          <p14:tracePt t="108316" x="5783263" y="2803525"/>
          <p14:tracePt t="108323" x="5732463" y="2840038"/>
          <p14:tracePt t="108333" x="5657850" y="2890838"/>
          <p14:tracePt t="108344" x="5570538" y="2928938"/>
          <p14:tracePt t="108354" x="5432425" y="2965450"/>
          <p14:tracePt t="108366" x="5281613" y="2990850"/>
          <p14:tracePt t="108374" x="4981575" y="2990850"/>
          <p14:tracePt t="108384" x="4706938" y="2990850"/>
          <p14:tracePt t="108395" x="4256088" y="2952750"/>
          <p14:tracePt t="108405" x="3792538" y="2890838"/>
          <p14:tracePt t="108416" x="3341688" y="2828925"/>
          <p14:tracePt t="108425" x="3041650" y="2765425"/>
          <p14:tracePt t="108434" x="2778125" y="2728913"/>
          <p14:tracePt t="108449" x="2628900" y="2703513"/>
          <p14:tracePt t="108455" x="2528888" y="2690813"/>
          <p14:tracePt t="108465" x="2490788" y="2678113"/>
          <p14:tracePt t="108475" x="2452688" y="2678113"/>
          <p14:tracePt t="108486" x="2441575" y="2678113"/>
          <p14:tracePt t="108657" x="2428875" y="2678113"/>
          <p14:tracePt t="108668" x="2403475" y="2678113"/>
          <p14:tracePt t="108681" x="2378075" y="2678113"/>
          <p14:tracePt t="108688" x="2328863" y="2690813"/>
          <p14:tracePt t="108699" x="2239963" y="2716213"/>
          <p14:tracePt t="108709" x="2127250" y="2728913"/>
          <p14:tracePt t="108720" x="1965325" y="2740025"/>
          <p14:tracePt t="108733" x="1839913" y="2765425"/>
          <p14:tracePt t="108739" x="1701800" y="2765425"/>
          <p14:tracePt t="108751" x="1501775" y="2765425"/>
          <p14:tracePt t="108758" x="1352550" y="2765425"/>
          <p14:tracePt t="108768" x="1189038" y="2765425"/>
          <p14:tracePt t="108780" x="1050925" y="2765425"/>
          <p14:tracePt t="108788" x="938213" y="2765425"/>
          <p14:tracePt t="108798" x="863600" y="2765425"/>
          <p14:tracePt t="108808" x="801688" y="2765425"/>
          <p14:tracePt t="108818" x="763588" y="2765425"/>
          <p14:tracePt t="108828" x="738188" y="2765425"/>
          <p14:tracePt t="108838" x="725488" y="2765425"/>
          <p14:tracePt t="108850" x="712788" y="2765425"/>
          <p14:tracePt t="108861" x="701675" y="2765425"/>
          <p14:tracePt t="108962" x="712788" y="2765425"/>
          <p14:tracePt t="108994" x="725488" y="2765425"/>
          <p14:tracePt t="109002" x="738188" y="2765425"/>
          <p14:tracePt t="109015" x="750888" y="2765425"/>
          <p14:tracePt t="109022" x="776288" y="2765425"/>
          <p14:tracePt t="109032" x="788988" y="2765425"/>
          <p14:tracePt t="109043" x="814388" y="2765425"/>
          <p14:tracePt t="109052" x="825500" y="2765425"/>
          <p14:tracePt t="109065" x="876300" y="2765425"/>
          <p14:tracePt t="109073" x="914400" y="2765425"/>
          <p14:tracePt t="109083" x="989013" y="2765425"/>
          <p14:tracePt t="109095" x="1063625" y="2765425"/>
          <p14:tracePt t="109103" x="1176338" y="2765425"/>
          <p14:tracePt t="109115" x="1239838" y="2765425"/>
          <p14:tracePt t="109123" x="1376363" y="2765425"/>
          <p14:tracePt t="109134" x="1552575" y="2765425"/>
          <p14:tracePt t="109145" x="1790700" y="2765425"/>
          <p14:tracePt t="109164" x="1952625" y="2752725"/>
          <p14:tracePt t="109165" x="2116138" y="2740025"/>
          <p14:tracePt t="109174" x="2290763" y="2728913"/>
          <p14:tracePt t="109185" x="2441575" y="2703513"/>
          <p14:tracePt t="109198" x="2590800" y="2690813"/>
          <p14:tracePt t="109204" x="2767013" y="2678113"/>
          <p14:tracePt t="109216" x="3003550" y="2652713"/>
          <p14:tracePt t="109225" x="3254375" y="2640013"/>
          <p14:tracePt t="109235" x="3467100" y="2627313"/>
          <p14:tracePt t="109248" x="3654425" y="2627313"/>
          <p14:tracePt t="109255" x="3879850" y="2603500"/>
          <p14:tracePt t="109266" x="4092575" y="2590800"/>
          <p14:tracePt t="109276" x="4268788" y="2578100"/>
          <p14:tracePt t="109286" x="4394200" y="2565400"/>
          <p14:tracePt t="109299" x="4518025" y="2565400"/>
          <p14:tracePt t="109306" x="4619625" y="2565400"/>
          <p14:tracePt t="109316" x="4681538" y="2565400"/>
          <p14:tracePt t="109327" x="4719638" y="2565400"/>
          <p14:tracePt t="109336" x="4756150" y="2565400"/>
          <p14:tracePt t="109348" x="4781550" y="2565400"/>
          <p14:tracePt t="109356" x="4806950" y="2565400"/>
          <p14:tracePt t="109380" x="4819650" y="2565400"/>
          <p14:tracePt t="109480" x="4806950" y="2565400"/>
          <p14:tracePt t="109488" x="4768850" y="2565400"/>
          <p14:tracePt t="109498" x="4732338" y="2565400"/>
          <p14:tracePt t="109509" x="4681538" y="2565400"/>
          <p14:tracePt t="109519" x="4643438" y="2578100"/>
          <p14:tracePt t="109532" x="4594225" y="2578100"/>
          <p14:tracePt t="109539" x="4543425" y="2578100"/>
          <p14:tracePt t="109549" x="4506913" y="2578100"/>
          <p14:tracePt t="109560" x="4468813" y="2578100"/>
          <p14:tracePt t="109569" x="4443413" y="2578100"/>
          <p14:tracePt t="109581" x="4406900" y="2578100"/>
          <p14:tracePt t="109590" x="4330700" y="2590800"/>
          <p14:tracePt t="109600" x="4243388" y="2590800"/>
          <p14:tracePt t="109614" x="4205288" y="2590800"/>
          <p14:tracePt t="109620" x="4105275" y="2603500"/>
          <p14:tracePt t="109632" x="3968750" y="2640013"/>
          <p14:tracePt t="109641" x="3817938" y="2652713"/>
          <p14:tracePt t="109650" x="3730625" y="2665413"/>
          <p14:tracePt t="109664" x="3630613" y="2678113"/>
          <p14:tracePt t="109671" x="3541713" y="2678113"/>
          <p14:tracePt t="109682" x="3467100" y="2690813"/>
          <p14:tracePt t="109691" x="3405188" y="2690813"/>
          <p14:tracePt t="109701" x="3341688" y="2690813"/>
          <p14:tracePt t="109715" x="3305175" y="2703513"/>
          <p14:tracePt t="109724" x="3216275" y="2716213"/>
          <p14:tracePt t="109732" x="3092450" y="2728913"/>
          <p14:tracePt t="109742" x="2941638" y="2752725"/>
          <p14:tracePt t="109752" x="2778125" y="2790825"/>
          <p14:tracePt t="109765" x="2641600" y="2816225"/>
          <p14:tracePt t="109773" x="2516188" y="2840038"/>
          <p14:tracePt t="109783" x="2403475" y="2865438"/>
          <p14:tracePt t="109793" x="2328863" y="2890838"/>
          <p14:tracePt t="109802" x="2265363" y="2890838"/>
          <p14:tracePt t="109814" x="2228850" y="2903538"/>
          <p14:tracePt t="109823" x="2190750" y="2903538"/>
          <p14:tracePt t="109833" x="2165350" y="2903538"/>
          <p14:tracePt t="109853" x="2152650" y="2903538"/>
          <p14:tracePt t="109874" x="2139950" y="2903538"/>
          <p14:tracePt t="109897" x="2127250" y="2903538"/>
          <p14:tracePt t="110269" x="2127250" y="2890838"/>
          <p14:tracePt t="110593" x="2127250" y="2878138"/>
          <p14:tracePt t="111363" x="2127250" y="2865438"/>
          <p14:tracePt t="111374" x="2139950" y="2865438"/>
          <p14:tracePt t="111404" x="2152650" y="2865438"/>
          <p14:tracePt t="111444" x="2165350" y="2865438"/>
          <p14:tracePt t="111455" x="2178050" y="2865438"/>
          <p14:tracePt t="111464" x="2190750" y="2852738"/>
          <p14:tracePt t="111477" x="2216150" y="2852738"/>
          <p14:tracePt t="111485" x="2252663" y="2852738"/>
          <p14:tracePt t="111495" x="2303463" y="2852738"/>
          <p14:tracePt t="111505" x="2403475" y="2840038"/>
          <p14:tracePt t="111515" x="2503488" y="2828925"/>
          <p14:tracePt t="111529" x="2654300" y="2828925"/>
          <p14:tracePt t="111536" x="2854325" y="2828925"/>
          <p14:tracePt t="111545" x="3141663" y="2852738"/>
          <p14:tracePt t="111556" x="3441700" y="2903538"/>
          <p14:tracePt t="111566" x="3756025" y="3028950"/>
          <p14:tracePt t="111579" x="3968750" y="3116263"/>
          <p14:tracePt t="111586" x="4168775" y="3203575"/>
          <p14:tracePt t="111597" x="4268788" y="3290888"/>
          <p14:tracePt t="111607" x="4381500" y="3354388"/>
          <p14:tracePt t="111617" x="4468813" y="3416300"/>
          <p14:tracePt t="111630" x="4543425" y="3503613"/>
          <p14:tracePt t="111637" x="4581525" y="3554413"/>
          <p14:tracePt t="111648" x="4630738" y="3641725"/>
          <p14:tracePt t="111657" x="4656138" y="3716338"/>
          <p14:tracePt t="111667" x="4668838" y="3792538"/>
          <p14:tracePt t="111681" x="4668838" y="3854450"/>
          <p14:tracePt t="111687" x="4668838" y="3892550"/>
          <p14:tracePt t="111698" x="4668838" y="3929063"/>
          <p14:tracePt t="111712" x="4668838" y="3954463"/>
          <p14:tracePt t="111718" x="4668838" y="3967163"/>
          <p14:tracePt t="111738" x="4656138" y="3979863"/>
          <p14:tracePt t="111748" x="4643438" y="3979863"/>
          <p14:tracePt t="111762" x="4606925" y="3979863"/>
          <p14:tracePt t="111769" x="4568825" y="3979863"/>
          <p14:tracePt t="111779" x="4530725" y="3979863"/>
          <p14:tracePt t="111790" x="4481513" y="3979863"/>
          <p14:tracePt t="111799" x="4430713" y="3967163"/>
          <p14:tracePt t="111812" x="4330700" y="3941763"/>
          <p14:tracePt t="111819" x="4217988" y="3916363"/>
          <p14:tracePt t="111830" x="4068763" y="3867150"/>
          <p14:tracePt t="111840" x="3943350" y="3829050"/>
          <p14:tracePt t="111850" x="3792538" y="3779838"/>
          <p14:tracePt t="111863" x="3654425" y="3729038"/>
          <p14:tracePt t="111871" x="3517900" y="3703638"/>
          <p14:tracePt t="111880" x="3405188" y="3654425"/>
          <p14:tracePt t="111893" x="3279775" y="3616325"/>
          <p14:tracePt t="111902" x="3192463" y="3590925"/>
          <p14:tracePt t="111912" x="3103563" y="3554413"/>
          <p14:tracePt t="111922" x="3016250" y="3529013"/>
          <p14:tracePt t="111930" x="2941638" y="3503613"/>
          <p14:tracePt t="111944" x="2916238" y="3490913"/>
          <p14:tracePt t="111951" x="2890838" y="3479800"/>
          <p14:tracePt t="111963" x="2867025" y="3467100"/>
          <p14:tracePt t="111971" x="2854325" y="3467100"/>
          <p14:tracePt t="111994" x="2841625" y="3454400"/>
          <p14:tracePt t="112012" x="2828925" y="3441700"/>
          <p14:tracePt t="112027" x="2816225" y="3441700"/>
          <p14:tracePt t="112043" x="2803525" y="3441700"/>
          <p14:tracePt t="112047" x="2790825" y="3441700"/>
          <p14:tracePt t="112062" x="2767013" y="3441700"/>
          <p14:tracePt t="112073" x="2754313" y="3441700"/>
          <p14:tracePt t="112083" x="2741613" y="3441700"/>
          <p14:tracePt t="112095" x="2728913" y="3441700"/>
          <p14:tracePt t="112126" x="2716213" y="3441700"/>
          <p14:tracePt t="113076" x="2728913" y="3441700"/>
          <p14:tracePt t="113098" x="2754313" y="3441700"/>
          <p14:tracePt t="113117" x="2778125" y="3441700"/>
          <p14:tracePt t="113127" x="2790825" y="3441700"/>
          <p14:tracePt t="113138" x="2828925" y="3441700"/>
          <p14:tracePt t="113147" x="2867025" y="3441700"/>
          <p14:tracePt t="113159" x="2890838" y="3441700"/>
          <p14:tracePt t="113167" x="2928938" y="3441700"/>
          <p14:tracePt t="113177" x="2967038" y="3441700"/>
          <p14:tracePt t="113189" x="3003550" y="3441700"/>
          <p14:tracePt t="113198" x="3041650" y="3441700"/>
          <p14:tracePt t="113210" x="3092450" y="3441700"/>
          <p14:tracePt t="113218" x="3154363" y="3441700"/>
          <p14:tracePt t="113228" x="3205163" y="3441700"/>
          <p14:tracePt t="113238" x="3292475" y="3441700"/>
          <p14:tracePt t="113248" x="3392488" y="3441700"/>
          <p14:tracePt t="113259" x="3492500" y="3441700"/>
          <p14:tracePt t="113269" x="3567113" y="3441700"/>
          <p14:tracePt t="113279" x="3667125" y="3441700"/>
          <p14:tracePt t="113293" x="3743325" y="3441700"/>
          <p14:tracePt t="113299" x="3817938" y="3441700"/>
          <p14:tracePt t="113309" x="3892550" y="3441700"/>
          <p14:tracePt t="113319" x="3992563" y="3441700"/>
          <p14:tracePt t="113329" x="4081463" y="3441700"/>
          <p14:tracePt t="113343" x="4156075" y="3441700"/>
          <p14:tracePt t="113350" x="4217988" y="3441700"/>
          <p14:tracePt t="113360" x="4294188" y="3454400"/>
          <p14:tracePt t="113370" x="4330700" y="3454400"/>
          <p14:tracePt t="113380" x="4381500" y="3454400"/>
          <p14:tracePt t="113393" x="4418013" y="3454400"/>
          <p14:tracePt t="113400" x="4468813" y="3454400"/>
          <p14:tracePt t="113410" x="4506913" y="3454400"/>
          <p14:tracePt t="113421" x="4543425" y="3454400"/>
          <p14:tracePt t="113431" x="4568825" y="3454400"/>
          <p14:tracePt t="113442" x="4594225" y="3454400"/>
          <p14:tracePt t="113452" x="4606925" y="3454400"/>
          <p14:tracePt t="113461" x="4619625" y="3454400"/>
          <p14:tracePt t="113472" x="4630738" y="3454400"/>
          <p14:tracePt t="113502" x="4643438" y="3454400"/>
          <p14:tracePt t="113553" x="4643438" y="3467100"/>
          <p14:tracePt t="114576" x="4656138" y="3467100"/>
          <p14:tracePt t="114587" x="4668838" y="3467100"/>
          <p14:tracePt t="114596" x="4706938" y="3467100"/>
          <p14:tracePt t="114608" x="4719638" y="3467100"/>
          <p14:tracePt t="114617" x="4743450" y="3454400"/>
          <p14:tracePt t="114627" x="4768850" y="3429000"/>
          <p14:tracePt t="114641" x="4819650" y="3416300"/>
          <p14:tracePt t="114647" x="4856163" y="3403600"/>
          <p14:tracePt t="114658" x="4932363" y="3378200"/>
          <p14:tracePt t="114667" x="5006975" y="3354388"/>
          <p14:tracePt t="114678" x="5106988" y="3341688"/>
          <p14:tracePt t="114692" x="5170488" y="3328988"/>
          <p14:tracePt t="114698" x="5294313" y="3316288"/>
          <p14:tracePt t="114709" x="5394325" y="3303588"/>
          <p14:tracePt t="114719" x="5507038" y="3290888"/>
          <p14:tracePt t="114728" x="5607050" y="3290888"/>
          <p14:tracePt t="114742" x="5708650" y="3290888"/>
          <p14:tracePt t="114748" x="5832475" y="3290888"/>
          <p14:tracePt t="114759" x="5945188" y="3290888"/>
          <p14:tracePt t="114769" x="6034088" y="3290888"/>
          <p14:tracePt t="114780" x="6146800" y="3290888"/>
          <p14:tracePt t="114791" x="6246813" y="3290888"/>
          <p14:tracePt t="114799" x="6346825" y="3290888"/>
          <p14:tracePt t="114809" x="6446838" y="3290888"/>
          <p14:tracePt t="114820" x="6572250" y="3290888"/>
          <p14:tracePt t="114829" x="6672263" y="3290888"/>
          <p14:tracePt t="114841" x="6772275" y="3303588"/>
          <p14:tracePt t="114850" x="6859588" y="3316288"/>
          <p14:tracePt t="114860" x="6959600" y="3316288"/>
          <p14:tracePt t="114871" x="7034213" y="3316288"/>
          <p14:tracePt t="114880" x="7146925" y="3328988"/>
          <p14:tracePt t="114892" x="7210425" y="3328988"/>
          <p14:tracePt t="114901" x="7310438" y="3354388"/>
          <p14:tracePt t="114911" x="7397750" y="3354388"/>
          <p14:tracePt t="114924" x="7485063" y="3367088"/>
          <p14:tracePt t="114931" x="7535863" y="3378200"/>
          <p14:tracePt t="114941" x="7610475" y="3378200"/>
          <p14:tracePt t="114951" x="7661275" y="3390900"/>
          <p14:tracePt t="114961" x="7723188" y="3390900"/>
          <p14:tracePt t="114976" x="7810500" y="3403600"/>
          <p14:tracePt t="114981" x="7861300" y="3403600"/>
          <p14:tracePt t="114992" x="7986713" y="3403600"/>
          <p14:tracePt t="115003" x="8074025" y="3403600"/>
          <p14:tracePt t="115012" x="8174038" y="3403600"/>
          <p14:tracePt t="115024" x="8223250" y="3403600"/>
          <p14:tracePt t="115032" x="8286750" y="3403600"/>
          <p14:tracePt t="115043" x="8335963" y="3403600"/>
          <p14:tracePt t="115053" x="8386763" y="3403600"/>
          <p14:tracePt t="115063" x="8461375" y="3403600"/>
          <p14:tracePt t="115076" x="8499475" y="3403600"/>
          <p14:tracePt t="115084" x="8586788" y="3403600"/>
          <p14:tracePt t="115105" x="8650288" y="3390900"/>
          <p14:tracePt t="115108" x="8712200" y="3378200"/>
          <p14:tracePt t="115113" x="8774113" y="3378200"/>
          <p14:tracePt t="115125" x="8812213" y="3378200"/>
          <p14:tracePt t="115133" x="8863013" y="3378200"/>
          <p14:tracePt t="115144" x="8886825" y="3367088"/>
          <p14:tracePt t="115157" x="8924925" y="3367088"/>
          <p14:tracePt t="115164" x="8937625" y="3367088"/>
          <p14:tracePt t="115175" x="8963025" y="3367088"/>
          <p14:tracePt t="115184" x="8999538" y="3367088"/>
          <p14:tracePt t="115194" x="9037638" y="3367088"/>
          <p14:tracePt t="115208" x="9063038" y="3367088"/>
          <p14:tracePt t="115215" x="9099550" y="3367088"/>
          <p14:tracePt t="115225" x="9124950" y="3367088"/>
          <p14:tracePt t="115235" x="9150350" y="3367088"/>
          <p14:tracePt t="115244" x="9175750" y="3367088"/>
          <p14:tracePt t="115255" x="9199563" y="3367088"/>
          <p14:tracePt t="115265" x="9212263" y="3367088"/>
          <p14:tracePt t="115275" x="9224963" y="3367088"/>
          <p14:tracePt t="115284" x="9237663" y="3367088"/>
          <p14:tracePt t="115295" x="9250363" y="3367088"/>
          <p14:tracePt t="115305" x="9275763" y="3367088"/>
          <p14:tracePt t="115315" x="9301163" y="3367088"/>
          <p14:tracePt t="115326" x="9324975" y="3367088"/>
          <p14:tracePt t="115346" x="9337675" y="3367088"/>
          <p14:tracePt t="115357" x="9350375" y="3367088"/>
          <p14:tracePt t="115367" x="9363075" y="3367088"/>
          <p14:tracePt t="115376" x="9375775" y="3367088"/>
          <p14:tracePt t="115397" x="9388475" y="3367088"/>
          <p14:tracePt t="115418" x="9401175" y="3367088"/>
          <p14:tracePt t="115478" x="9413875" y="3367088"/>
          <p14:tracePt t="115509" x="9437688" y="3367088"/>
          <p14:tracePt t="115529" x="9450388" y="3367088"/>
          <p14:tracePt t="115549" x="9488488" y="3367088"/>
          <p14:tracePt t="115560" x="9525000" y="3390900"/>
          <p14:tracePt t="115572" x="9588500" y="3403600"/>
          <p14:tracePt t="115582" x="9650413" y="3416300"/>
          <p14:tracePt t="115591" x="9688513" y="3416300"/>
          <p14:tracePt t="115600" x="9726613" y="3429000"/>
          <p14:tracePt t="115610" x="9750425" y="3429000"/>
          <p14:tracePt t="115624" x="9775825" y="3441700"/>
          <p14:tracePt t="115630" x="9788525" y="3441700"/>
          <p14:tracePt t="115640" x="9826625" y="3441700"/>
          <p14:tracePt t="115651" x="9863138" y="3454400"/>
          <p14:tracePt t="115660" x="9901238" y="3454400"/>
          <p14:tracePt t="115674" x="9913938" y="3454400"/>
          <p14:tracePt t="115681" x="9926638" y="3454400"/>
          <p14:tracePt t="115691" x="9939338" y="3454400"/>
          <p14:tracePt t="115702" x="9963150" y="3454400"/>
          <p14:tracePt t="115711" x="10001250" y="3454400"/>
          <p14:tracePt t="115723" x="10026650" y="3454400"/>
          <p14:tracePt t="115742" x="10052050" y="3454400"/>
          <p14:tracePt t="115762" x="10064750" y="3454400"/>
          <p14:tracePt t="115783" x="10075863" y="3454400"/>
          <p14:tracePt t="115813" x="10088563" y="3454400"/>
          <p14:tracePt t="115823" x="10101263" y="3467100"/>
          <p14:tracePt t="115833" x="10126663" y="3467100"/>
          <p14:tracePt t="115844" x="10152063" y="3479800"/>
          <p14:tracePt t="115863" x="10177463" y="3479800"/>
          <p14:tracePt t="115873" x="10188575" y="3479800"/>
          <p14:tracePt t="115894" x="10213975" y="3479800"/>
          <p14:tracePt t="115907" x="10226675" y="3479800"/>
          <p14:tracePt t="115914" x="10277475" y="3479800"/>
          <p14:tracePt t="115924" x="10313988" y="3479800"/>
          <p14:tracePt t="115935" x="10390188" y="3490913"/>
          <p14:tracePt t="115944" x="10464800" y="3503613"/>
          <p14:tracePt t="115956" x="10552113" y="3516313"/>
          <p14:tracePt t="115965" x="10614025" y="3529013"/>
          <p14:tracePt t="115975" x="10677525" y="3541713"/>
          <p14:tracePt t="115988" x="10715625" y="3541713"/>
          <p14:tracePt t="115995" x="10739438" y="3541713"/>
          <p14:tracePt t="116007" x="10752138" y="3541713"/>
          <p14:tracePt t="116015" x="10764838" y="3554413"/>
          <p14:tracePt t="116025" x="10790238" y="3554413"/>
          <p14:tracePt t="116039" x="10802938" y="3554413"/>
          <p14:tracePt t="116046" x="10815638" y="3554413"/>
          <p14:tracePt t="116056" x="10839450" y="3554413"/>
          <p14:tracePt t="116066" x="10890250" y="3554413"/>
          <p14:tracePt t="116076" x="10915650" y="3554413"/>
          <p14:tracePt t="116089" x="10939463" y="3567113"/>
          <p14:tracePt t="116096" x="10952163" y="3567113"/>
          <p14:tracePt t="116107" x="10977563" y="3567113"/>
          <p14:tracePt t="116127" x="10990263" y="3567113"/>
          <p14:tracePt t="116149" x="11002963" y="3567113"/>
          <p14:tracePt t="116177" x="11015663" y="3567113"/>
          <p14:tracePt t="116198" x="11028363" y="3567113"/>
          <p14:tracePt t="116694" x="11015663" y="3567113"/>
          <p14:tracePt t="116705" x="11002963" y="3579813"/>
          <p14:tracePt t="116715" x="10939463" y="3590925"/>
          <p14:tracePt t="116724" x="10839450" y="3603625"/>
          <p14:tracePt t="116738" x="10664825" y="3629025"/>
          <p14:tracePt t="116745" x="10352088" y="3667125"/>
          <p14:tracePt t="116756" x="9875838" y="3679825"/>
          <p14:tracePt t="116765" x="9263063" y="3729038"/>
          <p14:tracePt t="116775" x="8574088" y="3779838"/>
          <p14:tracePt t="116788" x="7848600" y="3854450"/>
          <p14:tracePt t="116796" x="7235825" y="3879850"/>
          <p14:tracePt t="116806" x="6534150" y="3954463"/>
          <p14:tracePt t="116817" x="5821363" y="4029075"/>
          <p14:tracePt t="116827" x="5157788" y="4079875"/>
          <p14:tracePt t="116838" x="4643438" y="4117975"/>
          <p14:tracePt t="116847" x="4192588" y="4167188"/>
          <p14:tracePt t="116856" x="3705225" y="4205288"/>
          <p14:tracePt t="116867" x="3279775" y="4254500"/>
          <p14:tracePt t="116877" x="2854325" y="4318000"/>
          <p14:tracePt t="116888" x="2541588" y="4318000"/>
          <p14:tracePt t="116897" x="2190750" y="4354513"/>
          <p14:tracePt t="116908" x="1939925" y="4367213"/>
          <p14:tracePt t="116921" x="1765300" y="4367213"/>
          <p14:tracePt t="116928" x="1627188" y="4367213"/>
          <p14:tracePt t="116939" x="1514475" y="4367213"/>
          <p14:tracePt t="116948" x="1427163" y="4367213"/>
          <p14:tracePt t="116958" x="1363663" y="4367213"/>
          <p14:tracePt t="116971" x="1327150" y="4367213"/>
          <p14:tracePt t="116979" x="1301750" y="4367213"/>
          <p14:tracePt t="116999" x="1289050" y="4367213"/>
          <p14:tracePt t="117039" x="1239838" y="4367213"/>
          <p14:tracePt t="117050" x="1189038" y="4367213"/>
          <p14:tracePt t="117059" x="1139825" y="4354513"/>
          <p14:tracePt t="117071" x="1114425" y="4341813"/>
          <p14:tracePt t="117080" x="1076325" y="4330700"/>
          <p14:tracePt t="117101" x="1063625" y="4330700"/>
          <p14:tracePt t="117110" x="1063625" y="4318000"/>
          <p14:tracePt t="117124" x="1050925" y="4318000"/>
          <p14:tracePt t="117140" x="1038225" y="4318000"/>
          <p14:tracePt t="117171" x="1038225" y="4305300"/>
          <p14:tracePt t="117186" x="1014413" y="4267200"/>
          <p14:tracePt t="117192" x="989013" y="4241800"/>
          <p14:tracePt t="117205" x="950913" y="4192588"/>
          <p14:tracePt t="117211" x="950913" y="4179888"/>
          <p14:tracePt t="117222" x="925513" y="4167188"/>
          <p14:tracePt t="117232" x="925513" y="4154488"/>
          <p14:tracePt t="117242" x="925513" y="4141788"/>
          <p14:tracePt t="117255" x="914400" y="4141788"/>
          <p14:tracePt t="117264" x="914400" y="4129088"/>
          <p14:tracePt t="117323" x="914400" y="4117975"/>
          <p14:tracePt t="117364" x="938213" y="4105275"/>
          <p14:tracePt t="117373" x="950913" y="4092575"/>
          <p14:tracePt t="117386" x="976313" y="4092575"/>
          <p14:tracePt t="117394" x="1001713" y="4067175"/>
          <p14:tracePt t="117405" x="1038225" y="4054475"/>
          <p14:tracePt t="117416" x="1076325" y="4054475"/>
          <p14:tracePt t="117424" x="1150938" y="4029075"/>
          <p14:tracePt t="117437" x="1214438" y="4017963"/>
          <p14:tracePt t="117445" x="1263650" y="3992563"/>
          <p14:tracePt t="117455" x="1314450" y="3979863"/>
          <p14:tracePt t="117465" x="1339850" y="3979863"/>
          <p14:tracePt t="117475" x="1376363" y="3979863"/>
          <p14:tracePt t="117488" x="1401763" y="3967163"/>
          <p14:tracePt t="117496" x="1427163" y="3967163"/>
          <p14:tracePt t="117505" x="1465263" y="3954463"/>
          <p14:tracePt t="117516" x="1501775" y="3941763"/>
          <p14:tracePt t="117526" x="1527175" y="3941763"/>
          <p14:tracePt t="117538" x="1565275" y="3941763"/>
          <p14:tracePt t="117546" x="1589088" y="3929063"/>
          <p14:tracePt t="117556" x="1627188" y="3929063"/>
          <p14:tracePt t="117566" x="1665288" y="3916363"/>
          <p14:tracePt t="117576" x="1701800" y="3916363"/>
          <p14:tracePt t="117587" x="1727200" y="3905250"/>
          <p14:tracePt t="117597" x="1765300" y="3905250"/>
          <p14:tracePt t="117608" x="1790700" y="3905250"/>
          <p14:tracePt t="117620" x="1852613" y="3892550"/>
          <p14:tracePt t="117627" x="1939925" y="3892550"/>
          <p14:tracePt t="117637" x="2027238" y="3892550"/>
          <p14:tracePt t="117648" x="2090738" y="3892550"/>
          <p14:tracePt t="117657" x="2139950" y="3892550"/>
          <p14:tracePt t="117670" x="2178050" y="3892550"/>
          <p14:tracePt t="117678" x="2216150" y="3892550"/>
          <p14:tracePt t="117688" x="2252663" y="3892550"/>
          <p14:tracePt t="117698" x="2278063" y="3892550"/>
          <p14:tracePt t="117708" x="2339975" y="3892550"/>
          <p14:tracePt t="117720" x="2441575" y="3892550"/>
          <p14:tracePt t="117728" x="2590800" y="3892550"/>
          <p14:tracePt t="117738" x="2716213" y="3892550"/>
          <p14:tracePt t="117749" x="2890838" y="3905250"/>
          <p14:tracePt t="117758" x="3028950" y="3916363"/>
          <p14:tracePt t="117771" x="3141663" y="3916363"/>
          <p14:tracePt t="117779" x="3228975" y="3941763"/>
          <p14:tracePt t="117789" x="3341688" y="3954463"/>
          <p14:tracePt t="117800" x="3405188" y="3967163"/>
          <p14:tracePt t="117809" x="3505200" y="3979863"/>
          <p14:tracePt t="117820" x="3567113" y="3992563"/>
          <p14:tracePt t="117830" x="3667125" y="4017963"/>
          <p14:tracePt t="117840" x="3743325" y="4029075"/>
          <p14:tracePt t="117854" x="3792538" y="4041775"/>
          <p14:tracePt t="117860" x="3879850" y="4067175"/>
          <p14:tracePt t="117871" x="3956050" y="4092575"/>
          <p14:tracePt t="117881" x="3992563" y="4105275"/>
          <p14:tracePt t="117890" x="4056063" y="4129088"/>
          <p14:tracePt t="117905" x="4092575" y="4141788"/>
          <p14:tracePt t="117911" x="4105275" y="4154488"/>
          <p14:tracePt t="117921" x="4117975" y="4154488"/>
          <p14:tracePt t="117936" x="4130675" y="4154488"/>
          <p14:tracePt t="117961" x="4143375" y="4154488"/>
          <p14:tracePt t="118032" x="4143375" y="4167188"/>
          <p14:tracePt t="120302" x="4143375" y="4141788"/>
          <p14:tracePt t="120333" x="4143375" y="4129088"/>
          <p14:tracePt t="120343" x="4156075" y="4129088"/>
          <p14:tracePt t="120403" x="4168775" y="4129088"/>
          <p14:tracePt t="120443" x="4168775" y="4117975"/>
          <p14:tracePt t="120505" x="4168775" y="4105275"/>
          <p14:tracePt t="120516" x="4181475" y="4105275"/>
          <p14:tracePt t="120526" x="4205288" y="4105275"/>
          <p14:tracePt t="120535" x="4205288" y="4092575"/>
          <p14:tracePt t="120576" x="4217988" y="4092575"/>
          <p14:tracePt t="120668" x="4217988" y="4079875"/>
          <p14:tracePt t="120678" x="4243388" y="4079875"/>
          <p14:tracePt t="120699" x="4256088" y="4079875"/>
          <p14:tracePt t="120709" x="4281488" y="4067175"/>
          <p14:tracePt t="120718" x="4305300" y="4067175"/>
          <p14:tracePt t="120729" x="4318000" y="4054475"/>
          <p14:tracePt t="120739" x="4343400" y="4054475"/>
          <p14:tracePt t="120750" x="4356100" y="4054475"/>
          <p14:tracePt t="120759" x="4394200" y="4054475"/>
          <p14:tracePt t="120769" x="4418013" y="4054475"/>
          <p14:tracePt t="120782" x="4468813" y="4054475"/>
          <p14:tracePt t="120789" x="4568825" y="4041775"/>
          <p14:tracePt t="120800" x="4694238" y="4029075"/>
          <p14:tracePt t="120809" x="4806950" y="4005263"/>
          <p14:tracePt t="120819" x="4945063" y="3992563"/>
          <p14:tracePt t="120834" x="5057775" y="3979863"/>
          <p14:tracePt t="120840" x="5181600" y="3979863"/>
          <p14:tracePt t="120851" x="5270500" y="3967163"/>
          <p14:tracePt t="120860" x="5370513" y="3967163"/>
          <p14:tracePt t="120870" x="5445125" y="3967163"/>
          <p14:tracePt t="120883" x="5532438" y="3967163"/>
          <p14:tracePt t="120891" x="5619750" y="3967163"/>
          <p14:tracePt t="120900" x="5732463" y="3967163"/>
          <p14:tracePt t="120912" x="5883275" y="3967163"/>
          <p14:tracePt t="120920" x="6045200" y="3967163"/>
          <p14:tracePt t="120934" x="6183313" y="3967163"/>
          <p14:tracePt t="120941" x="6334125" y="3967163"/>
          <p14:tracePt t="120951" x="6483350" y="3979863"/>
          <p14:tracePt t="120962" x="6596063" y="3979863"/>
          <p14:tracePt t="120971" x="6721475" y="3992563"/>
          <p14:tracePt t="120984" x="6846888" y="3992563"/>
          <p14:tracePt t="120992" x="6972300" y="3992563"/>
          <p14:tracePt t="121003" x="7046913" y="3992563"/>
          <p14:tracePt t="121016" x="7134225" y="3992563"/>
          <p14:tracePt t="121022" x="7185025" y="3992563"/>
          <p14:tracePt t="121032" x="7223125" y="3992563"/>
          <p14:tracePt t="121043" x="7272338" y="3992563"/>
          <p14:tracePt t="121053" x="7310438" y="3992563"/>
          <p14:tracePt t="121067" x="7359650" y="3992563"/>
          <p14:tracePt t="121073" x="7385050" y="3992563"/>
          <p14:tracePt t="121083" x="7423150" y="3992563"/>
          <p14:tracePt t="121093" x="7435850" y="4005263"/>
          <p14:tracePt t="121103" x="7448550" y="4005263"/>
          <p14:tracePt t="121117" x="7459663" y="4005263"/>
          <p14:tracePt t="121124" x="7472363" y="4005263"/>
          <p14:tracePt t="121134" x="7472363" y="4017963"/>
          <p14:tracePt t="121145" x="7497763" y="4017963"/>
          <p14:tracePt t="121154" x="7510463" y="4017963"/>
          <p14:tracePt t="121167" x="7572375" y="4054475"/>
          <p14:tracePt t="121174" x="7697788" y="4105275"/>
          <p14:tracePt t="121185" x="7835900" y="4192588"/>
          <p14:tracePt t="121198" x="7948613" y="4241800"/>
          <p14:tracePt t="121205" x="8023225" y="4279900"/>
          <p14:tracePt t="121217" x="8074025" y="4318000"/>
          <p14:tracePt t="121225" x="8099425" y="4330700"/>
          <p14:tracePt t="121235" x="8123238" y="4341813"/>
          <p14:tracePt t="121266" x="8135938" y="4341813"/>
          <p14:tracePt t="150214" x="8148638" y="4330700"/>
          <p14:tracePt t="150228" x="8186738" y="4318000"/>
          <p14:tracePt t="150235" x="8261350" y="4254500"/>
          <p14:tracePt t="150245" x="8448675" y="4154488"/>
          <p14:tracePt t="150255" x="8774113" y="3992563"/>
          <p14:tracePt t="150265" x="9163050" y="3841750"/>
          <p14:tracePt t="150279" x="9601200" y="3679825"/>
          <p14:tracePt t="150285" x="10075863" y="3541713"/>
          <p14:tracePt t="150295" x="10452100" y="3441700"/>
          <p14:tracePt t="150305" x="10852150" y="3378200"/>
          <p14:tracePt t="150315" x="11164888" y="3341688"/>
          <p14:tracePt t="150329" x="11415713" y="3328988"/>
          <p14:tracePt t="150335" x="11603038" y="3316288"/>
          <p14:tracePt t="150347" x="11766550" y="3316288"/>
          <p14:tracePt t="150356" x="11953875" y="3316288"/>
          <p14:tracePt t="150366" x="12104688" y="3328988"/>
        </p14:tracePtLst>
      </p14:laserTraceLst>
    </p:ext>
  </p:extLs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1B28-57E9-4328-94C7-9B4C73220731}"/>
              </a:ext>
            </a:extLst>
          </p:cNvPr>
          <p:cNvSpPr>
            <a:spLocks noGrp="1"/>
          </p:cNvSpPr>
          <p:nvPr>
            <p:ph type="title"/>
          </p:nvPr>
        </p:nvSpPr>
        <p:spPr>
          <a:xfrm>
            <a:off x="838200" y="1"/>
            <a:ext cx="10515600" cy="887895"/>
          </a:xfrm>
        </p:spPr>
        <p:txBody>
          <a:bodyPr>
            <a:normAutofit/>
          </a:bodyPr>
          <a:lstStyle/>
          <a:p>
            <a:r>
              <a:rPr lang="en-US" sz="3200" b="1" dirty="0"/>
              <a:t>I</a:t>
            </a:r>
            <a:r>
              <a:rPr lang="en-US" sz="3200" b="1" i="0" dirty="0">
                <a:effectLst/>
              </a:rPr>
              <a:t>ntracellular  receptors</a:t>
            </a:r>
            <a:endParaRPr lang="en-US" sz="3200" b="1" dirty="0"/>
          </a:p>
        </p:txBody>
      </p:sp>
      <p:sp>
        <p:nvSpPr>
          <p:cNvPr id="3" name="Content Placeholder 2">
            <a:extLst>
              <a:ext uri="{FF2B5EF4-FFF2-40B4-BE49-F238E27FC236}">
                <a16:creationId xmlns:a16="http://schemas.microsoft.com/office/drawing/2014/main" id="{1AD44765-6165-454B-BCFB-E7F74B00AA64}"/>
              </a:ext>
            </a:extLst>
          </p:cNvPr>
          <p:cNvSpPr>
            <a:spLocks noGrp="1"/>
          </p:cNvSpPr>
          <p:nvPr>
            <p:ph idx="1"/>
          </p:nvPr>
        </p:nvSpPr>
        <p:spPr>
          <a:xfrm>
            <a:off x="838200" y="887896"/>
            <a:ext cx="10515600" cy="5289067"/>
          </a:xfrm>
        </p:spPr>
        <p:txBody>
          <a:bodyPr>
            <a:normAutofit/>
          </a:bodyPr>
          <a:lstStyle/>
          <a:p>
            <a:pPr algn="just">
              <a:lnSpc>
                <a:spcPct val="150000"/>
              </a:lnSpc>
            </a:pPr>
            <a:r>
              <a:rPr lang="en-US" sz="2400" dirty="0"/>
              <a:t>Upon ligand attachment to the receptors, the HSP-90 dissociates and the whole complex moves to the nucellus where it binds to a specific region of DNA called DNA Enhancer region resulting in uncooling and later on into mRNA and than proteins</a:t>
            </a:r>
          </a:p>
          <a:p>
            <a:pPr algn="just">
              <a:lnSpc>
                <a:spcPct val="150000"/>
              </a:lnSpc>
            </a:pPr>
            <a:endParaRPr lang="en-US" sz="2400" dirty="0"/>
          </a:p>
        </p:txBody>
      </p:sp>
      <p:sp>
        <p:nvSpPr>
          <p:cNvPr id="5" name="Slide Number Placeholder 4">
            <a:extLst>
              <a:ext uri="{FF2B5EF4-FFF2-40B4-BE49-F238E27FC236}">
                <a16:creationId xmlns:a16="http://schemas.microsoft.com/office/drawing/2014/main" id="{D4EAB5CD-1444-47B1-B349-AD53912D92E3}"/>
              </a:ext>
            </a:extLst>
          </p:cNvPr>
          <p:cNvSpPr>
            <a:spLocks noGrp="1"/>
          </p:cNvSpPr>
          <p:nvPr>
            <p:ph type="sldNum" sz="quarter" idx="12"/>
          </p:nvPr>
        </p:nvSpPr>
        <p:spPr/>
        <p:txBody>
          <a:bodyPr/>
          <a:lstStyle/>
          <a:p>
            <a:fld id="{263732EB-A410-453E-8DB1-1DF47A6BB1E8}" type="slidenum">
              <a:rPr lang="en-US" smtClean="0"/>
              <a:t>105</a:t>
            </a:fld>
            <a:endParaRPr lang="en-US"/>
          </a:p>
        </p:txBody>
      </p:sp>
      <p:sp>
        <p:nvSpPr>
          <p:cNvPr id="6" name="Footer Placeholder 5">
            <a:extLst>
              <a:ext uri="{FF2B5EF4-FFF2-40B4-BE49-F238E27FC236}">
                <a16:creationId xmlns:a16="http://schemas.microsoft.com/office/drawing/2014/main" id="{924B249F-BD3A-4F35-8588-6E4BDDE08CE8}"/>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70823DD-0420-6464-A8C7-2D80F617FE2F}"/>
              </a:ext>
            </a:extLst>
          </p:cNvPr>
          <p:cNvSpPr>
            <a:spLocks noGrp="1"/>
          </p:cNvSpPr>
          <p:nvPr>
            <p:ph type="dt" sz="half" idx="10"/>
          </p:nvPr>
        </p:nvSpPr>
        <p:spPr/>
        <p:txBody>
          <a:bodyPr/>
          <a:lstStyle/>
          <a:p>
            <a:fld id="{79535A8B-3372-43EF-9AA1-E5D7964C4BCF}" type="datetime1">
              <a:rPr lang="en-US" smtClean="0"/>
              <a:t>5/19/2024</a:t>
            </a:fld>
            <a:endParaRPr lang="en-US"/>
          </a:p>
        </p:txBody>
      </p:sp>
    </p:spTree>
    <p:extLst>
      <p:ext uri="{BB962C8B-B14F-4D97-AF65-F5344CB8AC3E}">
        <p14:creationId xmlns:p14="http://schemas.microsoft.com/office/powerpoint/2010/main" val="2408858827"/>
      </p:ext>
    </p:extLst>
  </p:cSld>
  <p:clrMapOvr>
    <a:masterClrMapping/>
  </p:clrMapOvr>
  <mc:AlternateContent xmlns:mc="http://schemas.openxmlformats.org/markup-compatibility/2006">
    <mc:Choice xmlns:p14="http://schemas.microsoft.com/office/powerpoint/2010/main" Requires="p14">
      <p:transition spd="slow" p14:dur="2000" advTm="151474"/>
    </mc:Choice>
    <mc:Fallback>
      <p:transition spd="slow" advTm="151474"/>
    </mc:Fallback>
  </mc:AlternateContent>
  <p:extLst>
    <p:ext uri="{3A86A75C-4F4B-4683-9AE1-C65F6400EC91}">
      <p14:laserTraceLst xmlns:p14="http://schemas.microsoft.com/office/powerpoint/2010/main">
        <p14:tracePtLst>
          <p14:tracePt t="413" x="10939463" y="2516188"/>
          <p14:tracePt t="423" x="10064750" y="2227263"/>
          <p14:tracePt t="433" x="9250363" y="1989138"/>
          <p14:tracePt t="445" x="8412163" y="1801813"/>
          <p14:tracePt t="456" x="7610475" y="1652588"/>
          <p14:tracePt t="481" x="6221413" y="1501775"/>
          <p14:tracePt t="485" x="5645150" y="1476375"/>
          <p14:tracePt t="494" x="5157788" y="1439863"/>
          <p14:tracePt t="506" x="4706938" y="1389063"/>
          <p14:tracePt t="514" x="4443413" y="1339850"/>
          <p14:tracePt t="524" x="4168775" y="1289050"/>
          <p14:tracePt t="538" x="4043363" y="1238250"/>
          <p14:tracePt t="545" x="3917950" y="1201738"/>
          <p14:tracePt t="557" x="3830638" y="1163638"/>
          <p14:tracePt t="565" x="3767138" y="1114425"/>
          <p14:tracePt t="576" x="3717925" y="1076325"/>
          <p14:tracePt t="590" x="3692525" y="1038225"/>
          <p14:tracePt t="595" x="3679825" y="1025525"/>
          <p14:tracePt t="607" x="3654425" y="1014413"/>
          <p14:tracePt t="616" x="3654425" y="1001713"/>
          <p14:tracePt t="626" x="3654425" y="989013"/>
          <p14:tracePt t="646" x="3654425" y="976313"/>
          <p14:tracePt t="707" x="3654425" y="963613"/>
          <p14:tracePt t="778" x="3654425" y="950913"/>
          <p14:tracePt t="819" x="3643313" y="950913"/>
          <p14:tracePt t="829" x="3630613" y="938213"/>
          <p14:tracePt t="869" x="3617913" y="938213"/>
          <p14:tracePt t="910" x="3605213" y="938213"/>
          <p14:tracePt t="921" x="3605213" y="950913"/>
          <p14:tracePt t="940" x="3579813" y="963613"/>
          <p14:tracePt t="950" x="3567113" y="976313"/>
          <p14:tracePt t="961" x="3554413" y="989013"/>
          <p14:tracePt t="971" x="3541713" y="1001713"/>
          <p14:tracePt t="980" x="3517900" y="1014413"/>
          <p14:tracePt t="990" x="3505200" y="1025525"/>
          <p14:tracePt t="1005" x="3454400" y="1063625"/>
          <p14:tracePt t="1011" x="3405188" y="1101725"/>
          <p14:tracePt t="1023" x="3367088" y="1125538"/>
          <p14:tracePt t="1031" x="3317875" y="1150938"/>
          <p14:tracePt t="1041" x="3305175" y="1163638"/>
          <p14:tracePt t="1055" x="3279775" y="1189038"/>
          <p14:tracePt t="1063" x="3267075" y="1189038"/>
          <p14:tracePt t="1073" x="3254375" y="1189038"/>
          <p14:tracePt t="1092" x="3241675" y="1189038"/>
          <p14:tracePt t="1122" x="3228975" y="1189038"/>
          <p14:tracePt t="1143" x="3192463" y="1201738"/>
          <p14:tracePt t="1154" x="3167063" y="1227138"/>
          <p14:tracePt t="1163" x="3141663" y="1227138"/>
          <p14:tracePt t="1173" x="3116263" y="1227138"/>
          <p14:tracePt t="1184" x="3079750" y="1227138"/>
          <p14:tracePt t="1193" x="3067050" y="1238250"/>
          <p14:tracePt t="1205" x="3054350" y="1238250"/>
          <p14:tracePt t="1214" x="3041650" y="1238250"/>
          <p14:tracePt t="1224" x="3028950" y="1238250"/>
          <p14:tracePt t="1244" x="3016250" y="1238250"/>
          <p14:tracePt t="1286" x="3016250" y="1227138"/>
          <p14:tracePt t="1315" x="3016250" y="1201738"/>
          <p14:tracePt t="1325" x="3016250" y="1176338"/>
          <p14:tracePt t="1338" x="3092450" y="1138238"/>
          <p14:tracePt t="1346" x="3216275" y="1050925"/>
          <p14:tracePt t="1356" x="3441700" y="938213"/>
          <p14:tracePt t="1366" x="3730625" y="825500"/>
          <p14:tracePt t="1376" x="4056063" y="663575"/>
          <p14:tracePt t="1389" x="4294188" y="588963"/>
          <p14:tracePt t="1396" x="4443413" y="563563"/>
          <p14:tracePt t="1406" x="4568825" y="538163"/>
          <p14:tracePt t="1417" x="4668838" y="525463"/>
          <p14:tracePt t="1427" x="4732338" y="525463"/>
          <p14:tracePt t="1438" x="4768850" y="525463"/>
          <p14:tracePt t="1447" x="4806950" y="525463"/>
          <p14:tracePt t="1457" x="4832350" y="538163"/>
          <p14:tracePt t="1471" x="4856163" y="550863"/>
          <p14:tracePt t="1478" x="4868863" y="576263"/>
          <p14:tracePt t="1498" x="4881563" y="600075"/>
          <p14:tracePt t="1520" x="4881563" y="612775"/>
          <p14:tracePt t="1528" x="4881563" y="625475"/>
          <p14:tracePt t="1538" x="4881563" y="638175"/>
          <p14:tracePt t="1549" x="4856163" y="663575"/>
          <p14:tracePt t="1558" x="4768850" y="700088"/>
          <p14:tracePt t="1572" x="4668838" y="725488"/>
          <p14:tracePt t="1579" x="4543425" y="763588"/>
          <p14:tracePt t="1589" x="4406900" y="801688"/>
          <p14:tracePt t="1599" x="4192588" y="850900"/>
          <p14:tracePt t="1609" x="4043363" y="876300"/>
          <p14:tracePt t="1621" x="3856038" y="889000"/>
          <p14:tracePt t="1630" x="3730625" y="889000"/>
          <p14:tracePt t="1639" x="3592513" y="901700"/>
          <p14:tracePt t="1655" x="3479800" y="912813"/>
          <p14:tracePt t="1659" x="3354388" y="912813"/>
          <p14:tracePt t="1671" x="3292475" y="912813"/>
          <p14:tracePt t="1680" x="3216275" y="912813"/>
          <p14:tracePt t="1690" x="3167063" y="912813"/>
          <p14:tracePt t="1703" x="3141663" y="912813"/>
          <p14:tracePt t="1711" x="3116263" y="901700"/>
          <p14:tracePt t="1721" x="3092450" y="889000"/>
          <p14:tracePt t="1731" x="3079750" y="889000"/>
          <p14:tracePt t="1753" x="3067050" y="889000"/>
          <p14:tracePt t="1761" x="3067050" y="876300"/>
          <p14:tracePt t="2846" x="3054350" y="876300"/>
          <p14:tracePt t="2856" x="3016250" y="876300"/>
          <p14:tracePt t="2869" x="2954338" y="889000"/>
          <p14:tracePt t="2876" x="2828925" y="938213"/>
          <p14:tracePt t="2887" x="2690813" y="1014413"/>
          <p14:tracePt t="2903" x="2528888" y="1076325"/>
          <p14:tracePt t="2906" x="2339975" y="1150938"/>
          <p14:tracePt t="2919" x="2090738" y="1250950"/>
          <p14:tracePt t="2927" x="1827213" y="1389063"/>
          <p14:tracePt t="2939" x="1652588" y="1439863"/>
          <p14:tracePt t="2947" x="1514475" y="1501775"/>
          <p14:tracePt t="2957" x="1465263" y="1514475"/>
          <p14:tracePt t="2970" x="1427163" y="1527175"/>
          <p14:tracePt t="2977" x="1427163" y="1539875"/>
          <p14:tracePt t="2988" x="1401763" y="1539875"/>
          <p14:tracePt t="3049" x="1401763" y="1552575"/>
          <p14:tracePt t="3058" x="1414463" y="1563688"/>
          <p14:tracePt t="3069" x="1439863" y="1563688"/>
          <p14:tracePt t="3079" x="1476375" y="1576388"/>
          <p14:tracePt t="3090" x="1514475" y="1576388"/>
          <p14:tracePt t="3102" x="1565275" y="1589088"/>
          <p14:tracePt t="3109" x="1601788" y="1589088"/>
          <p14:tracePt t="3119" x="1627188" y="1589088"/>
          <p14:tracePt t="3129" x="1652588" y="1589088"/>
          <p14:tracePt t="3139" x="1665288" y="1601788"/>
          <p14:tracePt t="3152" x="1689100" y="1601788"/>
          <p14:tracePt t="3160" x="1701800" y="1614488"/>
          <p14:tracePt t="3170" x="1727200" y="1614488"/>
          <p14:tracePt t="3181" x="1752600" y="1627188"/>
          <p14:tracePt t="3190" x="1790700" y="1627188"/>
          <p14:tracePt t="3203" x="1865313" y="1639888"/>
          <p14:tracePt t="3211" x="1965325" y="1652588"/>
          <p14:tracePt t="3221" x="2090738" y="1663700"/>
          <p14:tracePt t="3231" x="2190750" y="1689100"/>
          <p14:tracePt t="3241" x="2278063" y="1689100"/>
          <p14:tracePt t="3252" x="2316163" y="1701800"/>
          <p14:tracePt t="3261" x="2352675" y="1701800"/>
          <p14:tracePt t="3271" x="2365375" y="1714500"/>
          <p14:tracePt t="3286" x="2390775" y="1714500"/>
          <p14:tracePt t="3293" x="2403475" y="1714500"/>
          <p14:tracePt t="3301" x="2441575" y="1727200"/>
          <p14:tracePt t="3311" x="2503488" y="1727200"/>
          <p14:tracePt t="3321" x="2590800" y="1739900"/>
          <p14:tracePt t="3334" x="2728913" y="1776413"/>
          <p14:tracePt t="3341" x="2916238" y="1801813"/>
          <p14:tracePt t="3351" x="3041650" y="1827213"/>
          <p14:tracePt t="3362" x="3154363" y="1839913"/>
          <p14:tracePt t="3372" x="3205163" y="1852613"/>
          <p14:tracePt t="3385" x="3254375" y="1852613"/>
          <p14:tracePt t="3393" x="3292475" y="1865313"/>
          <p14:tracePt t="3403" x="3341688" y="1865313"/>
          <p14:tracePt t="3414" x="3379788" y="1865313"/>
          <p14:tracePt t="3423" x="3441700" y="1865313"/>
          <p14:tracePt t="3436" x="3517900" y="1865313"/>
          <p14:tracePt t="3443" x="3579813" y="1865313"/>
          <p14:tracePt t="3453" x="3630613" y="1865313"/>
          <p14:tracePt t="3464" x="3667125" y="1865313"/>
          <p14:tracePt t="3474" x="3692525" y="1865313"/>
          <p14:tracePt t="3485" x="3717925" y="1865313"/>
          <p14:tracePt t="3494" x="3730625" y="1865313"/>
          <p14:tracePt t="3517" x="3743325" y="1865313"/>
          <p14:tracePt t="4467" x="3730625" y="1865313"/>
          <p14:tracePt t="4478" x="3667125" y="1827213"/>
          <p14:tracePt t="4488" x="3605213" y="1765300"/>
          <p14:tracePt t="4500" x="3567113" y="1727200"/>
          <p14:tracePt t="4508" x="3530600" y="1689100"/>
          <p14:tracePt t="4518" x="3505200" y="1639888"/>
          <p14:tracePt t="4529" x="3467100" y="1627188"/>
          <p14:tracePt t="4538" x="3454400" y="1601788"/>
          <p14:tracePt t="4551" x="3441700" y="1563688"/>
          <p14:tracePt t="4559" x="3417888" y="1527175"/>
          <p14:tracePt t="4569" x="3417888" y="1514475"/>
          <p14:tracePt t="4585" x="3417888" y="1463675"/>
          <p14:tracePt t="4589" x="3405188" y="1427163"/>
          <p14:tracePt t="4600" x="3405188" y="1414463"/>
          <p14:tracePt t="4619" x="3405188" y="1401763"/>
          <p14:tracePt t="4633" x="3405188" y="1389063"/>
          <p14:tracePt t="4660" x="3405188" y="1376363"/>
          <p14:tracePt t="4670" x="3454400" y="1350963"/>
          <p14:tracePt t="4684" x="3530600" y="1339850"/>
          <p14:tracePt t="4691" x="3605213" y="1327150"/>
          <p14:tracePt t="4702" x="3767138" y="1289050"/>
          <p14:tracePt t="4711" x="3892550" y="1276350"/>
          <p14:tracePt t="4721" x="4043363" y="1263650"/>
          <p14:tracePt t="4734" x="4181475" y="1263650"/>
          <p14:tracePt t="4741" x="4330700" y="1263650"/>
          <p14:tracePt t="4754" x="4481513" y="1263650"/>
          <p14:tracePt t="4762" x="4606925" y="1263650"/>
          <p14:tracePt t="4772" x="4794250" y="1263650"/>
          <p14:tracePt t="4783" x="5006975" y="1289050"/>
          <p14:tracePt t="4792" x="5232400" y="1314450"/>
          <p14:tracePt t="4802" x="5357813" y="1339850"/>
          <p14:tracePt t="4812" x="5495925" y="1363663"/>
          <p14:tracePt t="4822" x="5632450" y="1401763"/>
          <p14:tracePt t="4834" x="5757863" y="1427163"/>
          <p14:tracePt t="4842" x="5857875" y="1450975"/>
          <p14:tracePt t="4853" x="5957888" y="1476375"/>
          <p14:tracePt t="4866" x="6045200" y="1489075"/>
          <p14:tracePt t="4874" x="6121400" y="1501775"/>
          <p14:tracePt t="4884" x="6183313" y="1514475"/>
          <p14:tracePt t="4893" x="6246813" y="1539875"/>
          <p14:tracePt t="4903" x="6308725" y="1539875"/>
          <p14:tracePt t="4917" x="6370638" y="1539875"/>
          <p14:tracePt t="4924" x="6396038" y="1552575"/>
          <p14:tracePt t="4934" x="6421438" y="1563688"/>
          <p14:tracePt t="4944" x="6434138" y="1563688"/>
          <p14:tracePt t="4954" x="6446838" y="1563688"/>
          <p14:tracePt t="4995" x="6459538" y="1563688"/>
          <p14:tracePt t="6606" x="6483350" y="1563688"/>
          <p14:tracePt t="6617" x="6521450" y="1552575"/>
          <p14:tracePt t="6627" x="6559550" y="1552575"/>
          <p14:tracePt t="6637" x="6584950" y="1552575"/>
          <p14:tracePt t="6647" x="6646863" y="1552575"/>
          <p14:tracePt t="6658" x="6684963" y="1552575"/>
          <p14:tracePt t="6667" x="6746875" y="1527175"/>
          <p14:tracePt t="6680" x="6784975" y="1527175"/>
          <p14:tracePt t="6688" x="6846888" y="1514475"/>
          <p14:tracePt t="6698" x="6946900" y="1514475"/>
          <p14:tracePt t="6708" x="7072313" y="1514475"/>
          <p14:tracePt t="6717" x="7185025" y="1514475"/>
          <p14:tracePt t="6731" x="7335838" y="1514475"/>
          <p14:tracePt t="6738" x="7459663" y="1514475"/>
          <p14:tracePt t="6748" x="7597775" y="1514475"/>
          <p14:tracePt t="6759" x="7761288" y="1514475"/>
          <p14:tracePt t="6768" x="7910513" y="1514475"/>
          <p14:tracePt t="6781" x="8048625" y="1514475"/>
          <p14:tracePt t="6789" x="8186738" y="1514475"/>
          <p14:tracePt t="6798" x="8299450" y="1527175"/>
          <p14:tracePt t="6810" x="8435975" y="1539875"/>
          <p14:tracePt t="6819" x="8574088" y="1552575"/>
          <p14:tracePt t="6832" x="8699500" y="1563688"/>
          <p14:tracePt t="6839" x="8850313" y="1563688"/>
          <p14:tracePt t="6850" x="8975725" y="1563688"/>
          <p14:tracePt t="6865" x="9050338" y="1576388"/>
          <p14:tracePt t="6870" x="9137650" y="1576388"/>
          <p14:tracePt t="6881" x="9212263" y="1589088"/>
          <p14:tracePt t="6890" x="9263063" y="1601788"/>
          <p14:tracePt t="6900" x="9312275" y="1601788"/>
          <p14:tracePt t="6914" x="9363075" y="1601788"/>
          <p14:tracePt t="6921" x="9413875" y="1601788"/>
          <p14:tracePt t="6931" x="9488488" y="1601788"/>
          <p14:tracePt t="6941" x="9525000" y="1601788"/>
          <p14:tracePt t="6952" x="9575800" y="1601788"/>
          <p14:tracePt t="6964" x="9613900" y="1601788"/>
          <p14:tracePt t="6971" x="9663113" y="1601788"/>
          <p14:tracePt t="6981" x="9675813" y="1601788"/>
          <p14:tracePt t="6992" x="9701213" y="1601788"/>
          <p14:tracePt t="7002" x="9713913" y="1601788"/>
          <p14:tracePt t="7014" x="9726613" y="1601788"/>
          <p14:tracePt t="7022" x="9739313" y="1601788"/>
          <p14:tracePt t="7032" x="9763125" y="1601788"/>
          <p14:tracePt t="7043" x="9801225" y="1601788"/>
          <p14:tracePt t="7052" x="9875838" y="1601788"/>
          <p14:tracePt t="7064" x="9926638" y="1601788"/>
          <p14:tracePt t="7073" x="10013950" y="1601788"/>
          <p14:tracePt t="7083" x="10113963" y="1614488"/>
          <p14:tracePt t="7096" x="10213975" y="1627188"/>
          <p14:tracePt t="7103" x="10264775" y="1627188"/>
          <p14:tracePt t="7114" x="10339388" y="1639888"/>
          <p14:tracePt t="7123" x="10377488" y="1652588"/>
          <p14:tracePt t="7133" x="10439400" y="1663700"/>
          <p14:tracePt t="7148" x="10539413" y="1663700"/>
          <p14:tracePt t="7154" x="10652125" y="1676400"/>
          <p14:tracePt t="7165" x="10764838" y="1676400"/>
          <p14:tracePt t="7174" x="10877550" y="1689100"/>
          <p14:tracePt t="7184" x="10952163" y="1701800"/>
          <p14:tracePt t="7198" x="11015663" y="1701800"/>
          <p14:tracePt t="7204" x="11041063" y="1701800"/>
          <p14:tracePt t="7215" x="11077575" y="1701800"/>
          <p14:tracePt t="7235" x="11090275" y="1701800"/>
          <p14:tracePt t="7255" x="11102975" y="1701800"/>
          <p14:tracePt t="7265" x="11128375" y="1701800"/>
          <p14:tracePt t="7276" x="11141075" y="1701800"/>
          <p14:tracePt t="7285" x="11153775" y="1701800"/>
          <p14:tracePt t="7296" x="11164888" y="1701800"/>
          <p14:tracePt t="7306" x="11177588" y="1701800"/>
          <p14:tracePt t="7316" x="11190288" y="1701800"/>
          <p14:tracePt t="7346" x="11202988" y="1701800"/>
          <p14:tracePt t="7378" x="11215688" y="1701800"/>
          <p14:tracePt t="7439" x="11190288" y="1701800"/>
          <p14:tracePt t="7448" x="11090275" y="1701800"/>
          <p14:tracePt t="7458" x="10877550" y="1701800"/>
          <p14:tracePt t="7468" x="10464800" y="1689100"/>
          <p14:tracePt t="7480" x="9888538" y="1689100"/>
          <p14:tracePt t="7488" x="9212263" y="1689100"/>
          <p14:tracePt t="7498" x="8461375" y="1727200"/>
          <p14:tracePt t="7509" x="7673975" y="1776413"/>
          <p14:tracePt t="7518" x="6859588" y="1801813"/>
          <p14:tracePt t="7530" x="6208713" y="1852613"/>
          <p14:tracePt t="7539" x="5457825" y="1876425"/>
          <p14:tracePt t="7549" x="4868863" y="1901825"/>
          <p14:tracePt t="7563" x="4092575" y="1952625"/>
          <p14:tracePt t="7569" x="3479800" y="1952625"/>
          <p14:tracePt t="7580" x="2928938" y="1978025"/>
          <p14:tracePt t="7589" x="2478088" y="2001838"/>
          <p14:tracePt t="7600" x="2027238" y="2065338"/>
          <p14:tracePt t="7613" x="1701800" y="2101850"/>
          <p14:tracePt t="7620" x="1414463" y="2139950"/>
          <p14:tracePt t="7631" x="1227138" y="2152650"/>
          <p14:tracePt t="7640" x="1076325" y="2165350"/>
          <p14:tracePt t="7650" x="989013" y="2165350"/>
          <p14:tracePt t="7664" x="950913" y="2178050"/>
          <p14:tracePt t="7671" x="938213" y="2178050"/>
          <p14:tracePt t="7681" x="925513" y="2178050"/>
          <p14:tracePt t="7904" x="938213" y="2178050"/>
          <p14:tracePt t="7948" x="950913" y="2178050"/>
          <p14:tracePt t="7975" x="963613" y="2178050"/>
          <p14:tracePt t="7985" x="976313" y="2178050"/>
          <p14:tracePt t="7995" x="989013" y="2178050"/>
          <p14:tracePt t="8028" x="1001713" y="2178050"/>
          <p14:tracePt t="8066" x="1014413" y="2178050"/>
          <p14:tracePt t="8086" x="1038225" y="2178050"/>
          <p14:tracePt t="8107" x="1050925" y="2178050"/>
          <p14:tracePt t="8117" x="1063625" y="2178050"/>
          <p14:tracePt t="8129" x="1076325" y="2178050"/>
          <p14:tracePt t="8137" x="1101725" y="2178050"/>
          <p14:tracePt t="8158" x="1114425" y="2178050"/>
          <p14:tracePt t="8170" x="1127125" y="2178050"/>
          <p14:tracePt t="8188" x="1127125" y="2165350"/>
          <p14:tracePt t="8197" x="1139825" y="2165350"/>
          <p14:tracePt t="8218" x="1150938" y="2165350"/>
          <p14:tracePt t="8248" x="1163638" y="2165350"/>
          <p14:tracePt t="8381" x="1176338" y="2165350"/>
          <p14:tracePt t="8421" x="1189038" y="2165350"/>
          <p14:tracePt t="8441" x="1201738" y="2165350"/>
          <p14:tracePt t="8471" x="1214438" y="2165350"/>
          <p14:tracePt t="8502" x="1227138" y="2152650"/>
          <p14:tracePt t="8542" x="1239838" y="2152650"/>
          <p14:tracePt t="8552" x="1252538" y="2152650"/>
          <p14:tracePt t="8644" x="1263650" y="2152650"/>
          <p14:tracePt t="8664" x="1263650" y="2139950"/>
          <p14:tracePt t="8677" x="1276350" y="2139950"/>
          <p14:tracePt t="8706" x="1289050" y="2139950"/>
          <p14:tracePt t="8728" x="1301750" y="2139950"/>
          <p14:tracePt t="8755" x="1314450" y="2139950"/>
          <p14:tracePt t="8796" x="1327150" y="2139950"/>
          <p14:tracePt t="8826" x="1352550" y="2139950"/>
          <p14:tracePt t="8846" x="1363663" y="2127250"/>
          <p14:tracePt t="8857" x="1376363" y="2127250"/>
          <p14:tracePt t="8869" x="1389063" y="2127250"/>
          <p14:tracePt t="8878" x="1401763" y="2127250"/>
          <p14:tracePt t="8887" x="1414463" y="2127250"/>
          <p14:tracePt t="8897" x="1427163" y="2127250"/>
          <p14:tracePt t="8911" x="1439863" y="2127250"/>
          <p14:tracePt t="8928" x="1465263" y="2127250"/>
          <p14:tracePt t="8948" x="1476375" y="2127250"/>
          <p14:tracePt t="8962" x="1501775" y="2127250"/>
          <p14:tracePt t="8968" x="1527175" y="2127250"/>
          <p14:tracePt t="8978" x="1539875" y="2114550"/>
          <p14:tracePt t="8988" x="1552575" y="2114550"/>
          <p14:tracePt t="8999" x="1565275" y="2114550"/>
          <p14:tracePt t="9011" x="1577975" y="2114550"/>
          <p14:tracePt t="9019" x="1589088" y="2114550"/>
          <p14:tracePt t="9031" x="1601788" y="2114550"/>
          <p14:tracePt t="9049" x="1627188" y="2114550"/>
          <p14:tracePt t="9069" x="1639888" y="2114550"/>
          <p14:tracePt t="9079" x="1665288" y="2114550"/>
          <p14:tracePt t="9091" x="1677988" y="2114550"/>
          <p14:tracePt t="9103" x="1689100" y="2114550"/>
          <p14:tracePt t="9111" x="1701800" y="2114550"/>
          <p14:tracePt t="9130" x="1727200" y="2114550"/>
          <p14:tracePt t="9144" x="1739900" y="2114550"/>
          <p14:tracePt t="9153" x="1765300" y="2114550"/>
          <p14:tracePt t="9161" x="1778000" y="2114550"/>
          <p14:tracePt t="9171" x="1814513" y="2114550"/>
          <p14:tracePt t="9181" x="1839913" y="2114550"/>
          <p14:tracePt t="9194" x="1878013" y="2114550"/>
          <p14:tracePt t="9201" x="1914525" y="2114550"/>
          <p14:tracePt t="9211" x="1952625" y="2114550"/>
          <p14:tracePt t="9221" x="1978025" y="2114550"/>
          <p14:tracePt t="9232" x="2014538" y="2114550"/>
          <p14:tracePt t="9245" x="2078038" y="2114550"/>
          <p14:tracePt t="9252" x="2178050" y="2114550"/>
          <p14:tracePt t="9262" x="2252663" y="2114550"/>
          <p14:tracePt t="9272" x="2316163" y="2114550"/>
          <p14:tracePt t="9282" x="2378075" y="2114550"/>
          <p14:tracePt t="9294" x="2428875" y="2114550"/>
          <p14:tracePt t="9302" x="2465388" y="2114550"/>
          <p14:tracePt t="9313" x="2503488" y="2114550"/>
          <p14:tracePt t="9323" x="2565400" y="2114550"/>
          <p14:tracePt t="9333" x="2667000" y="2114550"/>
          <p14:tracePt t="9344" x="2767013" y="2114550"/>
          <p14:tracePt t="9353" x="2903538" y="2127250"/>
          <p14:tracePt t="9363" x="3016250" y="2139950"/>
          <p14:tracePt t="9377" x="3103563" y="2152650"/>
          <p14:tracePt t="9384" x="3179763" y="2152650"/>
          <p14:tracePt t="9395" x="3241675" y="2152650"/>
          <p14:tracePt t="9404" x="3317875" y="2152650"/>
          <p14:tracePt t="9414" x="3354388" y="2152650"/>
          <p14:tracePt t="9427" x="3441700" y="2152650"/>
          <p14:tracePt t="9434" x="3505200" y="2165350"/>
          <p14:tracePt t="9445" x="3630613" y="2178050"/>
          <p14:tracePt t="9454" x="3717925" y="2178050"/>
          <p14:tracePt t="9464" x="3792538" y="2190750"/>
          <p14:tracePt t="9478" x="3867150" y="2190750"/>
          <p14:tracePt t="9486" x="3917950" y="2190750"/>
          <p14:tracePt t="9496" x="4005263" y="2190750"/>
          <p14:tracePt t="9506" x="4105275" y="2190750"/>
          <p14:tracePt t="9516" x="4217988" y="2190750"/>
          <p14:tracePt t="9527" x="4330700" y="2190750"/>
          <p14:tracePt t="9536" x="4430713" y="2190750"/>
          <p14:tracePt t="9546" x="4568825" y="2201863"/>
          <p14:tracePt t="9556" x="4694238" y="2214563"/>
          <p14:tracePt t="9566" x="4794250" y="2214563"/>
          <p14:tracePt t="9578" x="4856163" y="2227263"/>
          <p14:tracePt t="9588" x="4932363" y="2239963"/>
          <p14:tracePt t="9596" x="4968875" y="2239963"/>
          <p14:tracePt t="9610" x="5019675" y="2239963"/>
          <p14:tracePt t="9617" x="5045075" y="2239963"/>
          <p14:tracePt t="9627" x="5068888" y="2239963"/>
          <p14:tracePt t="9637" x="5081588" y="2239963"/>
          <p14:tracePt t="9647" x="5094288" y="2239963"/>
          <p14:tracePt t="9660" x="5106988" y="2239963"/>
          <p14:tracePt t="9668" x="5119688" y="2239963"/>
          <p14:tracePt t="9698" x="5132388" y="2239963"/>
          <p14:tracePt t="9718" x="5145088" y="2239963"/>
          <p14:tracePt t="11634" x="5157788" y="2239963"/>
          <p14:tracePt t="11644" x="5170488" y="2239963"/>
          <p14:tracePt t="11665" x="5181600" y="2252663"/>
          <p14:tracePt t="11675" x="5207000" y="2265363"/>
          <p14:tracePt t="11684" x="5232400" y="2265363"/>
          <p14:tracePt t="11694" x="5257800" y="2265363"/>
          <p14:tracePt t="11708" x="5307013" y="2265363"/>
          <p14:tracePt t="11715" x="5345113" y="2265363"/>
          <p14:tracePt t="11727" x="5419725" y="2278063"/>
          <p14:tracePt t="11736" x="5470525" y="2278063"/>
          <p14:tracePt t="11745" x="5519738" y="2278063"/>
          <p14:tracePt t="11758" x="5583238" y="2290763"/>
          <p14:tracePt t="11766" x="5657850" y="2290763"/>
          <p14:tracePt t="11776" x="5757863" y="2290763"/>
          <p14:tracePt t="11786" x="5857875" y="2290763"/>
          <p14:tracePt t="11796" x="5970588" y="2303463"/>
          <p14:tracePt t="11808" x="6096000" y="2303463"/>
          <p14:tracePt t="11816" x="6196013" y="2303463"/>
          <p14:tracePt t="11826" x="6296025" y="2314575"/>
          <p14:tracePt t="11840" x="6359525" y="2314575"/>
          <p14:tracePt t="11847" x="6434138" y="2314575"/>
          <p14:tracePt t="11858" x="6472238" y="2314575"/>
          <p14:tracePt t="11867" x="6521450" y="2314575"/>
          <p14:tracePt t="11889" x="6546850" y="2314575"/>
          <p14:tracePt t="11892" x="6584950" y="2314575"/>
          <p14:tracePt t="11897" x="6608763" y="2314575"/>
          <p14:tracePt t="11908" x="6646863" y="2314575"/>
          <p14:tracePt t="11918" x="6672263" y="2314575"/>
          <p14:tracePt t="11928" x="6708775" y="2314575"/>
          <p14:tracePt t="11941" x="6734175" y="2314575"/>
          <p14:tracePt t="11948" x="6784975" y="2314575"/>
          <p14:tracePt t="11959" x="6808788" y="2314575"/>
          <p14:tracePt t="11968" x="6859588" y="2314575"/>
          <p14:tracePt t="11978" x="6884988" y="2314575"/>
          <p14:tracePt t="11991" x="6921500" y="2314575"/>
          <p14:tracePt t="11999" x="6946900" y="2314575"/>
          <p14:tracePt t="12009" x="6972300" y="2314575"/>
          <p14:tracePt t="12020" x="6985000" y="2314575"/>
          <p14:tracePt t="12029" x="7010400" y="2314575"/>
          <p14:tracePt t="12040" x="7034213" y="2314575"/>
          <p14:tracePt t="12049" x="7059613" y="2314575"/>
          <p14:tracePt t="12059" x="7072313" y="2314575"/>
          <p14:tracePt t="12074" x="7097713" y="2314575"/>
          <p14:tracePt t="12080" x="7110413" y="2314575"/>
          <p14:tracePt t="12090" x="7134225" y="2314575"/>
          <p14:tracePt t="12100" x="7146925" y="2314575"/>
          <p14:tracePt t="12110" x="7159625" y="2314575"/>
          <p14:tracePt t="12124" x="7172325" y="2314575"/>
          <p14:tracePt t="12130" x="7185025" y="2314575"/>
          <p14:tracePt t="12141" x="7197725" y="2314575"/>
          <p14:tracePt t="12151" x="7210425" y="2314575"/>
          <p14:tracePt t="12172" x="7223125" y="2314575"/>
          <p14:tracePt t="12191" x="7235825" y="2314575"/>
          <p14:tracePt t="12223" x="7246938" y="2314575"/>
          <p14:tracePt t="12241" x="7259638" y="2314575"/>
          <p14:tracePt t="12253" x="7272338" y="2314575"/>
          <p14:tracePt t="12262" x="7285038" y="2314575"/>
          <p14:tracePt t="12283" x="7310438" y="2303463"/>
          <p14:tracePt t="12293" x="7323138" y="2303463"/>
          <p14:tracePt t="12307" x="7348538" y="2290763"/>
          <p14:tracePt t="12315" x="7359650" y="2290763"/>
          <p14:tracePt t="12325" x="7385050" y="2290763"/>
          <p14:tracePt t="12343" x="7410450" y="2290763"/>
          <p14:tracePt t="12357" x="7423150" y="2290763"/>
          <p14:tracePt t="12363" x="7459663" y="2290763"/>
          <p14:tracePt t="12374" x="7497763" y="2278063"/>
          <p14:tracePt t="12384" x="7535863" y="2278063"/>
          <p14:tracePt t="12394" x="7572375" y="2278063"/>
          <p14:tracePt t="12407" x="7623175" y="2265363"/>
          <p14:tracePt t="12414" x="7697788" y="2265363"/>
          <p14:tracePt t="12425" x="7761288" y="2252663"/>
          <p14:tracePt t="12435" x="7848600" y="2239963"/>
          <p14:tracePt t="12444" x="7886700" y="2239963"/>
          <p14:tracePt t="12458" x="7948613" y="2239963"/>
          <p14:tracePt t="12465" x="7986713" y="2239963"/>
          <p14:tracePt t="12476" x="8035925" y="2239963"/>
          <p14:tracePt t="12485" x="8099425" y="2227263"/>
          <p14:tracePt t="12495" x="8148638" y="2227263"/>
          <p14:tracePt t="12507" x="8248650" y="2227263"/>
          <p14:tracePt t="12515" x="8399463" y="2227263"/>
          <p14:tracePt t="12526" x="8586788" y="2227263"/>
          <p14:tracePt t="12540" x="8737600" y="2227263"/>
          <p14:tracePt t="12546" x="8850313" y="2227263"/>
          <p14:tracePt t="12557" x="8999538" y="2227263"/>
          <p14:tracePt t="12566" x="9124950" y="2227263"/>
          <p14:tracePt t="12577" x="9237663" y="2227263"/>
          <p14:tracePt t="12590" x="9324975" y="2239963"/>
          <p14:tracePt t="12597" x="9401175" y="2239963"/>
          <p14:tracePt t="12607" x="9463088" y="2252663"/>
          <p14:tracePt t="12617" x="9550400" y="2265363"/>
          <p14:tracePt t="12627" x="9613900" y="2265363"/>
          <p14:tracePt t="12641" x="9663113" y="2278063"/>
          <p14:tracePt t="12647" x="9726613" y="2278063"/>
          <p14:tracePt t="12657" x="9763125" y="2290763"/>
          <p14:tracePt t="12668" x="9801225" y="2290763"/>
          <p14:tracePt t="12678" x="9826625" y="2290763"/>
          <p14:tracePt t="12690" x="9852025" y="2303463"/>
          <p14:tracePt t="12698" x="9875838" y="2303463"/>
          <p14:tracePt t="12709" x="9913938" y="2303463"/>
          <p14:tracePt t="12718" x="9939338" y="2303463"/>
          <p14:tracePt t="12729" x="9975850" y="2303463"/>
          <p14:tracePt t="12740" x="10026650" y="2314575"/>
          <p14:tracePt t="12749" x="10064750" y="2314575"/>
          <p14:tracePt t="12759" x="10101263" y="2314575"/>
          <p14:tracePt t="12773" x="10139363" y="2314575"/>
          <p14:tracePt t="12779" x="10152063" y="2314575"/>
          <p14:tracePt t="12790" x="10177463" y="2314575"/>
          <p14:tracePt t="12799" x="10188575" y="2314575"/>
          <p14:tracePt t="12809" x="10213975" y="2314575"/>
          <p14:tracePt t="12830" x="10226675" y="2314575"/>
          <p14:tracePt t="12841" x="10239375" y="2314575"/>
          <p14:tracePt t="12871" x="10252075" y="2314575"/>
          <p14:tracePt t="12880" x="10264775" y="2314575"/>
          <p14:tracePt t="12922" x="10277475" y="2314575"/>
          <p14:tracePt t="12941" x="10301288" y="2314575"/>
          <p14:tracePt t="12952" x="10313988" y="2314575"/>
          <p14:tracePt t="12972" x="10339388" y="2314575"/>
          <p14:tracePt t="12992" x="10352088" y="2314575"/>
          <p14:tracePt t="13005" x="10377488" y="2314575"/>
          <p14:tracePt t="13012" x="10390188" y="2314575"/>
          <p14:tracePt t="13022" x="10414000" y="2314575"/>
          <p14:tracePt t="13033" x="10426700" y="2314575"/>
          <p14:tracePt t="13042" x="10452100" y="2314575"/>
          <p14:tracePt t="13063" x="10464800" y="2314575"/>
          <p14:tracePt t="13073" x="10477500" y="2314575"/>
          <p14:tracePt t="13083" x="10490200" y="2314575"/>
          <p14:tracePt t="13093" x="10502900" y="2314575"/>
          <p14:tracePt t="13113" x="10514013" y="2314575"/>
          <p14:tracePt t="13154" x="10526713" y="2314575"/>
          <p14:tracePt t="13783" x="10539413" y="2314575"/>
          <p14:tracePt t="13935" x="10514013" y="2314575"/>
          <p14:tracePt t="13945" x="10414000" y="2314575"/>
          <p14:tracePt t="13954" x="10201275" y="2314575"/>
          <p14:tracePt t="13965" x="9901238" y="2314575"/>
          <p14:tracePt t="13975" x="9450388" y="2303463"/>
          <p14:tracePt t="13988" x="8999538" y="2290763"/>
          <p14:tracePt t="13996" x="8424863" y="2290763"/>
          <p14:tracePt t="14006" x="7810500" y="2290763"/>
          <p14:tracePt t="14016" x="7310438" y="2290763"/>
          <p14:tracePt t="14029" x="6897688" y="2290763"/>
          <p14:tracePt t="14038" x="6383338" y="2290763"/>
          <p14:tracePt t="14046" x="5945188" y="2290763"/>
          <p14:tracePt t="14056" x="5470525" y="2290763"/>
          <p14:tracePt t="14066" x="5019675" y="2290763"/>
          <p14:tracePt t="14076" x="4530725" y="2365375"/>
          <p14:tracePt t="14088" x="4081463" y="2403475"/>
          <p14:tracePt t="14097" x="3654425" y="2452688"/>
          <p14:tracePt t="14107" x="3328988" y="2503488"/>
          <p14:tracePt t="14121" x="3067050" y="2540000"/>
          <p14:tracePt t="14127" x="2841625" y="2565400"/>
          <p14:tracePt t="14137" x="2690813" y="2590800"/>
          <p14:tracePt t="14148" x="2528888" y="2616200"/>
          <p14:tracePt t="14158" x="2416175" y="2616200"/>
          <p14:tracePt t="14172" x="2328863" y="2627313"/>
          <p14:tracePt t="14178" x="2228850" y="2627313"/>
          <p14:tracePt t="14189" x="2127250" y="2627313"/>
          <p14:tracePt t="14198" x="2027238" y="2627313"/>
          <p14:tracePt t="14209" x="1927225" y="2640013"/>
          <p14:tracePt t="14221" x="1814513" y="2652713"/>
          <p14:tracePt t="14229" x="1739900" y="2665413"/>
          <p14:tracePt t="14239" x="1627188" y="2690813"/>
          <p14:tracePt t="14249" x="1514475" y="2716213"/>
          <p14:tracePt t="14259" x="1401763" y="2740025"/>
          <p14:tracePt t="14271" x="1301750" y="2778125"/>
          <p14:tracePt t="14279" x="1214438" y="2790825"/>
          <p14:tracePt t="14290" x="1163638" y="2803525"/>
          <p14:tracePt t="14300" x="1101725" y="2828925"/>
          <p14:tracePt t="14310" x="1076325" y="2828925"/>
          <p14:tracePt t="14322" x="1063625" y="2840038"/>
          <p14:tracePt t="14330" x="1027113" y="2840038"/>
          <p14:tracePt t="14340" x="989013" y="2840038"/>
          <p14:tracePt t="14354" x="963613" y="2840038"/>
          <p14:tracePt t="14360" x="925513" y="2852738"/>
          <p14:tracePt t="14381" x="914400" y="2852738"/>
          <p14:tracePt t="14543" x="925513" y="2852738"/>
          <p14:tracePt t="14573" x="938213" y="2840038"/>
          <p14:tracePt t="14593" x="950913" y="2840038"/>
          <p14:tracePt t="14614" x="963613" y="2840038"/>
          <p14:tracePt t="14624" x="976313" y="2840038"/>
          <p14:tracePt t="14637" x="1001713" y="2840038"/>
          <p14:tracePt t="14644" x="1027113" y="2840038"/>
          <p14:tracePt t="14654" x="1076325" y="2840038"/>
          <p14:tracePt t="14664" x="1114425" y="2828925"/>
          <p14:tracePt t="14674" x="1163638" y="2828925"/>
          <p14:tracePt t="14688" x="1201738" y="2816225"/>
          <p14:tracePt t="14695" x="1239838" y="2803525"/>
          <p14:tracePt t="14704" x="1276350" y="2803525"/>
          <p14:tracePt t="14716" x="1339850" y="2790825"/>
          <p14:tracePt t="14725" x="1439863" y="2790825"/>
          <p14:tracePt t="14738" x="1552575" y="2778125"/>
          <p14:tracePt t="14746" x="1665288" y="2765425"/>
          <p14:tracePt t="14755" x="1778000" y="2765425"/>
          <p14:tracePt t="14766" x="1903413" y="2752725"/>
          <p14:tracePt t="14776" x="2027238" y="2740025"/>
          <p14:tracePt t="14788" x="2139950" y="2740025"/>
          <p14:tracePt t="14796" x="2239963" y="2728913"/>
          <p14:tracePt t="14806" x="2316163" y="2716213"/>
          <p14:tracePt t="14820" x="2378075" y="2716213"/>
          <p14:tracePt t="14827" x="2416175" y="2716213"/>
          <p14:tracePt t="14837" x="2465388" y="2716213"/>
          <p14:tracePt t="14847" x="2516188" y="2703513"/>
          <p14:tracePt t="14857" x="2590800" y="2690813"/>
          <p14:tracePt t="14871" x="2716213" y="2678113"/>
          <p14:tracePt t="14877" x="2867025" y="2665413"/>
          <p14:tracePt t="14889" x="3067050" y="2640013"/>
          <p14:tracePt t="14898" x="3216275" y="2627313"/>
          <p14:tracePt t="14907" x="3392488" y="2616200"/>
          <p14:tracePt t="14921" x="3479800" y="2616200"/>
          <p14:tracePt t="14928" x="3554413" y="2616200"/>
          <p14:tracePt t="14938" x="3605213" y="2616200"/>
          <p14:tracePt t="14949" x="3630613" y="2616200"/>
          <p14:tracePt t="14958" x="3654425" y="2616200"/>
          <p14:tracePt t="14979" x="3667125" y="2616200"/>
          <p14:tracePt t="53170" x="3654425" y="2616200"/>
          <p14:tracePt t="53180" x="3643313" y="2590800"/>
          <p14:tracePt t="53190" x="3617913" y="2516188"/>
          <p14:tracePt t="53203" x="3567113" y="2427288"/>
          <p14:tracePt t="53210" x="3492500" y="2290763"/>
          <p14:tracePt t="53222" x="3429000" y="2190750"/>
          <p14:tracePt t="53231" x="3341688" y="2039938"/>
          <p14:tracePt t="53241" x="3192463" y="1827213"/>
          <p14:tracePt t="53256" x="3016250" y="1501775"/>
          <p14:tracePt t="53261" x="2816225" y="1227138"/>
          <p14:tracePt t="53272" x="2590800" y="938213"/>
          <p14:tracePt t="53282" x="2403475" y="763588"/>
          <p14:tracePt t="53291" x="2252663" y="588963"/>
          <p14:tracePt t="53305" x="2103438" y="450850"/>
          <p14:tracePt t="53312" x="1990725" y="350838"/>
          <p14:tracePt t="53324" x="1903413" y="274638"/>
          <p14:tracePt t="53332" x="1827213" y="212725"/>
          <p14:tracePt t="53342" x="1778000" y="150813"/>
          <p14:tracePt t="53355" x="1739900" y="125413"/>
          <p14:tracePt t="53363" x="1714500" y="74613"/>
          <p14:tracePt t="53373" x="1677988" y="12700"/>
          <p14:tracePt t="53566" x="1652588" y="38100"/>
          <p14:tracePt t="53576" x="1652588" y="87313"/>
          <p14:tracePt t="53586" x="1652588" y="150813"/>
          <p14:tracePt t="53595" x="1652588" y="225425"/>
          <p14:tracePt t="53606" x="1652588" y="274638"/>
          <p14:tracePt t="53616" x="1639888" y="338138"/>
          <p14:tracePt t="53625" x="1614488" y="374650"/>
          <p14:tracePt t="53638" x="1601788" y="412750"/>
          <p14:tracePt t="53646" x="1589088" y="450850"/>
          <p14:tracePt t="53656" x="1565275" y="512763"/>
          <p14:tracePt t="53671" x="1527175" y="550863"/>
          <p14:tracePt t="53677" x="1501775" y="588963"/>
          <p14:tracePt t="53688" x="1476375" y="612775"/>
          <p14:tracePt t="53697" x="1452563" y="638175"/>
          <p14:tracePt t="53707" x="1427163" y="676275"/>
          <p14:tracePt t="53722" x="1376363" y="750888"/>
          <p14:tracePt t="53727" x="1327150" y="812800"/>
          <p14:tracePt t="53738" x="1301750" y="863600"/>
          <p14:tracePt t="53748" x="1276350" y="901700"/>
          <p14:tracePt t="53758" x="1252538" y="925513"/>
          <p14:tracePt t="53771" x="1239838" y="950913"/>
          <p14:tracePt t="53788" x="1239838" y="963613"/>
          <p14:tracePt t="53940" x="1239838" y="976313"/>
          <p14:tracePt t="53973" x="1239838" y="989013"/>
          <p14:tracePt t="53981" x="1239838" y="1001713"/>
          <p14:tracePt t="54022" x="1239838" y="1014413"/>
          <p14:tracePt t="54072" x="1239838" y="1025525"/>
          <p14:tracePt t="54085" x="1227138" y="1025525"/>
          <p14:tracePt t="54224" x="1289050" y="1001713"/>
          <p14:tracePt t="54235" x="1339850" y="963613"/>
          <p14:tracePt t="54244" x="1414463" y="925513"/>
          <p14:tracePt t="54254" x="1539875" y="876300"/>
          <p14:tracePt t="54265" x="1714500" y="812800"/>
          <p14:tracePt t="54275" x="1878013" y="776288"/>
          <p14:tracePt t="54286" x="2065338" y="750888"/>
          <p14:tracePt t="54295" x="2228850" y="738188"/>
          <p14:tracePt t="54305" x="2465388" y="738188"/>
          <p14:tracePt t="54319" x="2778125" y="750888"/>
          <p14:tracePt t="54325" x="3167063" y="812800"/>
          <p14:tracePt t="54336" x="3454400" y="850900"/>
          <p14:tracePt t="54345" x="3654425" y="876300"/>
          <p14:tracePt t="54356" x="3805238" y="912813"/>
          <p14:tracePt t="54370" x="3943350" y="950913"/>
          <p14:tracePt t="54376" x="4068763" y="963613"/>
          <p14:tracePt t="54387" x="4192588" y="989013"/>
          <p14:tracePt t="54396" x="4294188" y="1001713"/>
          <p14:tracePt t="54406" x="4381500" y="1014413"/>
          <p14:tracePt t="54420" x="4430713" y="1014413"/>
          <p14:tracePt t="54427" x="4481513" y="1025525"/>
          <p14:tracePt t="54437" x="4506913" y="1025525"/>
          <p14:tracePt t="54447" x="4518025" y="1038225"/>
          <p14:tracePt t="54458" x="4530725" y="1038225"/>
          <p14:tracePt t="54469" x="4530725" y="1050925"/>
          <p14:tracePt t="54498" x="4530725" y="1063625"/>
          <p14:tracePt t="54508" x="4494213" y="1114425"/>
          <p14:tracePt t="54519" x="4406900" y="1150938"/>
          <p14:tracePt t="54528" x="4305300" y="1189038"/>
          <p14:tracePt t="54538" x="4130675" y="1250950"/>
          <p14:tracePt t="54552" x="3956050" y="1289050"/>
          <p14:tracePt t="54558" x="3756025" y="1314450"/>
          <p14:tracePt t="54570" x="3505200" y="1339850"/>
          <p14:tracePt t="54579" x="3317875" y="1339850"/>
          <p14:tracePt t="54589" x="3154363" y="1339850"/>
          <p14:tracePt t="54602" x="3067050" y="1339850"/>
          <p14:tracePt t="54609" x="2992438" y="1327150"/>
          <p14:tracePt t="54619" x="2967038" y="1314450"/>
          <p14:tracePt t="54629" x="2941638" y="1301750"/>
          <p14:tracePt t="54639" x="2928938" y="1289050"/>
          <p14:tracePt t="54652" x="2928938" y="1250950"/>
          <p14:tracePt t="54660" x="2928938" y="1189038"/>
          <p14:tracePt t="54670" x="3003550" y="1076325"/>
          <p14:tracePt t="54680" x="3092450" y="976313"/>
          <p14:tracePt t="54690" x="3179763" y="925513"/>
          <p14:tracePt t="54703" x="3305175" y="889000"/>
          <p14:tracePt t="54711" x="3405188" y="863600"/>
          <p14:tracePt t="54721" x="3530600" y="850900"/>
          <p14:tracePt t="54731" x="3630613" y="838200"/>
          <p14:tracePt t="54741" x="3717925" y="825500"/>
          <p14:tracePt t="54752" x="3767138" y="825500"/>
          <p14:tracePt t="54761" x="3830638" y="825500"/>
          <p14:tracePt t="54771" x="3867150" y="825500"/>
          <p14:tracePt t="54784" x="3892550" y="838200"/>
          <p14:tracePt t="54792" x="3905250" y="863600"/>
          <p14:tracePt t="54803" x="3905250" y="901700"/>
          <p14:tracePt t="54812" x="3843338" y="976313"/>
          <p14:tracePt t="54822" x="3705225" y="1076325"/>
          <p14:tracePt t="54836" x="3467100" y="1163638"/>
          <p14:tracePt t="54843" x="3228975" y="1238250"/>
          <p14:tracePt t="54853" x="3067050" y="1276350"/>
          <p14:tracePt t="54868" x="2854325" y="1314450"/>
          <p14:tracePt t="54872" x="2703513" y="1327150"/>
          <p14:tracePt t="54886" x="2554288" y="1339850"/>
          <p14:tracePt t="54893" x="2465388" y="1339850"/>
          <p14:tracePt t="54903" x="2390775" y="1339850"/>
          <p14:tracePt t="54913" x="2365375" y="1339850"/>
          <p14:tracePt t="54923" x="2339975" y="1339850"/>
          <p14:tracePt t="54964" x="2378075" y="1276350"/>
          <p14:tracePt t="54974" x="2490788" y="1189038"/>
          <p14:tracePt t="54984" x="2616200" y="1101725"/>
          <p14:tracePt t="54994" x="2790825" y="1014413"/>
          <p14:tracePt t="55004" x="3016250" y="912813"/>
          <p14:tracePt t="55018" x="3167063" y="838200"/>
          <p14:tracePt t="55025" x="3328988" y="801688"/>
          <p14:tracePt t="55035" x="3429000" y="763588"/>
          <p14:tracePt t="55047" x="3517900" y="763588"/>
          <p14:tracePt t="55055" x="3541713" y="763588"/>
          <p14:tracePt t="55068" x="3567113" y="763588"/>
          <p14:tracePt t="55076" x="3579813" y="763588"/>
          <p14:tracePt t="55096" x="3567113" y="801688"/>
          <p14:tracePt t="55106" x="3479800" y="876300"/>
          <p14:tracePt t="55119" x="3292475" y="963613"/>
          <p14:tracePt t="55126" x="3054350" y="1050925"/>
          <p14:tracePt t="55136" x="2667000" y="1189038"/>
          <p14:tracePt t="55147" x="2365375" y="1263650"/>
          <p14:tracePt t="55156" x="2103438" y="1314450"/>
          <p14:tracePt t="55169" x="1890713" y="1327150"/>
          <p14:tracePt t="55177" x="1665288" y="1339850"/>
          <p14:tracePt t="55186" x="1539875" y="1339850"/>
          <p14:tracePt t="55197" x="1439863" y="1339850"/>
          <p14:tracePt t="55207" x="1389063" y="1339850"/>
          <p14:tracePt t="55218" x="1352550" y="1339850"/>
          <p14:tracePt t="55227" x="1339850" y="1339850"/>
          <p14:tracePt t="55238" x="1327150" y="1327150"/>
          <p14:tracePt t="55257" x="1327150" y="1314450"/>
          <p14:tracePt t="55268" x="1352550" y="1289050"/>
          <p14:tracePt t="55278" x="1452563" y="1250950"/>
          <p14:tracePt t="55288" x="1601788" y="1176338"/>
          <p14:tracePt t="55302" x="1765300" y="1125538"/>
          <p14:tracePt t="55309" x="1927225" y="1089025"/>
          <p14:tracePt t="55320" x="2090738" y="1038225"/>
          <p14:tracePt t="55329" x="2216150" y="1014413"/>
          <p14:tracePt t="55339" x="2303463" y="989013"/>
          <p14:tracePt t="55352" x="2365375" y="989013"/>
          <p14:tracePt t="55359" x="2403475" y="989013"/>
          <p14:tracePt t="55369" x="2416175" y="989013"/>
          <p14:tracePt t="55380" x="2428875" y="989013"/>
          <p14:tracePt t="55410" x="2416175" y="989013"/>
          <p14:tracePt t="55420" x="2352675" y="1001713"/>
          <p14:tracePt t="55433" x="2278063" y="1014413"/>
          <p14:tracePt t="55440" x="2165350" y="1050925"/>
          <p14:tracePt t="55451" x="2065338" y="1076325"/>
          <p14:tracePt t="55461" x="1903413" y="1089025"/>
          <p14:tracePt t="55470" x="1727200" y="1101725"/>
          <p14:tracePt t="55485" x="1601788" y="1101725"/>
          <p14:tracePt t="55491" x="1476375" y="1101725"/>
          <p14:tracePt t="55501" x="1414463" y="1101725"/>
          <p14:tracePt t="55511" x="1363663" y="1101725"/>
          <p14:tracePt t="55522" x="1327150" y="1089025"/>
          <p14:tracePt t="55534" x="1301750" y="1089025"/>
          <p14:tracePt t="55541" x="1289050" y="1076325"/>
          <p14:tracePt t="55551" x="1289050" y="1063625"/>
          <p14:tracePt t="55563" x="1276350" y="1038225"/>
          <p14:tracePt t="55572" x="1276350" y="1025525"/>
          <p14:tracePt t="55584" x="1276350" y="1001713"/>
          <p14:tracePt t="55592" x="1276350" y="963613"/>
          <p14:tracePt t="55602" x="1289050" y="912813"/>
          <p14:tracePt t="55613" x="1363663" y="838200"/>
          <p14:tracePt t="55622" x="1489075" y="750888"/>
          <p14:tracePt t="55634" x="1614488" y="688975"/>
          <p14:tracePt t="55643" x="1739900" y="625475"/>
          <p14:tracePt t="55653" x="1852613" y="600075"/>
          <p14:tracePt t="55664" x="1978025" y="576263"/>
          <p14:tracePt t="55673" x="2078038" y="576263"/>
          <p14:tracePt t="55684" x="2165350" y="576263"/>
          <p14:tracePt t="55694" x="2190750" y="576263"/>
          <p14:tracePt t="55704" x="2216150" y="576263"/>
          <p14:tracePt t="55725" x="2228850" y="576263"/>
          <p14:tracePt t="55754" x="2178050" y="612775"/>
          <p14:tracePt t="55767" x="2039938" y="663575"/>
          <p14:tracePt t="55774" x="1814513" y="750888"/>
          <p14:tracePt t="55785" x="1577975" y="812800"/>
          <p14:tracePt t="55795" x="1239838" y="876300"/>
          <p14:tracePt t="55805" x="950913" y="925513"/>
          <p14:tracePt t="55818" x="750888" y="963613"/>
          <p14:tracePt t="55826" x="500063" y="976313"/>
          <p14:tracePt t="55835" x="325438" y="976313"/>
          <p14:tracePt t="55846" x="163513" y="976313"/>
          <p14:tracePt t="55856" x="38100" y="976313"/>
          <p14:tracePt t="56184" x="100013" y="901700"/>
          <p14:tracePt t="56190" x="238125" y="889000"/>
          <p14:tracePt t="56200" x="400050" y="876300"/>
          <p14:tracePt t="56212" x="650875" y="876300"/>
          <p14:tracePt t="56221" x="1001713" y="850900"/>
          <p14:tracePt t="56233" x="1376363" y="838200"/>
          <p14:tracePt t="56241" x="1727200" y="812800"/>
          <p14:tracePt t="56251" x="2014538" y="801688"/>
          <p14:tracePt t="56261" x="2190750" y="801688"/>
          <p14:tracePt t="56271" x="2390775" y="801688"/>
          <p14:tracePt t="56285" x="2578100" y="801688"/>
          <p14:tracePt t="56292" x="2728913" y="801688"/>
          <p14:tracePt t="56301" x="2928938" y="801688"/>
          <p14:tracePt t="56313" x="3116263" y="801688"/>
          <p14:tracePt t="56322" x="3317875" y="801688"/>
          <p14:tracePt t="56334" x="3492500" y="801688"/>
          <p14:tracePt t="56342" x="3767138" y="801688"/>
          <p14:tracePt t="56352" x="4117975" y="801688"/>
          <p14:tracePt t="56366" x="4494213" y="776288"/>
          <p14:tracePt t="56372" x="4819650" y="738188"/>
          <p14:tracePt t="56384" x="5094288" y="738188"/>
          <p14:tracePt t="56393" x="5332413" y="738188"/>
          <p14:tracePt t="56403" x="5495925" y="738188"/>
          <p14:tracePt t="56417" x="5657850" y="738188"/>
          <p14:tracePt t="56423" x="5795963" y="738188"/>
          <p14:tracePt t="56434" x="5908675" y="738188"/>
          <p14:tracePt t="56444" x="5983288" y="738188"/>
          <p14:tracePt t="56453" x="6034088" y="738188"/>
          <p14:tracePt t="56467" x="6045200" y="750888"/>
          <p14:tracePt t="56474" x="6083300" y="750888"/>
          <p14:tracePt t="56585" x="6070600" y="750888"/>
          <p14:tracePt t="56606" x="6045200" y="750888"/>
          <p14:tracePt t="56616" x="6008688" y="750888"/>
          <p14:tracePt t="56626" x="5921375" y="750888"/>
          <p14:tracePt t="56636" x="5783263" y="750888"/>
          <p14:tracePt t="56650" x="5583238" y="750888"/>
          <p14:tracePt t="56656" x="5270500" y="750888"/>
          <p14:tracePt t="56667" x="4894263" y="738188"/>
          <p14:tracePt t="56677" x="4443413" y="700088"/>
          <p14:tracePt t="56687" x="4117975" y="676275"/>
          <p14:tracePt t="56699" x="3817938" y="676275"/>
          <p14:tracePt t="56707" x="3554413" y="638175"/>
          <p14:tracePt t="56717" x="3305175" y="625475"/>
          <p14:tracePt t="56728" x="3128963" y="612775"/>
          <p14:tracePt t="56738" x="2954338" y="600075"/>
          <p14:tracePt t="56751" x="2803525" y="588963"/>
          <p14:tracePt t="56758" x="2628900" y="588963"/>
          <p14:tracePt t="56768" x="2490788" y="588963"/>
          <p14:tracePt t="56779" x="2365375" y="588963"/>
          <p14:tracePt t="56788" x="2265363" y="588963"/>
          <p14:tracePt t="56799" x="2178050" y="588963"/>
          <p14:tracePt t="56808" x="2139950" y="588963"/>
          <p14:tracePt t="56818" x="2116138" y="588963"/>
          <p14:tracePt t="56833" x="2103438" y="588963"/>
          <p14:tracePt t="56839" x="2090738" y="576263"/>
          <p14:tracePt t="56859" x="2078038" y="576263"/>
          <p14:tracePt t="56881" x="2078038" y="563563"/>
          <p14:tracePt t="56940" x="2090738" y="563563"/>
          <p14:tracePt t="56950" x="2103438" y="563563"/>
          <p14:tracePt t="56961" x="2139950" y="563563"/>
          <p14:tracePt t="56970" x="2178050" y="563563"/>
          <p14:tracePt t="56982" x="2239963" y="563563"/>
          <p14:tracePt t="56995" x="2339975" y="563563"/>
          <p14:tracePt t="57001" x="2428875" y="563563"/>
          <p14:tracePt t="57012" x="2503488" y="563563"/>
          <p14:tracePt t="57021" x="2578100" y="563563"/>
          <p14:tracePt t="57033" x="2641600" y="563563"/>
          <p14:tracePt t="57042" x="2741613" y="563563"/>
          <p14:tracePt t="57052" x="2841625" y="563563"/>
          <p14:tracePt t="57065" x="2954338" y="576263"/>
          <p14:tracePt t="57072" x="3067050" y="576263"/>
          <p14:tracePt t="57082" x="3179763" y="600075"/>
          <p14:tracePt t="57093" x="3279775" y="600075"/>
          <p14:tracePt t="57102" x="3354388" y="612775"/>
          <p14:tracePt t="57116" x="3405188" y="612775"/>
          <p14:tracePt t="57123" x="3441700" y="625475"/>
          <p14:tracePt t="57134" x="3454400" y="625475"/>
          <p14:tracePt t="57143" x="3454400" y="638175"/>
          <p14:tracePt t="57153" x="3467100" y="638175"/>
          <p14:tracePt t="57165" x="3467100" y="650875"/>
          <p14:tracePt t="57173" x="3429000" y="676275"/>
          <p14:tracePt t="57184" x="3341688" y="712788"/>
          <p14:tracePt t="57194" x="3192463" y="763588"/>
          <p14:tracePt t="57204" x="3016250" y="788988"/>
          <p14:tracePt t="57216" x="2867025" y="812800"/>
          <p14:tracePt t="57224" x="2703513" y="825500"/>
          <p14:tracePt t="57235" x="2490788" y="838200"/>
          <p14:tracePt t="57249" x="2328863" y="850900"/>
          <p14:tracePt t="57254" x="2178050" y="850900"/>
          <p14:tracePt t="57266" x="2065338" y="850900"/>
          <p14:tracePt t="57275" x="1978025" y="850900"/>
          <p14:tracePt t="57285" x="1878013" y="838200"/>
          <p14:tracePt t="57299" x="1790700" y="838200"/>
          <p14:tracePt t="57305" x="1689100" y="825500"/>
          <p14:tracePt t="57316" x="1614488" y="825500"/>
          <p14:tracePt t="57325" x="1539875" y="825500"/>
          <p14:tracePt t="57335" x="1476375" y="812800"/>
          <p14:tracePt t="57349" x="1452563" y="812800"/>
          <p14:tracePt t="57356" x="1427163" y="812800"/>
          <p14:tracePt t="57365" x="1414463" y="812800"/>
          <p14:tracePt t="57376" x="1401763" y="812800"/>
          <p14:tracePt t="57387" x="1389063" y="812800"/>
          <p14:tracePt t="57399" x="1376363" y="812800"/>
          <p14:tracePt t="57427" x="1363663" y="812800"/>
          <p14:tracePt t="64208" x="1363663" y="801688"/>
          <p14:tracePt t="64290" x="1389063" y="801688"/>
          <p14:tracePt t="64299" x="1401763" y="801688"/>
          <p14:tracePt t="64309" x="1452563" y="801688"/>
          <p14:tracePt t="64322" x="1489075" y="801688"/>
          <p14:tracePt t="64329" x="1539875" y="801688"/>
          <p14:tracePt t="64341" x="1589088" y="801688"/>
          <p14:tracePt t="64349" x="1665288" y="812800"/>
          <p14:tracePt t="64360" x="1752600" y="812800"/>
          <p14:tracePt t="64373" x="1801813" y="825500"/>
          <p14:tracePt t="64380" x="1878013" y="838200"/>
          <p14:tracePt t="64391" x="1952625" y="838200"/>
          <p14:tracePt t="64400" x="2078038" y="850900"/>
          <p14:tracePt t="64410" x="2178050" y="850900"/>
          <p14:tracePt t="64423" x="2328863" y="863600"/>
          <p14:tracePt t="64431" x="2478088" y="876300"/>
          <p14:tracePt t="64441" x="2628900" y="901700"/>
          <p14:tracePt t="64452" x="2767013" y="912813"/>
          <p14:tracePt t="64462" x="2890838" y="938213"/>
          <p14:tracePt t="64473" x="3054350" y="976313"/>
          <p14:tracePt t="64481" x="3179763" y="989013"/>
          <p14:tracePt t="64492" x="3305175" y="1001713"/>
          <p14:tracePt t="64502" x="3479800" y="1014413"/>
          <p14:tracePt t="64512" x="3654425" y="1025525"/>
          <p14:tracePt t="64525" x="3892550" y="1050925"/>
          <p14:tracePt t="64532" x="4081463" y="1089025"/>
          <p14:tracePt t="64542" x="4230688" y="1101725"/>
          <p14:tracePt t="64556" x="4381500" y="1101725"/>
          <p14:tracePt t="64564" x="4468813" y="1114425"/>
          <p14:tracePt t="64573" x="4530725" y="1125538"/>
          <p14:tracePt t="64583" x="4581525" y="1125538"/>
          <p14:tracePt t="64593" x="4606925" y="1125538"/>
          <p14:tracePt t="64607" x="4619625" y="1125538"/>
          <p14:tracePt t="64613" x="4643438" y="1125538"/>
          <p14:tracePt t="64624" x="4668838" y="1125538"/>
          <p14:tracePt t="64633" x="4706938" y="1125538"/>
          <p14:tracePt t="64643" x="4732338" y="1125538"/>
          <p14:tracePt t="64656" x="4768850" y="1125538"/>
          <p14:tracePt t="64664" x="4794250" y="1125538"/>
          <p14:tracePt t="64674" x="4819650" y="1125538"/>
          <p14:tracePt t="64694" x="4843463" y="1125538"/>
          <p14:tracePt t="64706" x="4856163" y="1125538"/>
          <p14:tracePt t="64715" x="4881563" y="1125538"/>
          <p14:tracePt t="64724" x="4894263" y="1125538"/>
          <p14:tracePt t="64739" x="4932363" y="1125538"/>
          <p14:tracePt t="64745" x="4945063" y="1125538"/>
          <p14:tracePt t="64756" x="4968875" y="1125538"/>
          <p14:tracePt t="64765" x="4981575" y="1125538"/>
          <p14:tracePt t="64775" x="5006975" y="1125538"/>
          <p14:tracePt t="64788" x="5032375" y="1125538"/>
          <p14:tracePt t="64795" x="5045075" y="1125538"/>
          <p14:tracePt t="64816" x="5068888" y="1125538"/>
          <p14:tracePt t="64838" x="5081588" y="1125538"/>
          <p14:tracePt t="64846" x="5094288" y="1125538"/>
          <p14:tracePt t="64859" x="5106988" y="1114425"/>
          <p14:tracePt t="64866" x="5119688" y="1114425"/>
          <p14:tracePt t="64877" x="5145088" y="1114425"/>
          <p14:tracePt t="64889" x="5170488" y="1101725"/>
          <p14:tracePt t="64897" x="5194300" y="1101725"/>
          <p14:tracePt t="64907" x="5207000" y="1101725"/>
          <p14:tracePt t="64918" x="5219700" y="1101725"/>
          <p14:tracePt t="64939" x="5245100" y="1089025"/>
          <p14:tracePt t="64948" x="5270500" y="1076325"/>
          <p14:tracePt t="64957" x="5319713" y="1050925"/>
          <p14:tracePt t="64972" x="5370513" y="1001713"/>
          <p14:tracePt t="64978" x="5419725" y="950913"/>
          <p14:tracePt t="64990" x="5495925" y="925513"/>
          <p14:tracePt t="64998" x="5557838" y="889000"/>
          <p14:tracePt t="65008" x="5583238" y="850900"/>
          <p14:tracePt t="65022" x="5607050" y="850900"/>
          <p14:tracePt t="65028" x="5619750" y="838200"/>
          <p14:tracePt t="65040" x="5632450" y="838200"/>
          <p14:tracePt t="65050" x="5632450" y="825500"/>
          <p14:tracePt t="65072" x="5632450" y="812800"/>
          <p14:tracePt t="65079" x="5632450" y="801688"/>
          <p14:tracePt t="65089" x="5632450" y="776288"/>
          <p14:tracePt t="65099" x="5607050" y="750888"/>
          <p14:tracePt t="65110" x="5545138" y="688975"/>
          <p14:tracePt t="65122" x="5507038" y="638175"/>
          <p14:tracePt t="65136" x="5419725" y="576263"/>
          <p14:tracePt t="65143" x="5345113" y="512763"/>
          <p14:tracePt t="65150" x="5219700" y="425450"/>
          <p14:tracePt t="65160" x="5094288" y="350838"/>
          <p14:tracePt t="65173" x="4956175" y="287338"/>
          <p14:tracePt t="65181" x="4856163" y="238125"/>
          <p14:tracePt t="65191" x="4781550" y="187325"/>
          <p14:tracePt t="65201" x="4694238" y="138113"/>
          <p14:tracePt t="65211" x="4619625" y="100013"/>
          <p14:tracePt t="65223" x="4543425" y="74613"/>
          <p14:tracePt t="65232" x="4468813" y="38100"/>
          <p14:tracePt t="65242" x="4381500" y="12700"/>
          <p14:tracePt t="65256" x="4281488" y="0"/>
          <p14:tracePt t="65414" x="1577975" y="38100"/>
          <p14:tracePt t="65424" x="1401763" y="61913"/>
          <p14:tracePt t="65436" x="1289050" y="87313"/>
          <p14:tracePt t="65444" x="1189038" y="100013"/>
          <p14:tracePt t="65456" x="1114425" y="100013"/>
          <p14:tracePt t="65465" x="989013" y="138113"/>
          <p14:tracePt t="65475" x="876300" y="161925"/>
          <p14:tracePt t="65488" x="750888" y="200025"/>
          <p14:tracePt t="65495" x="638175" y="225425"/>
          <p14:tracePt t="65506" x="450850" y="300038"/>
          <p14:tracePt t="65515" x="338138" y="338138"/>
          <p14:tracePt t="65525" x="212725" y="400050"/>
          <p14:tracePt t="65539" x="125413" y="425450"/>
          <p14:tracePt t="65546" x="61913" y="450850"/>
          <p14:tracePt t="65556" x="25400" y="463550"/>
          <p14:tracePt t="65566" x="12700" y="476250"/>
          <p14:tracePt t="65576" x="0" y="476250"/>
          <p14:tracePt t="65687" x="25400" y="600075"/>
          <p14:tracePt t="65698" x="50800" y="625475"/>
          <p14:tracePt t="65708" x="87313" y="663575"/>
          <p14:tracePt t="65721" x="112713" y="688975"/>
          <p14:tracePt t="65728" x="150813" y="725488"/>
          <p14:tracePt t="65738" x="187325" y="738188"/>
          <p14:tracePt t="65749" x="212725" y="776288"/>
          <p14:tracePt t="65759" x="238125" y="776288"/>
          <p14:tracePt t="65771" x="287338" y="812800"/>
          <p14:tracePt t="65782" x="350838" y="850900"/>
          <p14:tracePt t="65789" x="412750" y="863600"/>
          <p14:tracePt t="65800" x="512763" y="925513"/>
          <p14:tracePt t="65809" x="588963" y="950913"/>
          <p14:tracePt t="65821" x="676275" y="976313"/>
          <p14:tracePt t="65833" x="763588" y="1001713"/>
          <p14:tracePt t="65840" x="838200" y="1014413"/>
          <p14:tracePt t="65854" x="901700" y="1014413"/>
          <p14:tracePt t="65872" x="1089025" y="1038225"/>
          <p14:tracePt t="65880" x="1150938" y="1038225"/>
          <p14:tracePt t="65890" x="1227138" y="1038225"/>
          <p14:tracePt t="65904" x="1339850" y="1038225"/>
          <p14:tracePt t="65910" x="1427163" y="1038225"/>
          <p14:tracePt t="65921" x="1565275" y="1014413"/>
          <p14:tracePt t="65931" x="1677988" y="1014413"/>
          <p14:tracePt t="65942" x="1827213" y="989013"/>
          <p14:tracePt t="65954" x="1952625" y="976313"/>
          <p14:tracePt t="65962" x="2065338" y="963613"/>
          <p14:tracePt t="65973" x="2165350" y="950913"/>
          <p14:tracePt t="65982" x="2252663" y="925513"/>
          <p14:tracePt t="65992" x="2290763" y="912813"/>
          <p14:tracePt t="66004" x="2352675" y="901700"/>
          <p14:tracePt t="66012" x="2390775" y="901700"/>
          <p14:tracePt t="66022" x="2465388" y="889000"/>
          <p14:tracePt t="66033" x="2516188" y="889000"/>
          <p14:tracePt t="66042" x="2603500" y="876300"/>
          <p14:tracePt t="66055" x="2716213" y="876300"/>
          <p14:tracePt t="66063" x="2879725" y="863600"/>
          <p14:tracePt t="66073" x="3041650" y="838200"/>
          <p14:tracePt t="66083" x="3154363" y="838200"/>
          <p14:tracePt t="66093" x="3267075" y="838200"/>
          <p14:tracePt t="66104" x="3341688" y="838200"/>
          <p14:tracePt t="66113" x="3429000" y="838200"/>
          <p14:tracePt t="66124" x="3492500" y="838200"/>
          <p14:tracePt t="66137" x="3567113" y="838200"/>
          <p14:tracePt t="66144" x="3679825" y="850900"/>
          <p14:tracePt t="66154" x="3805238" y="876300"/>
          <p14:tracePt t="66164" x="3968750" y="876300"/>
          <p14:tracePt t="66174" x="4092575" y="889000"/>
          <p14:tracePt t="66188" x="4230688" y="901700"/>
          <p14:tracePt t="66195" x="4356100" y="901700"/>
          <p14:tracePt t="66205" x="4456113" y="912813"/>
          <p14:tracePt t="66215" x="4506913" y="912813"/>
          <p14:tracePt t="66225" x="4556125" y="912813"/>
          <p14:tracePt t="66238" x="4581525" y="912813"/>
          <p14:tracePt t="66245" x="4643438" y="912813"/>
          <p14:tracePt t="66255" x="4719638" y="912813"/>
          <p14:tracePt t="66266" x="4794250" y="912813"/>
          <p14:tracePt t="66277" x="4881563" y="912813"/>
          <p14:tracePt t="66287" x="4968875" y="912813"/>
          <p14:tracePt t="66297" x="5019675" y="912813"/>
          <p14:tracePt t="66306" x="5068888" y="912813"/>
          <p14:tracePt t="66320" x="5094288" y="912813"/>
          <p14:tracePt t="66326" x="5132388" y="912813"/>
          <p14:tracePt t="66336" x="5145088" y="912813"/>
          <p14:tracePt t="66347" x="5170488" y="912813"/>
          <p14:tracePt t="66387" x="5181600" y="912813"/>
          <p14:tracePt t="66419" x="5194300" y="912813"/>
          <p14:tracePt t="66549" x="5157788" y="925513"/>
          <p14:tracePt t="66560" x="5068888" y="938213"/>
          <p14:tracePt t="66570" x="4945063" y="950913"/>
          <p14:tracePt t="66580" x="4843463" y="950913"/>
          <p14:tracePt t="66589" x="4732338" y="950913"/>
          <p14:tracePt t="66603" x="4619625" y="950913"/>
          <p14:tracePt t="66611" x="4468813" y="950913"/>
          <p14:tracePt t="66619" x="4318000" y="950913"/>
          <p14:tracePt t="66630" x="4168775" y="950913"/>
          <p14:tracePt t="66640" x="3943350" y="950913"/>
          <p14:tracePt t="66653" x="3705225" y="950913"/>
          <p14:tracePt t="66660" x="3517900" y="950913"/>
          <p14:tracePt t="66671" x="3354388" y="950913"/>
          <p14:tracePt t="66681" x="3205163" y="950913"/>
          <p14:tracePt t="66691" x="3067050" y="950913"/>
          <p14:tracePt t="66704" x="2916238" y="950913"/>
          <p14:tracePt t="66713" x="2767013" y="950913"/>
          <p14:tracePt t="66721" x="2603500" y="950913"/>
          <p14:tracePt t="66732" x="2452688" y="938213"/>
          <p14:tracePt t="66742" x="2278063" y="938213"/>
          <p14:tracePt t="66753" x="2139950" y="938213"/>
          <p14:tracePt t="66764" x="1990725" y="938213"/>
          <p14:tracePt t="66772" x="1827213" y="938213"/>
          <p14:tracePt t="66783" x="1701800" y="938213"/>
          <p14:tracePt t="66792" x="1639888" y="938213"/>
          <p14:tracePt t="66804" x="1589088" y="938213"/>
          <p14:tracePt t="66813" x="1565275" y="938213"/>
          <p14:tracePt t="66823" x="1539875" y="938213"/>
          <p14:tracePt t="66836" x="1527175" y="938213"/>
          <p14:tracePt t="66867" x="1514475" y="938213"/>
          <p14:tracePt t="66873" x="1501775" y="938213"/>
          <p14:tracePt t="66886" x="1501775" y="925513"/>
          <p14:tracePt t="67218" x="1514475" y="925513"/>
          <p14:tracePt t="67248" x="1527175" y="925513"/>
          <p14:tracePt t="67289" x="1539875" y="925513"/>
          <p14:tracePt t="67309" x="1565275" y="925513"/>
          <p14:tracePt t="67319" x="1589088" y="925513"/>
          <p14:tracePt t="67330" x="1627188" y="925513"/>
          <p14:tracePt t="67339" x="1665288" y="912813"/>
          <p14:tracePt t="67352" x="1701800" y="912813"/>
          <p14:tracePt t="67360" x="1739900" y="901700"/>
          <p14:tracePt t="67370" x="1765300" y="901700"/>
          <p14:tracePt t="67381" x="1778000" y="901700"/>
          <p14:tracePt t="67392" x="1814513" y="901700"/>
          <p14:tracePt t="67403" x="1839913" y="889000"/>
          <p14:tracePt t="67411" x="1927225" y="876300"/>
          <p14:tracePt t="67421" x="2027238" y="876300"/>
          <p14:tracePt t="67431" x="2178050" y="850900"/>
          <p14:tracePt t="67441" x="2378075" y="825500"/>
          <p14:tracePt t="67453" x="2703513" y="812800"/>
          <p14:tracePt t="67461" x="3092450" y="776288"/>
          <p14:tracePt t="67471" x="3567113" y="750888"/>
          <p14:tracePt t="67485" x="4056063" y="725488"/>
          <p14:tracePt t="67493" x="4394200" y="712788"/>
          <p14:tracePt t="67502" x="4581525" y="700088"/>
          <p14:tracePt t="67512" x="4743450" y="676275"/>
          <p14:tracePt t="67522" x="4881563" y="663575"/>
          <p14:tracePt t="67536" x="5019675" y="650875"/>
          <p14:tracePt t="67542" x="5145088" y="638175"/>
          <p14:tracePt t="67554" x="5281613" y="625475"/>
          <p14:tracePt t="67563" x="5407025" y="612775"/>
          <p14:tracePt t="67572" x="5519738" y="600075"/>
          <p14:tracePt t="67586" x="5619750" y="600075"/>
          <p14:tracePt t="67593" x="5719763" y="600075"/>
          <p14:tracePt t="67604" x="5770563" y="600075"/>
          <p14:tracePt t="67614" x="5845175" y="600075"/>
          <p14:tracePt t="67623" x="5870575" y="600075"/>
          <p14:tracePt t="67635" x="5895975" y="600075"/>
          <p14:tracePt t="67643" x="5908675" y="600075"/>
          <p14:tracePt t="67654" x="5921375" y="600075"/>
          <p14:tracePt t="67857" x="5908675" y="600075"/>
          <p14:tracePt t="67877" x="5883275" y="600075"/>
          <p14:tracePt t="67887" x="5857875" y="600075"/>
          <p14:tracePt t="67898" x="5821363" y="612775"/>
          <p14:tracePt t="67907" x="5783263" y="625475"/>
          <p14:tracePt t="67919" x="5719763" y="650875"/>
          <p14:tracePt t="67927" x="5632450" y="676275"/>
          <p14:tracePt t="67950" x="5545138" y="700088"/>
          <p14:tracePt t="67954" x="5495925" y="725488"/>
          <p14:tracePt t="67958" x="5370513" y="750888"/>
          <p14:tracePt t="67969" x="5281613" y="776288"/>
          <p14:tracePt t="67980" x="5157788" y="801688"/>
          <p14:tracePt t="67988" x="5006975" y="825500"/>
          <p14:tracePt t="68001" x="4768850" y="863600"/>
          <p14:tracePt t="68008" x="4468813" y="863600"/>
          <p14:tracePt t="68020" x="4017963" y="876300"/>
          <p14:tracePt t="68029" x="3679825" y="876300"/>
          <p14:tracePt t="68039" x="3367088" y="901700"/>
          <p14:tracePt t="68052" x="2992438" y="901700"/>
          <p14:tracePt t="68059" x="2716213" y="901700"/>
          <p14:tracePt t="68069" x="2528888" y="901700"/>
          <p14:tracePt t="68080" x="2352675" y="901700"/>
          <p14:tracePt t="68089" x="2190750" y="901700"/>
          <p14:tracePt t="68101" x="2052638" y="901700"/>
          <p14:tracePt t="68110" x="1939925" y="901700"/>
          <p14:tracePt t="68120" x="1814513" y="901700"/>
          <p14:tracePt t="68134" x="1701800" y="901700"/>
          <p14:tracePt t="68140" x="1565275" y="901700"/>
          <p14:tracePt t="68151" x="1452563" y="901700"/>
          <p14:tracePt t="68160" x="1339850" y="901700"/>
          <p14:tracePt t="68171" x="1239838" y="901700"/>
          <p14:tracePt t="68184" x="1139825" y="901700"/>
          <p14:tracePt t="68191" x="1063625" y="901700"/>
          <p14:tracePt t="68201" x="1027113" y="901700"/>
          <p14:tracePt t="68211" x="989013" y="901700"/>
          <p14:tracePt t="68233" x="963613" y="901700"/>
          <p14:tracePt t="68242" x="963613" y="889000"/>
          <p14:tracePt t="68262" x="950913" y="889000"/>
          <p14:tracePt t="68273" x="950913" y="876300"/>
          <p14:tracePt t="68515" x="963613" y="876300"/>
          <p14:tracePt t="68525" x="976313" y="876300"/>
          <p14:tracePt t="68587" x="989013" y="876300"/>
          <p14:tracePt t="68627" x="1001713" y="876300"/>
          <p14:tracePt t="68667" x="1014413" y="876300"/>
          <p14:tracePt t="68789" x="1027113" y="876300"/>
          <p14:tracePt t="68830" x="1038225" y="876300"/>
          <p14:tracePt t="68890" x="1050925" y="876300"/>
          <p14:tracePt t="68931" x="1063625" y="876300"/>
          <p14:tracePt t="68961" x="1089025" y="876300"/>
          <p14:tracePt t="68971" x="1101725" y="876300"/>
          <p14:tracePt t="68983" x="1150938" y="876300"/>
          <p14:tracePt t="68992" x="1201738" y="876300"/>
          <p14:tracePt t="69002" x="1314450" y="876300"/>
          <p14:tracePt t="69012" x="1489075" y="876300"/>
          <p14:tracePt t="69023" x="1614488" y="863600"/>
          <p14:tracePt t="69034" x="1739900" y="850900"/>
          <p14:tracePt t="69042" x="1852613" y="838200"/>
          <p14:tracePt t="69053" x="1952625" y="838200"/>
          <p14:tracePt t="69067" x="2039938" y="825500"/>
          <p14:tracePt t="69073" x="2127250" y="825500"/>
          <p14:tracePt t="69084" x="2228850" y="812800"/>
          <p14:tracePt t="69093" x="2365375" y="801688"/>
          <p14:tracePt t="69103" x="2503488" y="801688"/>
          <p14:tracePt t="69117" x="2703513" y="763588"/>
          <p14:tracePt t="69124" x="2954338" y="763588"/>
          <p14:tracePt t="69134" x="3128963" y="763588"/>
          <p14:tracePt t="69143" x="3292475" y="763588"/>
          <p14:tracePt t="69154" x="3441700" y="750888"/>
          <p14:tracePt t="69167" x="3579813" y="750888"/>
          <p14:tracePt t="69174" x="3692525" y="750888"/>
          <p14:tracePt t="69184" x="3792538" y="750888"/>
          <p14:tracePt t="69195" x="3879850" y="750888"/>
          <p14:tracePt t="69204" x="3930650" y="750888"/>
          <p14:tracePt t="69216" x="4005263" y="750888"/>
          <p14:tracePt t="69224" x="4043363" y="750888"/>
          <p14:tracePt t="69235" x="4117975" y="750888"/>
          <p14:tracePt t="69250" x="4181475" y="750888"/>
          <p14:tracePt t="69256" x="4256088" y="750888"/>
          <p14:tracePt t="69267" x="4356100" y="776288"/>
          <p14:tracePt t="69275" x="4443413" y="788988"/>
          <p14:tracePt t="69286" x="4494213" y="801688"/>
          <p14:tracePt t="69300" x="4568825" y="812800"/>
          <p14:tracePt t="69306" x="4606925" y="812800"/>
          <p14:tracePt t="69317" x="4619625" y="825500"/>
          <p14:tracePt t="69326" x="4643438" y="825500"/>
          <p14:tracePt t="69336" x="4656138" y="825500"/>
          <p14:tracePt t="69366" x="4668838" y="825500"/>
          <p14:tracePt t="69388" x="4681538" y="825500"/>
          <p14:tracePt t="69701" x="4681538" y="838200"/>
          <p14:tracePt t="69985" x="4668838" y="838200"/>
          <p14:tracePt t="70016" x="4656138" y="838200"/>
          <p14:tracePt t="70046" x="4643438" y="838200"/>
          <p14:tracePt t="70066" x="4630738" y="838200"/>
          <p14:tracePt t="70077" x="4606925" y="838200"/>
          <p14:tracePt t="70086" x="4518025" y="838200"/>
          <p14:tracePt t="70098" x="4418013" y="838200"/>
          <p14:tracePt t="70106" x="4230688" y="838200"/>
          <p14:tracePt t="70117" x="3979863" y="838200"/>
          <p14:tracePt t="70128" x="3541713" y="838200"/>
          <p14:tracePt t="70137" x="3067050" y="838200"/>
          <p14:tracePt t="70149" x="2654300" y="838200"/>
          <p14:tracePt t="70157" x="2416175" y="838200"/>
          <p14:tracePt t="70168" x="2228850" y="838200"/>
          <p14:tracePt t="70178" x="2052638" y="850900"/>
          <p14:tracePt t="70188" x="1878013" y="850900"/>
          <p14:tracePt t="70199" x="1714500" y="863600"/>
          <p14:tracePt t="70208" x="1565275" y="876300"/>
          <p14:tracePt t="70218" x="1452563" y="876300"/>
          <p14:tracePt t="70231" x="1327150" y="876300"/>
          <p14:tracePt t="70238" x="1276350" y="876300"/>
          <p14:tracePt t="70249" x="1227138" y="876300"/>
          <p14:tracePt t="70259" x="1201738" y="876300"/>
          <p14:tracePt t="70269" x="1176338" y="876300"/>
          <p14:tracePt t="70282" x="1163638" y="876300"/>
          <p14:tracePt t="70289" x="1150938" y="876300"/>
          <p14:tracePt t="70321" x="1139825" y="876300"/>
          <p14:tracePt t="70360" x="1127125" y="876300"/>
          <p14:tracePt t="70390" x="1101725" y="889000"/>
          <p14:tracePt t="70402" x="1076325" y="901700"/>
          <p14:tracePt t="70414" x="1038225" y="901700"/>
          <p14:tracePt t="70421" x="1027113" y="901700"/>
          <p14:tracePt t="70432" x="1014413" y="901700"/>
          <p14:tracePt t="70441" x="1001713" y="901700"/>
          <p14:tracePt t="70451" x="989013" y="901700"/>
          <p14:tracePt t="70465" x="976313" y="901700"/>
          <p14:tracePt t="70502" x="963613" y="901700"/>
          <p14:tracePt t="70666" x="976313" y="901700"/>
          <p14:tracePt t="70684" x="989013" y="901700"/>
          <p14:tracePt t="70698" x="1001713" y="901700"/>
          <p14:tracePt t="70705" x="1038225" y="901700"/>
          <p14:tracePt t="70717" x="1063625" y="901700"/>
          <p14:tracePt t="70725" x="1089025" y="901700"/>
          <p14:tracePt t="70735" x="1114425" y="901700"/>
          <p14:tracePt t="70748" x="1150938" y="901700"/>
          <p14:tracePt t="70755" x="1163638" y="901700"/>
          <p14:tracePt t="70767" x="1201738" y="901700"/>
          <p14:tracePt t="70785" x="1214438" y="901700"/>
          <p14:tracePt t="70798" x="1227138" y="901700"/>
          <p14:tracePt t="70806" x="1252538" y="901700"/>
          <p14:tracePt t="70816" x="1263650" y="901700"/>
          <p14:tracePt t="70827" x="1289050" y="901700"/>
          <p14:tracePt t="70836" x="1314450" y="901700"/>
          <p14:tracePt t="70848" x="1376363" y="901700"/>
          <p14:tracePt t="70857" x="1452563" y="901700"/>
          <p14:tracePt t="70867" x="1601788" y="901700"/>
          <p14:tracePt t="70882" x="1714500" y="901700"/>
          <p14:tracePt t="70887" x="1839913" y="912813"/>
          <p14:tracePt t="70899" x="1903413" y="925513"/>
          <p14:tracePt t="70909" x="2039938" y="925513"/>
          <p14:tracePt t="70917" x="2152650" y="938213"/>
          <p14:tracePt t="70931" x="2278063" y="950913"/>
          <p14:tracePt t="70938" x="2452688" y="963613"/>
          <p14:tracePt t="70949" x="2641600" y="976313"/>
          <p14:tracePt t="70958" x="2854325" y="1001713"/>
          <p14:tracePt t="70968" x="3103563" y="1025525"/>
          <p14:tracePt t="70982" x="3479800" y="1038225"/>
          <p14:tracePt t="70988" x="3705225" y="1076325"/>
          <p14:tracePt t="71000" x="3917950" y="1089025"/>
          <p14:tracePt t="71010" x="4068763" y="1101725"/>
          <p14:tracePt t="71019" x="4205288" y="1101725"/>
          <p14:tracePt t="71031" x="4305300" y="1114425"/>
          <p14:tracePt t="71039" x="4406900" y="1125538"/>
          <p14:tracePt t="71049" x="4506913" y="1125538"/>
          <p14:tracePt t="71060" x="4606925" y="1125538"/>
          <p14:tracePt t="71069" x="4681538" y="1138238"/>
          <p14:tracePt t="71081" x="4768850" y="1138238"/>
          <p14:tracePt t="71090" x="4832350" y="1150938"/>
          <p14:tracePt t="71100" x="4868863" y="1150938"/>
          <p14:tracePt t="71114" x="4919663" y="1163638"/>
          <p14:tracePt t="71121" x="4956175" y="1163638"/>
          <p14:tracePt t="71131" x="4981575" y="1163638"/>
          <p14:tracePt t="71140" x="4994275" y="1163638"/>
          <p14:tracePt t="71150" x="5032375" y="1163638"/>
          <p14:tracePt t="71164" x="5094288" y="1189038"/>
          <p14:tracePt t="71171" x="5170488" y="1214438"/>
          <p14:tracePt t="71182" x="5245100" y="1238250"/>
          <p14:tracePt t="71191" x="5270500" y="1238250"/>
          <p14:tracePt t="71202" x="5307013" y="1250950"/>
          <p14:tracePt t="71214" x="5345113" y="1276350"/>
          <p14:tracePt t="71222" x="5407025" y="1289050"/>
          <p14:tracePt t="71232" x="5419725" y="1289050"/>
          <p14:tracePt t="71242" x="5445125" y="1289050"/>
          <p14:tracePt t="71252" x="5457825" y="1301750"/>
          <p14:tracePt t="71265" x="5470525" y="1301750"/>
          <p14:tracePt t="71272" x="5483225" y="1301750"/>
          <p14:tracePt t="71293" x="5495925" y="1301750"/>
          <p14:tracePt t="72113" x="5495925" y="1250950"/>
          <p14:tracePt t="72124" x="5470525" y="1163638"/>
          <p14:tracePt t="72133" x="5445125" y="1101725"/>
          <p14:tracePt t="72145" x="5445125" y="1076325"/>
          <p14:tracePt t="72154" x="5445125" y="1063625"/>
          <p14:tracePt t="72164" x="5445125" y="1038225"/>
          <p14:tracePt t="72175" x="5445125" y="976313"/>
          <p14:tracePt t="72184" x="5445125" y="925513"/>
          <p14:tracePt t="72196" x="5445125" y="912813"/>
          <p14:tracePt t="72214" x="5445125" y="901700"/>
          <p14:tracePt t="72230" x="5445125" y="889000"/>
          <p14:tracePt t="72246" x="5445125" y="863600"/>
          <p14:tracePt t="72256" x="5457825" y="838200"/>
          <p14:tracePt t="72265" x="5457825" y="825500"/>
          <p14:tracePt t="72286" x="5457825" y="812800"/>
          <p14:tracePt t="72437" x="5457825" y="801688"/>
          <p14:tracePt t="72610" x="5457825" y="812800"/>
          <p14:tracePt t="72630" x="5445125" y="825500"/>
          <p14:tracePt t="72641" x="5445125" y="850900"/>
          <p14:tracePt t="72651" x="5432425" y="901700"/>
          <p14:tracePt t="72662" x="5419725" y="1014413"/>
          <p14:tracePt t="72672" x="5407025" y="1189038"/>
          <p14:tracePt t="72680" x="5394325" y="1363663"/>
          <p14:tracePt t="72695" x="5383213" y="1539875"/>
          <p14:tracePt t="72701" x="5370513" y="1689100"/>
          <p14:tracePt t="72713" x="5332413" y="1852613"/>
          <p14:tracePt t="72721" x="5319713" y="1989138"/>
          <p14:tracePt t="72732" x="5307013" y="2089150"/>
          <p14:tracePt t="72746" x="5281613" y="2178050"/>
          <p14:tracePt t="72752" x="5270500" y="2227263"/>
          <p14:tracePt t="72764" x="5257800" y="2290763"/>
          <p14:tracePt t="72773" x="5257800" y="2327275"/>
          <p14:tracePt t="72784" x="5257800" y="2339975"/>
          <p14:tracePt t="72796" x="5257800" y="2352675"/>
          <p14:tracePt t="72803" x="5257800" y="2365375"/>
          <p14:tracePt t="72894" x="5245100" y="2365375"/>
          <p14:tracePt t="72955" x="5245100" y="2339975"/>
          <p14:tracePt t="72965" x="5232400" y="2314575"/>
          <p14:tracePt t="72979" x="5219700" y="2265363"/>
          <p14:tracePt t="72984" x="5207000" y="2178050"/>
          <p14:tracePt t="72996" x="5207000" y="2078038"/>
          <p14:tracePt t="73006" x="5207000" y="1965325"/>
          <p14:tracePt t="73015" x="5207000" y="1876425"/>
          <p14:tracePt t="73029" x="5207000" y="1801813"/>
          <p14:tracePt t="73035" x="5207000" y="1727200"/>
          <p14:tracePt t="73046" x="5219700" y="1663700"/>
          <p14:tracePt t="73057" x="5219700" y="1601788"/>
          <p14:tracePt t="73065" x="5232400" y="1563688"/>
          <p14:tracePt t="73079" x="5232400" y="1527175"/>
          <p14:tracePt t="73086" x="5232400" y="1489075"/>
          <p14:tracePt t="73096" x="5245100" y="1450975"/>
          <p14:tracePt t="73107" x="5257800" y="1414463"/>
          <p14:tracePt t="73116" x="5257800" y="1389063"/>
          <p14:tracePt t="73129" x="5270500" y="1363663"/>
          <p14:tracePt t="73137" x="5270500" y="1350963"/>
          <p14:tracePt t="73147" x="5270500" y="1327150"/>
          <p14:tracePt t="73167" x="5270500" y="1314450"/>
          <p14:tracePt t="73179" x="5270500" y="1301750"/>
          <p14:tracePt t="73210" x="5270500" y="1289050"/>
          <p14:tracePt t="73218" x="5270500" y="1238250"/>
          <p14:tracePt t="73229" x="5307013" y="1125538"/>
          <p14:tracePt t="73238" x="5332413" y="1038225"/>
          <p14:tracePt t="73248" x="5332413" y="963613"/>
          <p14:tracePt t="73262" x="5345113" y="925513"/>
          <p14:tracePt t="73269" x="5357813" y="889000"/>
          <p14:tracePt t="73280" x="5357813" y="863600"/>
          <p14:tracePt t="73290" x="5357813" y="850900"/>
          <p14:tracePt t="73299" x="5357813" y="838200"/>
          <p14:tracePt t="73311" x="5357813" y="825500"/>
          <p14:tracePt t="73319" x="5357813" y="812800"/>
          <p14:tracePt t="73340" x="5370513" y="788988"/>
          <p14:tracePt t="73351" x="5383213" y="738188"/>
          <p14:tracePt t="73362" x="5445125" y="612775"/>
          <p14:tracePt t="73370" x="5495925" y="525463"/>
          <p14:tracePt t="73380" x="5532438" y="438150"/>
          <p14:tracePt t="73394" x="5557838" y="400050"/>
          <p14:tracePt t="73400" x="5570538" y="350838"/>
          <p14:tracePt t="73412" x="5583238" y="325438"/>
          <p14:tracePt t="73421" x="5595938" y="312738"/>
          <p14:tracePt t="73431" x="5595938" y="287338"/>
          <p14:tracePt t="73445" x="5607050" y="287338"/>
          <p14:tracePt t="73451" x="5607050" y="274638"/>
          <p14:tracePt t="73493" x="5607050" y="263525"/>
          <p14:tracePt t="73573" x="5607050" y="274638"/>
          <p14:tracePt t="73583" x="5595938" y="338138"/>
          <p14:tracePt t="73595" x="5570538" y="476250"/>
          <p14:tracePt t="73603" x="5519738" y="763588"/>
          <p14:tracePt t="73613" x="5432425" y="1201738"/>
          <p14:tracePt t="73624" x="5345113" y="1663700"/>
          <p14:tracePt t="73633" x="5232400" y="2139950"/>
          <p14:tracePt t="73647" x="5157788" y="2465388"/>
          <p14:tracePt t="73654" x="5119688" y="2640013"/>
          <p14:tracePt t="73664" x="5094288" y="2778125"/>
          <p14:tracePt t="73679" x="5081588" y="2852738"/>
          <p14:tracePt t="73684" x="5068888" y="2928938"/>
          <p14:tracePt t="73696" x="5068888" y="2952750"/>
          <p14:tracePt t="73705" x="5057775" y="2978150"/>
          <p14:tracePt t="73806" x="5057775" y="2965450"/>
          <p14:tracePt t="73816" x="5057775" y="2952750"/>
          <p14:tracePt t="73826" x="5057775" y="2941638"/>
          <p14:tracePt t="73837" x="5057775" y="2928938"/>
          <p14:tracePt t="73847" x="5057775" y="2916238"/>
          <p14:tracePt t="73876" x="5057775" y="2903538"/>
          <p14:tracePt t="73887" x="5057775" y="2878138"/>
          <p14:tracePt t="73910" x="5068888" y="2852738"/>
          <p14:tracePt t="73917" x="5068888" y="2840038"/>
          <p14:tracePt t="73928" x="5068888" y="2828925"/>
          <p14:tracePt t="73939" x="5081588" y="2803525"/>
          <p14:tracePt t="73947" x="5094288" y="2765425"/>
          <p14:tracePt t="73962" x="5106988" y="2740025"/>
          <p14:tracePt t="73968" x="5106988" y="2703513"/>
          <p14:tracePt t="73978" x="5119688" y="2665413"/>
          <p14:tracePt t="73988" x="5119688" y="2616200"/>
          <p14:tracePt t="73998" x="5119688" y="2527300"/>
          <p14:tracePt t="74011" x="5119688" y="2465388"/>
          <p14:tracePt t="74019" x="5119688" y="2427288"/>
          <p14:tracePt t="74029" x="5119688" y="2390775"/>
          <p14:tracePt t="74040" x="5119688" y="2365375"/>
          <p14:tracePt t="74049" x="5119688" y="2352675"/>
          <p14:tracePt t="74060" x="5119688" y="2303463"/>
          <p14:tracePt t="74069" x="5106988" y="2214563"/>
          <p14:tracePt t="74080" x="5068888" y="2152650"/>
          <p14:tracePt t="74093" x="5019675" y="2052638"/>
          <p14:tracePt t="74100" x="4956175" y="1939925"/>
          <p14:tracePt t="74111" x="4906963" y="1889125"/>
          <p14:tracePt t="74120" x="4819650" y="1776413"/>
          <p14:tracePt t="74131" x="4781550" y="1714500"/>
          <p14:tracePt t="74144" x="4743450" y="1689100"/>
          <p14:tracePt t="74150" x="4719638" y="1663700"/>
          <p14:tracePt t="74162" x="4706938" y="1639888"/>
          <p14:tracePt t="74171" x="4681538" y="1614488"/>
          <p14:tracePt t="74181" x="4656138" y="1589088"/>
          <p14:tracePt t="74195" x="4630738" y="1576388"/>
          <p14:tracePt t="74201" x="4606925" y="1552575"/>
          <p14:tracePt t="74212" x="4594225" y="1552575"/>
          <p14:tracePt t="74221" x="4568825" y="1539875"/>
          <p14:tracePt t="74232" x="4530725" y="1514475"/>
          <p14:tracePt t="74244" x="4506913" y="1501775"/>
          <p14:tracePt t="74251" x="4468813" y="1489075"/>
          <p14:tracePt t="74262" x="4443413" y="1476375"/>
          <p14:tracePt t="74272" x="4406900" y="1476375"/>
          <p14:tracePt t="74282" x="4394200" y="1463675"/>
          <p14:tracePt t="74294" x="4381500" y="1450975"/>
          <p14:tracePt t="74302" x="4368800" y="1450975"/>
          <p14:tracePt t="74648" x="4356100" y="1439863"/>
          <p14:tracePt t="74659" x="4318000" y="1389063"/>
          <p14:tracePt t="74667" x="4268788" y="1301750"/>
          <p14:tracePt t="74677" x="4192588" y="1201738"/>
          <p14:tracePt t="74688" x="4105275" y="1076325"/>
          <p14:tracePt t="74698" x="3992563" y="963613"/>
          <p14:tracePt t="74710" x="3830638" y="850900"/>
          <p14:tracePt t="74719" x="3705225" y="763588"/>
          <p14:tracePt t="74728" x="3579813" y="700088"/>
          <p14:tracePt t="74738" x="3479800" y="650875"/>
          <p14:tracePt t="74748" x="3392488" y="612775"/>
          <p14:tracePt t="74759" x="3305175" y="588963"/>
          <p14:tracePt t="74768" x="3228975" y="576263"/>
          <p14:tracePt t="74779" x="3128963" y="576263"/>
          <p14:tracePt t="74792" x="3028950" y="563563"/>
          <p14:tracePt t="74799" x="2941638" y="550863"/>
          <p14:tracePt t="74810" x="2841625" y="538163"/>
          <p14:tracePt t="74819" x="2754313" y="538163"/>
          <p14:tracePt t="74829" x="2654300" y="538163"/>
          <p14:tracePt t="74843" x="2554288" y="538163"/>
          <p14:tracePt t="74850" x="2452688" y="538163"/>
          <p14:tracePt t="74860" x="2352675" y="538163"/>
          <p14:tracePt t="74870" x="2278063" y="550863"/>
          <p14:tracePt t="74881" x="2203450" y="563563"/>
          <p14:tracePt t="74893" x="2127250" y="588963"/>
          <p14:tracePt t="74900" x="2065338" y="612775"/>
          <p14:tracePt t="74911" x="2003425" y="625475"/>
          <p14:tracePt t="74921" x="1927225" y="650875"/>
          <p14:tracePt t="74930" x="1865313" y="676275"/>
          <p14:tracePt t="74943" x="1814513" y="688975"/>
          <p14:tracePt t="74951" x="1778000" y="688975"/>
          <p14:tracePt t="74961" x="1739900" y="700088"/>
          <p14:tracePt t="74971" x="1727200" y="700088"/>
          <p14:tracePt t="74981" x="1701800" y="712788"/>
          <p14:tracePt t="75001" x="1689100" y="712788"/>
          <p14:tracePt t="75012" x="1677988" y="712788"/>
          <p14:tracePt t="75025" x="1677988" y="725488"/>
          <p14:tracePt t="75032" x="1665288" y="725488"/>
          <p14:tracePt t="75042" x="1652588" y="738188"/>
          <p14:tracePt t="75052" x="1639888" y="738188"/>
          <p14:tracePt t="75074" x="1627188" y="738188"/>
          <p14:tracePt t="75194" x="1665288" y="738188"/>
          <p14:tracePt t="75207" x="1714500" y="750888"/>
          <p14:tracePt t="75214" x="1778000" y="750888"/>
          <p14:tracePt t="75225" x="1852613" y="763588"/>
          <p14:tracePt t="75235" x="1903413" y="776288"/>
          <p14:tracePt t="75244" x="1952625" y="776288"/>
          <p14:tracePt t="75258" x="2003425" y="776288"/>
          <p14:tracePt t="75265" x="2103438" y="776288"/>
          <p14:tracePt t="75276" x="2239963" y="776288"/>
          <p14:tracePt t="75285" x="2428875" y="788988"/>
          <p14:tracePt t="75296" x="2603500" y="801688"/>
          <p14:tracePt t="75309" x="2790825" y="801688"/>
          <p14:tracePt t="75315" x="2916238" y="812800"/>
          <p14:tracePt t="75326" x="3067050" y="825500"/>
          <p14:tracePt t="75336" x="3205163" y="825500"/>
          <p14:tracePt t="75346" x="3328988" y="838200"/>
          <p14:tracePt t="75360" x="3429000" y="850900"/>
          <p14:tracePt t="75366" x="3554413" y="863600"/>
          <p14:tracePt t="75377" x="3679825" y="876300"/>
          <p14:tracePt t="75387" x="3792538" y="876300"/>
          <p14:tracePt t="75397" x="3979863" y="912813"/>
          <p14:tracePt t="75409" x="4130675" y="912813"/>
          <p14:tracePt t="75417" x="4281488" y="925513"/>
          <p14:tracePt t="75427" x="4406900" y="938213"/>
          <p14:tracePt t="75438" x="4518025" y="938213"/>
          <p14:tracePt t="75447" x="4606925" y="950913"/>
          <p14:tracePt t="75458" x="4694238" y="950913"/>
          <p14:tracePt t="75468" x="4743450" y="950913"/>
          <p14:tracePt t="75477" x="4806950" y="950913"/>
          <p14:tracePt t="75491" x="4856163" y="950913"/>
          <p14:tracePt t="75499" x="4894263" y="950913"/>
          <p14:tracePt t="75508" x="4919663" y="950913"/>
          <p14:tracePt t="75518" x="4945063" y="950913"/>
          <p14:tracePt t="75541" x="4956175" y="950913"/>
          <p14:tracePt t="75551" x="4968875" y="950913"/>
          <p14:tracePt t="75569" x="4981575" y="950913"/>
          <p14:tracePt t="75601" x="4994275" y="950913"/>
          <p14:tracePt t="75833" x="4981575" y="950913"/>
          <p14:tracePt t="75843" x="4968875" y="950913"/>
          <p14:tracePt t="75855" x="4956175" y="950913"/>
          <p14:tracePt t="75863" x="4919663" y="950913"/>
          <p14:tracePt t="75875" x="4881563" y="950913"/>
          <p14:tracePt t="75884" x="4843463" y="950913"/>
          <p14:tracePt t="75893" x="4806950" y="950913"/>
          <p14:tracePt t="75904" x="4781550" y="950913"/>
          <p14:tracePt t="75914" x="4743450" y="950913"/>
          <p14:tracePt t="75925" x="4732338" y="950913"/>
          <p14:tracePt t="75934" x="4706938" y="950913"/>
          <p14:tracePt t="75944" x="4694238" y="950913"/>
          <p14:tracePt t="75957" x="4681538" y="950913"/>
          <p14:tracePt t="75964" x="4668838" y="950913"/>
          <p14:tracePt t="75977" x="4656138" y="950913"/>
          <p14:tracePt t="75985" x="4619625" y="950913"/>
          <p14:tracePt t="75994" x="4556125" y="950913"/>
          <p14:tracePt t="76007" x="4494213" y="950913"/>
          <p14:tracePt t="76015" x="4456113" y="950913"/>
          <p14:tracePt t="76025" x="4368800" y="950913"/>
          <p14:tracePt t="76035" x="4256088" y="950913"/>
          <p14:tracePt t="76045" x="4156075" y="950913"/>
          <p14:tracePt t="76057" x="4105275" y="963613"/>
          <p14:tracePt t="76066" x="4056063" y="963613"/>
          <p14:tracePt t="76076" x="3956050" y="963613"/>
          <p14:tracePt t="76087" x="3779838" y="963613"/>
          <p14:tracePt t="76096" x="3630613" y="963613"/>
          <p14:tracePt t="76107" x="3379788" y="963613"/>
          <p14:tracePt t="76116" x="3028950" y="950913"/>
          <p14:tracePt t="76126" x="2716213" y="938213"/>
          <p14:tracePt t="76137" x="2303463" y="912813"/>
          <p14:tracePt t="76147" x="2014538" y="876300"/>
          <p14:tracePt t="76158" x="1778000" y="876300"/>
          <p14:tracePt t="76167" x="1627188" y="863600"/>
          <p14:tracePt t="76177" x="1489075" y="863600"/>
          <p14:tracePt t="76191" x="1389063" y="850900"/>
          <p14:tracePt t="76197" x="1301750" y="850900"/>
          <p14:tracePt t="76208" x="1252538" y="850900"/>
          <p14:tracePt t="76218" x="1189038" y="850900"/>
          <p14:tracePt t="76227" x="1150938" y="850900"/>
          <p14:tracePt t="76242" x="1114425" y="850900"/>
          <p14:tracePt t="76248" x="1089025" y="850900"/>
          <p14:tracePt t="76258" x="1076325" y="850900"/>
          <p14:tracePt t="76290" x="1063625" y="850900"/>
          <p14:tracePt t="76309" x="1050925" y="850900"/>
          <p14:tracePt t="76502" x="1063625" y="850900"/>
          <p14:tracePt t="76532" x="1076325" y="850900"/>
          <p14:tracePt t="76576" x="1089025" y="850900"/>
          <p14:tracePt t="76603" x="1101725" y="850900"/>
          <p14:tracePt t="76643" x="1114425" y="863600"/>
          <p14:tracePt t="76664" x="1114425" y="876300"/>
          <p14:tracePt t="76673" x="1127125" y="876300"/>
          <p14:tracePt t="76704" x="1139825" y="876300"/>
          <p14:tracePt t="76714" x="1139825" y="889000"/>
          <p14:tracePt t="76755" x="1150938" y="889000"/>
          <p14:tracePt t="76786" x="1163638" y="889000"/>
          <p14:tracePt t="76816" x="1176338" y="889000"/>
          <p14:tracePt t="76838" x="1189038" y="889000"/>
          <p14:tracePt t="76846" x="1201738" y="889000"/>
          <p14:tracePt t="76857" x="1214438" y="889000"/>
          <p14:tracePt t="76867" x="1252538" y="889000"/>
          <p14:tracePt t="76876" x="1314450" y="889000"/>
          <p14:tracePt t="76891" x="1427163" y="889000"/>
          <p14:tracePt t="76897" x="1565275" y="889000"/>
          <p14:tracePt t="76907" x="1778000" y="863600"/>
          <p14:tracePt t="76918" x="2065338" y="825500"/>
          <p14:tracePt t="76927" x="2252663" y="801688"/>
          <p14:tracePt t="76941" x="2452688" y="763588"/>
          <p14:tracePt t="76947" x="2703513" y="725488"/>
          <p14:tracePt t="76971" x="3354388" y="638175"/>
          <p14:tracePt t="76977" x="3805238" y="588963"/>
          <p14:tracePt t="76992" x="4192588" y="550863"/>
          <p14:tracePt t="76997" x="4518025" y="538163"/>
          <p14:tracePt t="77008" x="4756150" y="538163"/>
          <p14:tracePt t="77019" x="4956175" y="538163"/>
          <p14:tracePt t="77028" x="5106988" y="538163"/>
          <p14:tracePt t="77040" x="5245100" y="538163"/>
          <p14:tracePt t="77049" x="5345113" y="538163"/>
          <p14:tracePt t="77059" x="5407025" y="538163"/>
          <p14:tracePt t="77072" x="5432425" y="538163"/>
          <p14:tracePt t="77079" x="5457825" y="538163"/>
          <p14:tracePt t="77090" x="5470525" y="538163"/>
          <p14:tracePt t="77099" x="5483225" y="538163"/>
          <p14:tracePt t="77221" x="5470525" y="538163"/>
          <p14:tracePt t="77242" x="5470525" y="525463"/>
          <p14:tracePt t="77252" x="5457825" y="525463"/>
          <p14:tracePt t="77262" x="5457825" y="512763"/>
          <p14:tracePt t="77273" x="5445125" y="512763"/>
          <p14:tracePt t="77282" x="5419725" y="512763"/>
          <p14:tracePt t="77292" x="5345113" y="512763"/>
          <p14:tracePt t="77306" x="5157788" y="512763"/>
          <p14:tracePt t="77312" x="4894263" y="563563"/>
          <p14:tracePt t="77323" x="4456113" y="650875"/>
          <p14:tracePt t="77332" x="4056063" y="750888"/>
          <p14:tracePt t="77343" x="3517900" y="889000"/>
          <p14:tracePt t="77356" x="3041650" y="1001713"/>
          <p14:tracePt t="77363" x="2678113" y="1089025"/>
          <p14:tracePt t="77374" x="2352675" y="1125538"/>
          <p14:tracePt t="77383" x="2078038" y="1138238"/>
          <p14:tracePt t="77393" x="1801813" y="1138238"/>
          <p14:tracePt t="77407" x="1565275" y="1138238"/>
          <p14:tracePt t="77413" x="1376363" y="1138238"/>
          <p14:tracePt t="77423" x="1201738" y="1125538"/>
          <p14:tracePt t="77434" x="1076325" y="1114425"/>
          <p14:tracePt t="77444" x="1001713" y="1101725"/>
          <p14:tracePt t="77456" x="963613" y="1089025"/>
          <p14:tracePt t="77464" x="950913" y="1089025"/>
          <p14:tracePt t="77474" x="938213" y="1089025"/>
          <p14:tracePt t="77495" x="925513" y="1089025"/>
          <p14:tracePt t="77738" x="925513" y="1076325"/>
          <p14:tracePt t="77789" x="938213" y="1076325"/>
          <p14:tracePt t="77809" x="950913" y="1076325"/>
          <p14:tracePt t="77840" x="963613" y="1076325"/>
          <p14:tracePt t="77880" x="976313" y="1076325"/>
          <p14:tracePt t="77910" x="989013" y="1076325"/>
          <p14:tracePt t="77941" x="1001713" y="1076325"/>
          <p14:tracePt t="77961" x="1014413" y="1076325"/>
          <p14:tracePt t="77992" x="1027113" y="1076325"/>
          <p14:tracePt t="78022" x="1038225" y="1076325"/>
          <p14:tracePt t="78062" x="1063625" y="1076325"/>
          <p14:tracePt t="78082" x="1076325" y="1063625"/>
          <p14:tracePt t="78093" x="1089025" y="1063625"/>
          <p14:tracePt t="78106" x="1101725" y="1063625"/>
          <p14:tracePt t="78113" x="1114425" y="1050925"/>
          <p14:tracePt t="78123" x="1127125" y="1050925"/>
          <p14:tracePt t="78134" x="1139825" y="1050925"/>
          <p14:tracePt t="78143" x="1163638" y="1050925"/>
          <p14:tracePt t="78155" x="1189038" y="1050925"/>
          <p14:tracePt t="78163" x="1214438" y="1050925"/>
          <p14:tracePt t="78173" x="1227138" y="1050925"/>
          <p14:tracePt t="78184" x="1252538" y="1050925"/>
          <p14:tracePt t="78194" x="1276350" y="1050925"/>
          <p14:tracePt t="78204" x="1301750" y="1050925"/>
          <p14:tracePt t="78214" x="1314450" y="1050925"/>
          <p14:tracePt t="78224" x="1352550" y="1050925"/>
          <p14:tracePt t="78238" x="1376363" y="1050925"/>
          <p14:tracePt t="78245" x="1414463" y="1050925"/>
          <p14:tracePt t="78255" x="1439863" y="1050925"/>
          <p14:tracePt t="78265" x="1501775" y="1050925"/>
          <p14:tracePt t="78275" x="1539875" y="1050925"/>
          <p14:tracePt t="78288" x="1639888" y="1050925"/>
          <p14:tracePt t="78295" x="1701800" y="1050925"/>
          <p14:tracePt t="78305" x="1765300" y="1050925"/>
          <p14:tracePt t="78316" x="1890713" y="1050925"/>
          <p14:tracePt t="78326" x="1990725" y="1050925"/>
          <p14:tracePt t="78338" x="2090738" y="1050925"/>
          <p14:tracePt t="78347" x="2190750" y="1050925"/>
          <p14:tracePt t="78356" x="2339975" y="1050925"/>
          <p14:tracePt t="78367" x="2452688" y="1050925"/>
          <p14:tracePt t="78377" x="2603500" y="1050925"/>
          <p14:tracePt t="78388" x="2728913" y="1063625"/>
          <p14:tracePt t="78397" x="2841625" y="1063625"/>
          <p14:tracePt t="78406" x="2979738" y="1076325"/>
          <p14:tracePt t="78417" x="3092450" y="1089025"/>
          <p14:tracePt t="78427" x="3254375" y="1101725"/>
          <p14:tracePt t="78438" x="3379788" y="1114425"/>
          <p14:tracePt t="78448" x="3492500" y="1114425"/>
          <p14:tracePt t="78457" x="3567113" y="1125538"/>
          <p14:tracePt t="78471" x="3654425" y="1138238"/>
          <p14:tracePt t="78480" x="3705225" y="1138238"/>
          <p14:tracePt t="78489" x="3743325" y="1138238"/>
          <p14:tracePt t="78498" x="3767138" y="1138238"/>
          <p14:tracePt t="78508" x="3779838" y="1138238"/>
          <p14:tracePt t="78521" x="3792538" y="1138238"/>
          <p14:tracePt t="78530" x="3817938" y="1138238"/>
          <p14:tracePt t="78538" x="3892550" y="1150938"/>
          <p14:tracePt t="78549" x="3943350" y="1150938"/>
          <p14:tracePt t="78558" x="3992563" y="1163638"/>
          <p14:tracePt t="78571" x="4030663" y="1176338"/>
          <p14:tracePt t="78579" x="4056063" y="1176338"/>
          <p14:tracePt t="78589" x="4081463" y="1176338"/>
          <p14:tracePt t="78600" x="4092575" y="1176338"/>
          <p14:tracePt t="78621" x="4117975" y="1176338"/>
          <p14:tracePt t="78651" x="4130675" y="1176338"/>
          <p14:tracePt t="78660" x="4156075" y="1176338"/>
          <p14:tracePt t="78670" x="4168775" y="1176338"/>
          <p14:tracePt t="78680" x="4181475" y="1176338"/>
          <p14:tracePt t="78690" x="4192588" y="1176338"/>
          <p14:tracePt t="78704" x="4205288" y="1176338"/>
          <p14:tracePt t="78711" x="4217988" y="1176338"/>
          <p14:tracePt t="78721" x="4230688" y="1176338"/>
          <p14:tracePt t="78753" x="4243388" y="1176338"/>
          <p14:tracePt t="79045" x="4268788" y="1176338"/>
          <p14:tracePt t="79066" x="4294188" y="1176338"/>
          <p14:tracePt t="79076" x="4305300" y="1176338"/>
          <p14:tracePt t="79087" x="4343400" y="1176338"/>
          <p14:tracePt t="79106" x="4368800" y="1176338"/>
          <p14:tracePt t="79119" x="4406900" y="1163638"/>
          <p14:tracePt t="79126" x="4443413" y="1163638"/>
          <p14:tracePt t="79138" x="4468813" y="1150938"/>
          <p14:tracePt t="79148" x="4481513" y="1150938"/>
          <p14:tracePt t="79170" x="4506913" y="1150938"/>
          <p14:tracePt t="79177" x="4506913" y="1138238"/>
          <p14:tracePt t="79187" x="4518025" y="1138238"/>
          <p14:tracePt t="79208" x="4530725" y="1138238"/>
          <p14:tracePt t="79228" x="4543425" y="1138238"/>
          <p14:tracePt t="79522" x="4530725" y="1138238"/>
          <p14:tracePt t="79542" x="4518025" y="1138238"/>
          <p14:tracePt t="79553" x="4506913" y="1138238"/>
          <p14:tracePt t="79562" x="4494213" y="1125538"/>
          <p14:tracePt t="79572" x="4456113" y="1125538"/>
          <p14:tracePt t="79586" x="4418013" y="1114425"/>
          <p14:tracePt t="79592" x="4330700" y="1089025"/>
          <p14:tracePt t="79605" x="4205288" y="1063625"/>
          <p14:tracePt t="79613" x="4105275" y="1038225"/>
          <p14:tracePt t="79623" x="3956050" y="1014413"/>
          <p14:tracePt t="79637" x="3730625" y="963613"/>
          <p14:tracePt t="79643" x="3567113" y="938213"/>
          <p14:tracePt t="79655" x="3379788" y="925513"/>
          <p14:tracePt t="79663" x="3216275" y="901700"/>
          <p14:tracePt t="79673" x="3054350" y="889000"/>
          <p14:tracePt t="79687" x="2841625" y="863600"/>
          <p14:tracePt t="79695" x="2654300" y="850900"/>
          <p14:tracePt t="79705" x="2490788" y="850900"/>
          <p14:tracePt t="79715" x="2328863" y="850900"/>
          <p14:tracePt t="79724" x="2165350" y="850900"/>
          <p14:tracePt t="79736" x="2027238" y="838200"/>
          <p14:tracePt t="79745" x="1890713" y="838200"/>
          <p14:tracePt t="79755" x="1778000" y="838200"/>
          <p14:tracePt t="79765" x="1614488" y="838200"/>
          <p14:tracePt t="79775" x="1476375" y="838200"/>
          <p14:tracePt t="79786" x="1314450" y="850900"/>
          <p14:tracePt t="79796" x="1176338" y="863600"/>
          <p14:tracePt t="79805" x="1027113" y="901700"/>
          <p14:tracePt t="79820" x="938213" y="925513"/>
          <p14:tracePt t="79826" x="838200" y="938213"/>
          <p14:tracePt t="79836" x="750888" y="963613"/>
          <p14:tracePt t="79846" x="676275" y="963613"/>
          <p14:tracePt t="79856" x="638175" y="963613"/>
          <p14:tracePt t="79869" x="600075" y="963613"/>
          <p14:tracePt t="79876" x="588963" y="963613"/>
          <p14:tracePt t="79887" x="576263" y="963613"/>
          <p14:tracePt t="79907" x="563563" y="963613"/>
          <p14:tracePt t="79927" x="550863" y="963613"/>
          <p14:tracePt t="80383" x="550863" y="950913"/>
          <p14:tracePt t="80657" x="563563" y="950913"/>
          <p14:tracePt t="80688" x="576263" y="950913"/>
          <p14:tracePt t="80718" x="588963" y="950913"/>
          <p14:tracePt t="80759" x="600075" y="950913"/>
          <p14:tracePt t="80769" x="612775" y="950913"/>
          <p14:tracePt t="80829" x="625475" y="950913"/>
          <p14:tracePt t="80863" x="638175" y="950913"/>
          <p14:tracePt t="80890" x="663575" y="950913"/>
          <p14:tracePt t="80900" x="676275" y="950913"/>
          <p14:tracePt t="80910" x="688975" y="950913"/>
          <p14:tracePt t="80920" x="725488" y="950913"/>
          <p14:tracePt t="80933" x="750888" y="950913"/>
          <p14:tracePt t="80940" x="788988" y="950913"/>
          <p14:tracePt t="80951" x="850900" y="950913"/>
          <p14:tracePt t="80961" x="889000" y="950913"/>
          <p14:tracePt t="80971" x="950913" y="950913"/>
          <p14:tracePt t="80984" x="1001713" y="950913"/>
          <p14:tracePt t="80991" x="1063625" y="950913"/>
          <p14:tracePt t="81001" x="1163638" y="938213"/>
          <p14:tracePt t="81011" x="1214438" y="938213"/>
          <p14:tracePt t="81022" x="1301750" y="938213"/>
          <p14:tracePt t="81035" x="1352550" y="938213"/>
          <p14:tracePt t="81042" x="1452563" y="925513"/>
          <p14:tracePt t="81052" x="1589088" y="925513"/>
          <p14:tracePt t="81063" x="1727200" y="925513"/>
          <p14:tracePt t="81072" x="1814513" y="925513"/>
          <p14:tracePt t="81085" x="1914525" y="925513"/>
          <p14:tracePt t="81093" x="2003425" y="925513"/>
          <p14:tracePt t="81102" x="2090738" y="925513"/>
          <p14:tracePt t="81113" x="2216150" y="925513"/>
          <p14:tracePt t="81123" x="2365375" y="925513"/>
          <p14:tracePt t="81135" x="2603500" y="925513"/>
          <p14:tracePt t="81143" x="2854325" y="950913"/>
          <p14:tracePt t="81153" x="3028950" y="963613"/>
          <p14:tracePt t="81168" x="3205163" y="976313"/>
          <p14:tracePt t="81173" x="3379788" y="989013"/>
          <p14:tracePt t="81185" x="3554413" y="1014413"/>
          <p14:tracePt t="81194" x="3679825" y="1038225"/>
          <p14:tracePt t="81204" x="3805238" y="1050925"/>
          <p14:tracePt t="81218" x="3917950" y="1076325"/>
          <p14:tracePt t="81224" x="4056063" y="1101725"/>
          <p14:tracePt t="81236" x="4230688" y="1125538"/>
          <p14:tracePt t="81244" x="4381500" y="1150938"/>
          <p14:tracePt t="81255" x="4494213" y="1176338"/>
          <p14:tracePt t="81268" x="4568825" y="1189038"/>
          <p14:tracePt t="81275" x="4619625" y="1201738"/>
          <p14:tracePt t="81286" x="4643438" y="1214438"/>
          <p14:tracePt t="81295" x="4681538" y="1214438"/>
          <p14:tracePt t="81326" x="4694238" y="1214438"/>
          <p14:tracePt t="95291" x="4694238" y="1189038"/>
          <p14:tracePt t="95302" x="4743450" y="1125538"/>
          <p14:tracePt t="95311" x="4806950" y="1063625"/>
          <p14:tracePt t="95321" x="4881563" y="1001713"/>
          <p14:tracePt t="95333" x="4932363" y="950913"/>
          <p14:tracePt t="95342" x="4994275" y="912813"/>
          <p14:tracePt t="95351" x="5057775" y="876300"/>
          <p14:tracePt t="95366" x="5119688" y="825500"/>
          <p14:tracePt t="95372" x="5170488" y="788988"/>
          <p14:tracePt t="95382" x="5245100" y="738188"/>
          <p14:tracePt t="95393" x="5345113" y="700088"/>
          <p14:tracePt t="95404" x="5470525" y="650875"/>
          <p14:tracePt t="95417" x="5595938" y="600075"/>
          <p14:tracePt t="95423" x="5708650" y="563563"/>
          <p14:tracePt t="95435" x="5845175" y="512763"/>
          <p14:tracePt t="95443" x="6070600" y="425450"/>
          <p14:tracePt t="95453" x="6359525" y="312738"/>
          <p14:tracePt t="95466" x="6596063" y="250825"/>
          <p14:tracePt t="95473" x="6746875" y="187325"/>
          <p14:tracePt t="95485" x="6872288" y="150813"/>
          <p14:tracePt t="95495" x="6959600" y="138113"/>
          <p14:tracePt t="95504" x="7010400" y="125413"/>
          <p14:tracePt t="95516" x="7034213" y="125413"/>
          <p14:tracePt t="95524" x="7046913" y="125413"/>
          <p14:tracePt t="95534" x="7059613" y="125413"/>
          <p14:tracePt t="95545" x="7072313" y="125413"/>
          <p14:tracePt t="95575" x="7085013" y="125413"/>
          <p14:tracePt t="95585" x="7110413" y="125413"/>
          <p14:tracePt t="95598" x="7134225" y="112713"/>
          <p14:tracePt t="95605" x="7185025" y="100013"/>
          <p14:tracePt t="95616" x="7223125" y="100013"/>
          <p14:tracePt t="95625" x="7272338" y="100013"/>
          <p14:tracePt t="95635" x="7310438" y="74613"/>
          <p14:tracePt t="95649" x="7348538" y="61913"/>
          <p14:tracePt t="95656" x="7372350" y="61913"/>
          <p14:tracePt t="95667" x="7423150" y="38100"/>
          <p14:tracePt t="95676" x="7497763" y="25400"/>
          <p14:tracePt t="95687" x="7548563" y="0"/>
          <p14:tracePt t="96223" x="8023225" y="100013"/>
          <p14:tracePt t="96233" x="7948613" y="200025"/>
          <p14:tracePt t="96244" x="7886700" y="263525"/>
          <p14:tracePt t="96253" x="7835900" y="312738"/>
          <p14:tracePt t="96266" x="7761288" y="400050"/>
          <p14:tracePt t="96274" x="7697788" y="463550"/>
          <p14:tracePt t="96284" x="7635875" y="500063"/>
          <p14:tracePt t="96298" x="7585075" y="550863"/>
          <p14:tracePt t="96304" x="7535863" y="612775"/>
          <p14:tracePt t="96315" x="7459663" y="700088"/>
          <p14:tracePt t="96324" x="7397750" y="776288"/>
          <p14:tracePt t="96334" x="7335838" y="838200"/>
          <p14:tracePt t="96346" x="7285038" y="901700"/>
          <p14:tracePt t="96354" x="7223125" y="976313"/>
          <p14:tracePt t="96366" x="7172325" y="1038225"/>
          <p14:tracePt t="96375" x="7146925" y="1076325"/>
          <p14:tracePt t="96385" x="7097713" y="1125538"/>
          <p14:tracePt t="96399" x="7059613" y="1176338"/>
          <p14:tracePt t="96406" x="7021513" y="1227138"/>
          <p14:tracePt t="96417" x="6985000" y="1289050"/>
          <p14:tracePt t="96426" x="6934200" y="1350963"/>
          <p14:tracePt t="96436" x="6872288" y="1427163"/>
          <p14:tracePt t="96448" x="6797675" y="1552575"/>
          <p14:tracePt t="96456" x="6721475" y="1689100"/>
          <p14:tracePt t="96467" x="6646863" y="1827213"/>
          <p14:tracePt t="96477" x="6572250" y="1939925"/>
          <p14:tracePt t="96487" x="6496050" y="2027238"/>
          <p14:tracePt t="96498" x="6421438" y="2139950"/>
          <p14:tracePt t="96509" x="6359525" y="2227263"/>
          <p14:tracePt t="96518" x="6283325" y="2314575"/>
          <p14:tracePt t="96531" x="6221413" y="2403475"/>
          <p14:tracePt t="96537" x="6170613" y="2478088"/>
          <p14:tracePt t="96548" x="6121400" y="2552700"/>
          <p14:tracePt t="96558" x="6083300" y="2590800"/>
          <p14:tracePt t="96568" x="6057900" y="2652713"/>
          <p14:tracePt t="96581" x="6034088" y="2678113"/>
          <p14:tracePt t="96588" x="5995988" y="2728913"/>
          <p14:tracePt t="96599" x="5983288" y="2740025"/>
          <p14:tracePt t="96608" x="5957888" y="2752725"/>
          <p14:tracePt t="96618" x="5932488" y="2778125"/>
          <p14:tracePt t="96632" x="5921375" y="2790825"/>
          <p14:tracePt t="96639" x="5908675" y="2816225"/>
          <p14:tracePt t="96650" x="5895975" y="2816225"/>
          <p14:tracePt t="96679" x="5883275" y="2828925"/>
          <p14:tracePt t="96984" x="5883275" y="2816225"/>
          <p14:tracePt t="96996" x="5883275" y="2765425"/>
          <p14:tracePt t="97003" x="5908675" y="2678113"/>
          <p14:tracePt t="97014" x="5945188" y="2527300"/>
          <p14:tracePt t="97024" x="6008688" y="2278063"/>
          <p14:tracePt t="97035" x="6157913" y="1927225"/>
          <p14:tracePt t="97048" x="6221413" y="1689100"/>
          <p14:tracePt t="97055" x="6270625" y="1514475"/>
          <p14:tracePt t="97066" x="6296025" y="1401763"/>
          <p14:tracePt t="97076" x="6321425" y="1301750"/>
          <p14:tracePt t="97084" x="6334125" y="1238250"/>
          <p14:tracePt t="97098" x="6346825" y="1214438"/>
          <p14:tracePt t="97105" x="6346825" y="1201738"/>
          <p14:tracePt t="97115" x="6346825" y="1176338"/>
          <p14:tracePt t="97146" x="6370638" y="1101725"/>
          <p14:tracePt t="97155" x="6421438" y="963613"/>
          <p14:tracePt t="97166" x="6459538" y="850900"/>
          <p14:tracePt t="97176" x="6496050" y="750888"/>
          <p14:tracePt t="97186" x="6521450" y="700088"/>
          <p14:tracePt t="97197" x="6534150" y="663575"/>
          <p14:tracePt t="97207" x="6546850" y="638175"/>
          <p14:tracePt t="97217" x="6546850" y="612775"/>
          <p14:tracePt t="97229" x="6559550" y="600075"/>
          <p14:tracePt t="97237" x="6572250" y="588963"/>
          <p14:tracePt t="97248" x="6572250" y="576263"/>
          <p14:tracePt t="97257" x="6572250" y="563563"/>
          <p14:tracePt t="97267" x="6572250" y="550863"/>
          <p14:tracePt t="97281" x="6596063" y="512763"/>
          <p14:tracePt t="97287" x="6621463" y="487363"/>
          <p14:tracePt t="97298" x="6621463" y="463550"/>
          <p14:tracePt t="97308" x="6646863" y="450850"/>
          <p14:tracePt t="97318" x="6646863" y="438150"/>
          <p14:tracePt t="97338" x="6659563" y="425450"/>
          <p14:tracePt t="97460" x="6659563" y="412750"/>
          <p14:tracePt t="97520" x="6646863" y="438150"/>
          <p14:tracePt t="97530" x="6608763" y="487363"/>
          <p14:tracePt t="97541" x="6572250" y="576263"/>
          <p14:tracePt t="97551" x="6508750" y="688975"/>
          <p14:tracePt t="97563" x="6421438" y="812800"/>
          <p14:tracePt t="97571" x="6334125" y="963613"/>
          <p14:tracePt t="97581" x="6259513" y="1114425"/>
          <p14:tracePt t="97592" x="6170613" y="1250950"/>
          <p14:tracePt t="97601" x="6083300" y="1401763"/>
          <p14:tracePt t="97615" x="6021388" y="1563688"/>
          <p14:tracePt t="97622" x="5945188" y="1814513"/>
          <p14:tracePt t="97632" x="5895975" y="2039938"/>
          <p14:tracePt t="97647" x="5870575" y="2290763"/>
          <p14:tracePt t="97652" x="5870575" y="2427288"/>
          <p14:tracePt t="97663" x="5870575" y="2540000"/>
          <p14:tracePt t="97673" x="5870575" y="2578100"/>
          <p14:tracePt t="97682" x="5870575" y="2603500"/>
          <p14:tracePt t="97696" x="5883275" y="2627313"/>
          <p14:tracePt t="97986" x="5883275" y="2616200"/>
          <p14:tracePt t="97996" x="5895975" y="2616200"/>
          <p14:tracePt t="98012" x="5895975" y="2590800"/>
          <p14:tracePt t="98017" x="5921375" y="2565400"/>
          <p14:tracePt t="98029" x="5983288" y="2503488"/>
          <p14:tracePt t="98037" x="6070600" y="2414588"/>
          <p14:tracePt t="98048" x="6183313" y="2290763"/>
          <p14:tracePt t="98058" x="6321425" y="2165350"/>
          <p14:tracePt t="98068" x="6572250" y="1989138"/>
          <p14:tracePt t="98080" x="6834188" y="1827213"/>
          <p14:tracePt t="98088" x="7146925" y="1614488"/>
          <p14:tracePt t="98098" x="7397750" y="1489075"/>
          <p14:tracePt t="98112" x="7623175" y="1389063"/>
          <p14:tracePt t="98118" x="7910513" y="1276350"/>
          <p14:tracePt t="98131" x="8148638" y="1201738"/>
          <p14:tracePt t="98139" x="8299450" y="1150938"/>
          <p14:tracePt t="98148" x="8486775" y="1114425"/>
          <p14:tracePt t="98162" x="8624888" y="1101725"/>
          <p14:tracePt t="98169" x="8737600" y="1101725"/>
          <p14:tracePt t="98180" x="8812213" y="1101725"/>
          <p14:tracePt t="98189" x="8886825" y="1114425"/>
          <p14:tracePt t="98199" x="8899525" y="1114425"/>
          <p14:tracePt t="98214" x="8912225" y="1125538"/>
          <p14:tracePt t="98219" x="8924925" y="1125538"/>
          <p14:tracePt t="98261" x="8924925" y="1138238"/>
          <p14:tracePt t="98270" x="8924925" y="1150938"/>
          <p14:tracePt t="98281" x="8899525" y="1163638"/>
          <p14:tracePt t="98291" x="8886825" y="1189038"/>
          <p14:tracePt t="98300" x="8824913" y="1250950"/>
          <p14:tracePt t="98311" x="8750300" y="1314450"/>
          <p14:tracePt t="98321" x="8674100" y="1350963"/>
          <p14:tracePt t="98331" x="8637588" y="1376363"/>
          <p14:tracePt t="98342" x="8612188" y="1401763"/>
          <p14:tracePt t="98351" x="8599488" y="1401763"/>
          <p14:tracePt t="98363" x="8586788" y="1401763"/>
          <p14:tracePt t="98372" x="8574088" y="1401763"/>
          <p14:tracePt t="98605" x="8574088" y="1389063"/>
          <p14:tracePt t="98616" x="8574088" y="1376363"/>
          <p14:tracePt t="98628" x="8561388" y="1376363"/>
          <p14:tracePt t="98645" x="8561388" y="1363663"/>
          <p14:tracePt t="98655" x="8548688" y="1363663"/>
          <p14:tracePt t="98666" x="8537575" y="1339850"/>
          <p14:tracePt t="98678" x="8499475" y="1301750"/>
          <p14:tracePt t="98686" x="8461375" y="1263650"/>
          <p14:tracePt t="98697" x="8412163" y="1214438"/>
          <p14:tracePt t="98706" x="8386763" y="1189038"/>
          <p14:tracePt t="98717" x="8361363" y="1163638"/>
          <p14:tracePt t="98729" x="8335963" y="1150938"/>
          <p14:tracePt t="98736" x="8335963" y="1138238"/>
          <p14:tracePt t="98747" x="8324850" y="1125538"/>
          <p14:tracePt t="98757" x="8312150" y="1114425"/>
          <p14:tracePt t="98778" x="8312150" y="1101725"/>
          <p14:tracePt t="98787" x="8312150" y="1089025"/>
          <p14:tracePt t="98797" x="8312150" y="1076325"/>
          <p14:tracePt t="98810" x="8312150" y="1050925"/>
          <p14:tracePt t="98817" x="8312150" y="1038225"/>
          <p14:tracePt t="98838" x="8312150" y="1025525"/>
          <p14:tracePt t="98848" x="8312150" y="1014413"/>
          <p14:tracePt t="98899" x="8335963" y="1014413"/>
          <p14:tracePt t="98910" x="8374063" y="1025525"/>
          <p14:tracePt t="98919" x="8448675" y="1076325"/>
          <p14:tracePt t="98931" x="8524875" y="1114425"/>
          <p14:tracePt t="98939" x="8586788" y="1150938"/>
          <p14:tracePt t="98949" x="8650288" y="1189038"/>
          <p14:tracePt t="98962" x="8686800" y="1214438"/>
          <p14:tracePt t="98970" x="8699500" y="1214438"/>
          <p14:tracePt t="98983" x="8724900" y="1227138"/>
          <p14:tracePt t="99000" x="8737600" y="1227138"/>
          <p14:tracePt t="99020" x="8737600" y="1238250"/>
          <p14:tracePt t="99031" x="8763000" y="1250950"/>
          <p14:tracePt t="99044" x="8786813" y="1301750"/>
          <p14:tracePt t="99051" x="8837613" y="1389063"/>
          <p14:tracePt t="99062" x="8899525" y="1514475"/>
          <p14:tracePt t="99071" x="8937625" y="1663700"/>
          <p14:tracePt t="99081" x="8950325" y="1776413"/>
          <p14:tracePt t="99095" x="8963025" y="1876425"/>
          <p14:tracePt t="99102" x="8986838" y="1965325"/>
          <p14:tracePt t="99112" x="8999538" y="2039938"/>
          <p14:tracePt t="99121" x="9012238" y="2114550"/>
          <p14:tracePt t="99132" x="9024938" y="2165350"/>
          <p14:tracePt t="99145" x="9037638" y="2214563"/>
          <p14:tracePt t="99152" x="9037638" y="2278063"/>
          <p14:tracePt t="99162" x="9037638" y="2303463"/>
          <p14:tracePt t="99172" x="9037638" y="2327275"/>
          <p14:tracePt t="99183" x="9037638" y="2365375"/>
          <p14:tracePt t="99195" x="9037638" y="2390775"/>
          <p14:tracePt t="99203" x="9037638" y="2427288"/>
          <p14:tracePt t="99212" x="9037638" y="2465388"/>
          <p14:tracePt t="99224" x="9037638" y="2516188"/>
          <p14:tracePt t="99233" x="8986838" y="2616200"/>
          <p14:tracePt t="99245" x="8899525" y="2728913"/>
          <p14:tracePt t="99253" x="8824913" y="2816225"/>
          <p14:tracePt t="99263" x="8774113" y="2890838"/>
          <p14:tracePt t="99278" x="8699500" y="2952750"/>
          <p14:tracePt t="99284" x="8624888" y="3003550"/>
          <p14:tracePt t="99295" x="8512175" y="3041650"/>
          <p14:tracePt t="99304" x="8412163" y="3065463"/>
          <p14:tracePt t="99314" x="8299450" y="3078163"/>
          <p14:tracePt t="99327" x="8161338" y="3090863"/>
          <p14:tracePt t="99334" x="7961313" y="3090863"/>
          <p14:tracePt t="99346" x="7748588" y="3041650"/>
          <p14:tracePt t="99355" x="7535863" y="2952750"/>
          <p14:tracePt t="99365" x="7410450" y="2890838"/>
          <p14:tracePt t="99378" x="7323138" y="2840038"/>
          <p14:tracePt t="99385" x="7246938" y="2790825"/>
          <p14:tracePt t="99397" x="7210425" y="2740025"/>
          <p14:tracePt t="99405" x="7185025" y="2716213"/>
          <p14:tracePt t="99416" x="7159625" y="2690813"/>
          <p14:tracePt t="99427" x="7159625" y="2665413"/>
          <p14:tracePt t="99436" x="7159625" y="2627313"/>
          <p14:tracePt t="99446" x="7159625" y="2603500"/>
          <p14:tracePt t="99456" x="7159625" y="2578100"/>
          <p14:tracePt t="99466" x="7159625" y="2565400"/>
          <p14:tracePt t="99477" x="7159625" y="2552700"/>
          <p14:tracePt t="99486" x="7159625" y="2516188"/>
          <p14:tracePt t="99509" x="7159625" y="2503488"/>
          <p14:tracePt t="99537" x="7159625" y="2490788"/>
          <p14:tracePt t="99598" x="7146925" y="2490788"/>
          <p14:tracePt t="99610" x="7110413" y="2503488"/>
          <p14:tracePt t="99618" x="7034213" y="2540000"/>
          <p14:tracePt t="99628" x="6910388" y="2603500"/>
          <p14:tracePt t="99638" x="6759575" y="2652713"/>
          <p14:tracePt t="99648" x="6559550" y="2728913"/>
          <p14:tracePt t="99661" x="6396038" y="2790825"/>
          <p14:tracePt t="99669" x="6234113" y="2816225"/>
          <p14:tracePt t="99680" x="6096000" y="2840038"/>
          <p14:tracePt t="99694" x="5983288" y="2865438"/>
          <p14:tracePt t="99699" x="5857875" y="2865438"/>
          <p14:tracePt t="99711" x="5757863" y="2865438"/>
          <p14:tracePt t="99719" x="5695950" y="2865438"/>
          <p14:tracePt t="99730" x="5607050" y="2865438"/>
          <p14:tracePt t="99743" x="5557838" y="2852738"/>
          <p14:tracePt t="99750" x="5507038" y="2840038"/>
          <p14:tracePt t="99761" x="5483225" y="2828925"/>
          <p14:tracePt t="99771" x="5470525" y="2816225"/>
          <p14:tracePt t="99780" x="5445125" y="2816225"/>
          <p14:tracePt t="99794" x="5445125" y="2803525"/>
          <p14:tracePt t="99801" x="5419725" y="2790825"/>
          <p14:tracePt t="99810" x="5419725" y="2765425"/>
          <p14:tracePt t="99821" x="5407025" y="2765425"/>
          <p14:tracePt t="99831" x="5407025" y="2740025"/>
          <p14:tracePt t="99844" x="5407025" y="2716213"/>
          <p14:tracePt t="99851" x="5407025" y="2703513"/>
          <p14:tracePt t="99861" x="5419725" y="2678113"/>
          <p14:tracePt t="99877" x="5445125" y="2640013"/>
          <p14:tracePt t="99882" x="5495925" y="2578100"/>
          <p14:tracePt t="99895" x="5532438" y="2516188"/>
          <p14:tracePt t="99902" x="5607050" y="2439988"/>
          <p14:tracePt t="99912" x="5683250" y="2378075"/>
          <p14:tracePt t="99923" x="5770563" y="2314575"/>
          <p14:tracePt t="99932" x="5845175" y="2265363"/>
          <p14:tracePt t="99944" x="5908675" y="2227263"/>
          <p14:tracePt t="99953" x="5983288" y="2201863"/>
          <p14:tracePt t="99963" x="6045200" y="2190750"/>
          <p14:tracePt t="99973" x="6083300" y="2190750"/>
          <p14:tracePt t="99983" x="6146800" y="2178050"/>
          <p14:tracePt t="99993" x="6170613" y="2178050"/>
          <p14:tracePt t="100003" x="6208713" y="2178050"/>
          <p14:tracePt t="100013" x="6221413" y="2178050"/>
          <p14:tracePt t="100026" x="6246813" y="2178050"/>
          <p14:tracePt t="100034" x="6259513" y="2178050"/>
          <p14:tracePt t="100044" x="6308725" y="2201863"/>
          <p14:tracePt t="100054" x="6346825" y="2252663"/>
          <p14:tracePt t="100064" x="6370638" y="2303463"/>
          <p14:tracePt t="100078" x="6396038" y="2365375"/>
          <p14:tracePt t="100084" x="6408738" y="2414588"/>
          <p14:tracePt t="100095" x="6421438" y="2452688"/>
          <p14:tracePt t="100105" x="6421438" y="2490788"/>
          <p14:tracePt t="100115" x="6421438" y="2552700"/>
          <p14:tracePt t="100127" x="6370638" y="2640013"/>
          <p14:tracePt t="100135" x="6308725" y="2716213"/>
          <p14:tracePt t="100145" x="6208713" y="2778125"/>
          <p14:tracePt t="100156" x="6146800" y="2840038"/>
          <p14:tracePt t="100165" x="6057900" y="2890838"/>
          <p14:tracePt t="100177" x="5983288" y="2916238"/>
          <p14:tracePt t="100186" x="5921375" y="2928938"/>
          <p14:tracePt t="100196" x="5883275" y="2928938"/>
          <p14:tracePt t="100210" x="5821363" y="2928938"/>
          <p14:tracePt t="100216" x="5783263" y="2928938"/>
          <p14:tracePt t="100227" x="5719763" y="2903538"/>
          <p14:tracePt t="100236" x="5657850" y="2840038"/>
          <p14:tracePt t="100246" x="5607050" y="2740025"/>
          <p14:tracePt t="100260" x="5583238" y="2616200"/>
          <p14:tracePt t="100267" x="5583238" y="2516188"/>
          <p14:tracePt t="100278" x="5583238" y="2452688"/>
          <p14:tracePt t="100287" x="5595938" y="2378075"/>
          <p14:tracePt t="100297" x="5645150" y="2290763"/>
          <p14:tracePt t="100310" x="5695950" y="2227263"/>
          <p14:tracePt t="100317" x="5757863" y="2178050"/>
          <p14:tracePt t="100328" x="5795963" y="2152650"/>
          <p14:tracePt t="100338" x="5857875" y="2127250"/>
          <p14:tracePt t="100348" x="5932488" y="2101850"/>
          <p14:tracePt t="100360" x="5983288" y="2101850"/>
          <p14:tracePt t="100368" x="6083300" y="2101850"/>
          <p14:tracePt t="100379" x="6183313" y="2165350"/>
          <p14:tracePt t="100389" x="6270625" y="2239963"/>
          <p14:tracePt t="100399" x="6321425" y="2339975"/>
          <p14:tracePt t="100411" x="6346825" y="2403475"/>
          <p14:tracePt t="100419" x="6346825" y="2490788"/>
          <p14:tracePt t="100429" x="6346825" y="2527300"/>
          <p14:tracePt t="100442" x="6321425" y="2565400"/>
          <p14:tracePt t="100449" x="6308725" y="2603500"/>
          <p14:tracePt t="100460" x="6246813" y="2640013"/>
          <p14:tracePt t="100470" x="6196013" y="2678113"/>
          <p14:tracePt t="100480" x="6134100" y="2690813"/>
          <p14:tracePt t="100492" x="6083300" y="2703513"/>
          <p14:tracePt t="100500" x="6045200" y="2703513"/>
          <p14:tracePt t="100510" x="5995988" y="2703513"/>
          <p14:tracePt t="100521" x="5932488" y="2678113"/>
          <p14:tracePt t="100530" x="5908675" y="2652713"/>
          <p14:tracePt t="100542" x="5895975" y="2640013"/>
          <p14:tracePt t="100551" x="5870575" y="2603500"/>
          <p14:tracePt t="100561" x="5870575" y="2552700"/>
          <p14:tracePt t="100572" x="5883275" y="2465388"/>
          <p14:tracePt t="100580" x="5970588" y="2314575"/>
          <p14:tracePt t="100593" x="6096000" y="2178050"/>
          <p14:tracePt t="100601" x="6221413" y="2078038"/>
          <p14:tracePt t="100611" x="6334125" y="2014538"/>
          <p14:tracePt t="100627" x="6421438" y="1952625"/>
          <p14:tracePt t="100631" x="6508750" y="1927225"/>
          <p14:tracePt t="100642" x="6546850" y="1927225"/>
          <p14:tracePt t="100652" x="6584950" y="1927225"/>
          <p14:tracePt t="100662" x="6584950" y="1965325"/>
          <p14:tracePt t="100676" x="6584950" y="2065338"/>
          <p14:tracePt t="100682" x="6496050" y="2252663"/>
          <p14:tracePt t="100693" x="6359525" y="2452688"/>
          <p14:tracePt t="100703" x="6108700" y="2665413"/>
          <p14:tracePt t="100713" x="5870575" y="2790825"/>
          <p14:tracePt t="100726" x="5708650" y="2878138"/>
          <p14:tracePt t="100733" x="5595938" y="2903538"/>
          <p14:tracePt t="100744" x="5519738" y="2928938"/>
          <p14:tracePt t="100753" x="5507038" y="2928938"/>
          <p14:tracePt t="100767" x="5483225" y="2928938"/>
          <p14:tracePt t="100776" x="5470525" y="2878138"/>
          <p14:tracePt t="100783" x="5445125" y="2828925"/>
          <p14:tracePt t="100793" x="5445125" y="2690813"/>
          <p14:tracePt t="100804" x="5557838" y="2414588"/>
          <p14:tracePt t="100814" x="5670550" y="2178050"/>
          <p14:tracePt t="100827" x="5845175" y="1989138"/>
          <p14:tracePt t="100834" x="5995988" y="1852613"/>
          <p14:tracePt t="100844" x="6157913" y="1765300"/>
          <p14:tracePt t="100859" x="6283325" y="1714500"/>
          <p14:tracePt t="100865" x="6370638" y="1689100"/>
          <p14:tracePt t="100875" x="6459538" y="1676400"/>
          <p14:tracePt t="100885" x="6534150" y="1676400"/>
          <p14:tracePt t="100895" x="6572250" y="1701800"/>
          <p14:tracePt t="100910" x="6608763" y="1752600"/>
          <p14:tracePt t="100915" x="6608763" y="1876425"/>
          <p14:tracePt t="100927" x="6572250" y="2065338"/>
          <p14:tracePt t="100938" x="6472238" y="2290763"/>
          <p14:tracePt t="100946" x="6321425" y="2465388"/>
          <p14:tracePt t="100958" x="6183313" y="2565400"/>
          <p14:tracePt t="100966" x="6045200" y="2652713"/>
          <p14:tracePt t="100978" x="5921375" y="2690813"/>
          <p14:tracePt t="100986" x="5845175" y="2716213"/>
          <p14:tracePt t="100997" x="5808663" y="2716213"/>
          <p14:tracePt t="101009" x="5795963" y="2716213"/>
          <p14:tracePt t="101017" x="5770563" y="2678113"/>
          <p14:tracePt t="101027" x="5770563" y="2540000"/>
          <p14:tracePt t="101038" x="5808663" y="2303463"/>
          <p14:tracePt t="101047" x="6021388" y="1965325"/>
          <p14:tracePt t="101060" x="6259513" y="1589088"/>
          <p14:tracePt t="101067" x="6459538" y="1376363"/>
          <p14:tracePt t="101078" x="6608763" y="1189038"/>
          <p14:tracePt t="101094" x="6696075" y="1125538"/>
          <p14:tracePt t="101098" x="6721475" y="1101725"/>
          <p14:tracePt t="101110" x="6734175" y="1076325"/>
          <p14:tracePt t="101140" x="6721475" y="1076325"/>
          <p14:tracePt t="101148" x="6634163" y="1076325"/>
          <p14:tracePt t="101159" x="6446838" y="1076325"/>
          <p14:tracePt t="101169" x="6070600" y="1076325"/>
          <p14:tracePt t="101190" x="5457825" y="1114425"/>
          <p14:tracePt t="101193" x="4694238" y="1238250"/>
          <p14:tracePt t="101199" x="4092575" y="1339850"/>
          <p14:tracePt t="101210" x="3592513" y="1450975"/>
          <p14:tracePt t="101219" x="3267075" y="1501775"/>
          <p14:tracePt t="101229" x="3067050" y="1539875"/>
          <p14:tracePt t="101242" x="2979738" y="1552575"/>
          <p14:tracePt t="101250" x="2967038" y="1552575"/>
          <p14:tracePt t="101260" x="2954338" y="1552575"/>
          <p14:tracePt t="101280" x="2954338" y="1539875"/>
          <p14:tracePt t="101605" x="2941638" y="1539875"/>
          <p14:tracePt t="101615" x="2903538" y="1501775"/>
          <p14:tracePt t="101625" x="2879725" y="1463675"/>
          <p14:tracePt t="101635" x="2828925" y="1401763"/>
          <p14:tracePt t="101646" x="2728913" y="1314450"/>
          <p14:tracePt t="101659" x="2628900" y="1227138"/>
          <p14:tracePt t="101665" x="2478088" y="1089025"/>
          <p14:tracePt t="101677" x="2303463" y="963613"/>
          <p14:tracePt t="101685" x="2103438" y="850900"/>
          <p14:tracePt t="101696" x="1978025" y="763588"/>
          <p14:tracePt t="101708" x="1852613" y="712788"/>
          <p14:tracePt t="101716" x="1765300" y="663575"/>
          <p14:tracePt t="101727" x="1677988" y="612775"/>
          <p14:tracePt t="101737" x="1639888" y="612775"/>
          <p14:tracePt t="101746" x="1601788" y="600075"/>
          <p14:tracePt t="101758" x="1589088" y="600075"/>
          <p14:tracePt t="101767" x="1577975" y="600075"/>
          <p14:tracePt t="101777" x="1552575" y="588963"/>
          <p14:tracePt t="101791" x="1514475" y="576263"/>
          <p14:tracePt t="101797" x="1489075" y="576263"/>
          <p14:tracePt t="101808" x="1476375" y="576263"/>
          <p14:tracePt t="101828" x="1465263" y="576263"/>
          <p14:tracePt t="101939" x="1452563" y="588963"/>
          <p14:tracePt t="101990" x="1439863" y="600075"/>
          <p14:tracePt t="102061" x="1427163" y="600075"/>
          <p14:tracePt t="102072" x="1414463" y="612775"/>
          <p14:tracePt t="102081" x="1401763" y="612775"/>
          <p14:tracePt t="102091" x="1401763" y="625475"/>
          <p14:tracePt t="102101" x="1376363" y="638175"/>
          <p14:tracePt t="102111" x="1339850" y="650875"/>
          <p14:tracePt t="102124" x="1289050" y="663575"/>
          <p14:tracePt t="102133" x="1263650" y="676275"/>
          <p14:tracePt t="102142" x="1239838" y="688975"/>
          <p14:tracePt t="102152" x="1227138" y="688975"/>
          <p14:tracePt t="102162" x="1201738" y="700088"/>
          <p14:tracePt t="102175" x="1189038" y="712788"/>
          <p14:tracePt t="102183" x="1163638" y="725488"/>
          <p14:tracePt t="102192" x="1150938" y="738188"/>
          <p14:tracePt t="102203" x="1139825" y="738188"/>
          <p14:tracePt t="102213" x="1127125" y="738188"/>
          <p14:tracePt t="102233" x="1127125" y="750888"/>
          <p14:tracePt t="102243" x="1114425" y="750888"/>
          <p14:tracePt t="102689" x="1127125" y="750888"/>
          <p14:tracePt t="102730" x="1139825" y="750888"/>
          <p14:tracePt t="102739" x="1150938" y="750888"/>
          <p14:tracePt t="102780" x="1163638" y="750888"/>
          <p14:tracePt t="102810" x="1176338" y="750888"/>
          <p14:tracePt t="102822" x="1189038" y="750888"/>
          <p14:tracePt t="102831" x="1201738" y="750888"/>
          <p14:tracePt t="102841" x="1214438" y="750888"/>
          <p14:tracePt t="102851" x="1227138" y="738188"/>
          <p14:tracePt t="102861" x="1239838" y="738188"/>
          <p14:tracePt t="102874" x="1252538" y="738188"/>
          <p14:tracePt t="102893" x="1276350" y="738188"/>
          <p14:tracePt t="102913" x="1289050" y="738188"/>
          <p14:tracePt t="102933" x="1314450" y="725488"/>
          <p14:tracePt t="102942" x="1339850" y="725488"/>
          <p14:tracePt t="102955" x="1376363" y="725488"/>
          <p14:tracePt t="102963" x="1401763" y="725488"/>
          <p14:tracePt t="102973" x="1427163" y="725488"/>
          <p14:tracePt t="102983" x="1452563" y="725488"/>
          <p14:tracePt t="102993" x="1489075" y="725488"/>
          <p14:tracePt t="103006" x="1514475" y="725488"/>
          <p14:tracePt t="103013" x="1552575" y="725488"/>
          <p14:tracePt t="103023" x="1589088" y="725488"/>
          <p14:tracePt t="103034" x="1665288" y="725488"/>
          <p14:tracePt t="103043" x="1765300" y="725488"/>
          <p14:tracePt t="103056" x="1865313" y="725488"/>
          <p14:tracePt t="103064" x="2014538" y="725488"/>
          <p14:tracePt t="103074" x="2127250" y="725488"/>
          <p14:tracePt t="103085" x="2239963" y="725488"/>
          <p14:tracePt t="103094" x="2416175" y="750888"/>
          <p14:tracePt t="103106" x="2528888" y="750888"/>
          <p14:tracePt t="103114" x="2654300" y="763588"/>
          <p14:tracePt t="103124" x="2728913" y="776288"/>
          <p14:tracePt t="103135" x="2816225" y="776288"/>
          <p14:tracePt t="103145" x="2867025" y="776288"/>
          <p14:tracePt t="103156" x="2992438" y="776288"/>
          <p14:tracePt t="103165" x="3128963" y="776288"/>
          <p14:tracePt t="103175" x="3305175" y="776288"/>
          <p14:tracePt t="103190" x="3467100" y="788988"/>
          <p14:tracePt t="103195" x="3654425" y="801688"/>
          <p14:tracePt t="103207" x="3830638" y="812800"/>
          <p14:tracePt t="103216" x="4017963" y="825500"/>
          <p14:tracePt t="103226" x="4156075" y="850900"/>
          <p14:tracePt t="103240" x="4268788" y="850900"/>
          <p14:tracePt t="103246" x="4356100" y="850900"/>
          <p14:tracePt t="103256" x="4418013" y="850900"/>
          <p14:tracePt t="103267" x="4494213" y="850900"/>
          <p14:tracePt t="103276" x="4543425" y="850900"/>
          <p14:tracePt t="103290" x="4568825" y="850900"/>
          <p14:tracePt t="103297" x="4594225" y="850900"/>
          <p14:tracePt t="103307" x="4619625" y="850900"/>
          <p14:tracePt t="103318" x="4630738" y="850900"/>
          <p14:tracePt t="103327" x="4656138" y="850900"/>
          <p14:tracePt t="103348" x="4668838" y="850900"/>
          <p14:tracePt t="103378" x="4681538" y="850900"/>
          <p14:tracePt t="103540" x="4681538" y="863600"/>
          <p14:tracePt t="103581" x="4668838" y="863600"/>
          <p14:tracePt t="103591" x="4630738" y="876300"/>
          <p14:tracePt t="103602" x="4619625" y="876300"/>
          <p14:tracePt t="103611" x="4556125" y="876300"/>
          <p14:tracePt t="103622" x="4506913" y="876300"/>
          <p14:tracePt t="103631" x="4418013" y="876300"/>
          <p14:tracePt t="103641" x="4318000" y="889000"/>
          <p14:tracePt t="103655" x="4181475" y="901700"/>
          <p14:tracePt t="103661" x="4030663" y="912813"/>
          <p14:tracePt t="103673" x="3892550" y="925513"/>
          <p14:tracePt t="103682" x="3779838" y="963613"/>
          <p14:tracePt t="103695" x="3605213" y="989013"/>
          <p14:tracePt t="103707" x="3467100" y="1014413"/>
          <p14:tracePt t="103712" x="3354388" y="1025525"/>
          <p14:tracePt t="103724" x="3254375" y="1038225"/>
          <p14:tracePt t="103734" x="3167063" y="1050925"/>
          <p14:tracePt t="103743" x="3079750" y="1050925"/>
          <p14:tracePt t="103755" x="2992438" y="1063625"/>
          <p14:tracePt t="103763" x="2941638" y="1063625"/>
          <p14:tracePt t="103773" x="2879725" y="1063625"/>
          <p14:tracePt t="103784" x="2828925" y="1063625"/>
          <p14:tracePt t="103794" x="2790825" y="1063625"/>
          <p14:tracePt t="103805" x="2754313" y="1063625"/>
          <p14:tracePt t="103814" x="2728913" y="1063625"/>
          <p14:tracePt t="103823" x="2690813" y="1063625"/>
          <p14:tracePt t="103835" x="2654300" y="1063625"/>
          <p14:tracePt t="103844" x="2616200" y="1063625"/>
          <p14:tracePt t="103855" x="2603500" y="1063625"/>
          <p14:tracePt t="103867" x="2590800" y="1063625"/>
          <p14:tracePt t="103875" x="2578100" y="1063625"/>
          <p14:tracePt t="103888" x="2554288" y="1063625"/>
          <p14:tracePt t="103905" x="2516188" y="1063625"/>
          <p14:tracePt t="103915" x="2503488" y="1063625"/>
          <p14:tracePt t="103925" x="2478088" y="1063625"/>
          <p14:tracePt t="103952" x="2352675" y="1025525"/>
          <p14:tracePt t="103956" x="2239963" y="1001713"/>
          <p14:tracePt t="103966" x="2090738" y="963613"/>
          <p14:tracePt t="103975" x="1890713" y="912813"/>
          <p14:tracePt t="103989" x="1739900" y="889000"/>
          <p14:tracePt t="103996" x="1627188" y="863600"/>
          <p14:tracePt t="104007" x="1501775" y="850900"/>
          <p14:tracePt t="104017" x="1414463" y="838200"/>
          <p14:tracePt t="104026" x="1363663" y="825500"/>
          <p14:tracePt t="104039" x="1327150" y="812800"/>
          <p14:tracePt t="104047" x="1301750" y="812800"/>
          <p14:tracePt t="104056" x="1289050" y="801688"/>
          <p14:tracePt t="104070" x="1276350" y="801688"/>
          <p14:tracePt t="104077" x="1239838" y="776288"/>
          <p14:tracePt t="104088" x="1214438" y="763588"/>
          <p14:tracePt t="104097" x="1201738" y="763588"/>
          <p14:tracePt t="104107" x="1189038" y="750888"/>
          <p14:tracePt t="104122" x="1176338" y="738188"/>
          <p14:tracePt t="104128" x="1163638" y="738188"/>
          <p14:tracePt t="104310" x="1176338" y="738188"/>
          <p14:tracePt t="104320" x="1201738" y="738188"/>
          <p14:tracePt t="104330" x="1239838" y="738188"/>
          <p14:tracePt t="104340" x="1289050" y="738188"/>
          <p14:tracePt t="104354" x="1363663" y="738188"/>
          <p14:tracePt t="104361" x="1439863" y="738188"/>
          <p14:tracePt t="104371" x="1527175" y="738188"/>
          <p14:tracePt t="104381" x="1589088" y="738188"/>
          <p14:tracePt t="104391" x="1627188" y="738188"/>
          <p14:tracePt t="104404" x="1677988" y="738188"/>
          <p14:tracePt t="104412" x="1714500" y="738188"/>
          <p14:tracePt t="104422" x="1752600" y="738188"/>
          <p14:tracePt t="104432" x="1801813" y="738188"/>
          <p14:tracePt t="104442" x="1903413" y="738188"/>
          <p14:tracePt t="104454" x="2003425" y="738188"/>
          <p14:tracePt t="104462" x="2052638" y="738188"/>
          <p14:tracePt t="104473" x="2139950" y="738188"/>
          <p14:tracePt t="104483" x="2190750" y="738188"/>
          <p14:tracePt t="104493" x="2228850" y="738188"/>
          <p14:tracePt t="104504" x="2265363" y="738188"/>
          <p14:tracePt t="104513" x="2303463" y="738188"/>
          <p14:tracePt t="104523" x="2390775" y="738188"/>
          <p14:tracePt t="104534" x="2465388" y="738188"/>
          <p14:tracePt t="104543" x="2578100" y="738188"/>
          <p14:tracePt t="104554" x="2654300" y="738188"/>
          <p14:tracePt t="104563" x="2778125" y="750888"/>
          <p14:tracePt t="104575" x="2879725" y="763588"/>
          <p14:tracePt t="104588" x="2979738" y="763588"/>
          <p14:tracePt t="104594" x="3128963" y="776288"/>
          <p14:tracePt t="104605" x="3254375" y="788988"/>
          <p14:tracePt t="104614" x="3354388" y="801688"/>
          <p14:tracePt t="104624" x="3441700" y="801688"/>
          <p14:tracePt t="104638" x="3492500" y="812800"/>
          <p14:tracePt t="104645" x="3541713" y="825500"/>
          <p14:tracePt t="104655" x="3605213" y="825500"/>
          <p14:tracePt t="104665" x="3667125" y="838200"/>
          <p14:tracePt t="104675" x="3792538" y="850900"/>
          <p14:tracePt t="104688" x="3892550" y="850900"/>
          <p14:tracePt t="104696" x="3992563" y="863600"/>
          <p14:tracePt t="104705" x="4081463" y="863600"/>
          <p14:tracePt t="104716" x="4143375" y="876300"/>
          <p14:tracePt t="104726" x="4217988" y="876300"/>
          <p14:tracePt t="104738" x="4268788" y="889000"/>
          <p14:tracePt t="104746" x="4305300" y="889000"/>
          <p14:tracePt t="104756" x="4318000" y="889000"/>
          <p14:tracePt t="104770" x="4343400" y="889000"/>
          <p14:tracePt t="104787" x="4356100" y="889000"/>
          <p14:tracePt t="104797" x="4368800" y="889000"/>
          <p14:tracePt t="104807" x="4394200" y="889000"/>
          <p14:tracePt t="104820" x="4406900" y="889000"/>
          <p14:tracePt t="104827" x="4430713" y="889000"/>
          <p14:tracePt t="104838" x="4443413" y="889000"/>
          <p14:tracePt t="104847" x="4456113" y="889000"/>
          <p14:tracePt t="104871" x="4468813" y="889000"/>
          <p14:tracePt t="104898" x="4481513" y="889000"/>
          <p14:tracePt t="104928" x="4481513" y="901700"/>
          <p14:tracePt t="108121" x="4481513" y="925513"/>
          <p14:tracePt t="108132" x="4506913" y="950913"/>
          <p14:tracePt t="108141" x="4543425" y="989013"/>
          <p14:tracePt t="108150" x="4594225" y="1089025"/>
          <p14:tracePt t="108162" x="4668838" y="1189038"/>
          <p14:tracePt t="108171" x="4756150" y="1314450"/>
          <p14:tracePt t="108182" x="4843463" y="1450975"/>
          <p14:tracePt t="108192" x="4932363" y="1576388"/>
          <p14:tracePt t="108202" x="5019675" y="1701800"/>
          <p14:tracePt t="108212" x="5170488" y="1852613"/>
          <p14:tracePt t="108222" x="5270500" y="1978025"/>
          <p14:tracePt t="108234" x="5383213" y="2114550"/>
          <p14:tracePt t="108242" x="5483225" y="2201863"/>
          <p14:tracePt t="108252" x="5595938" y="2303463"/>
          <p14:tracePt t="108266" x="5683250" y="2414588"/>
          <p14:tracePt t="108272" x="5732463" y="2503488"/>
          <p14:tracePt t="108284" x="5770563" y="2590800"/>
          <p14:tracePt t="108293" x="5783263" y="2678113"/>
          <p14:tracePt t="108303" x="5783263" y="2728913"/>
          <p14:tracePt t="108316" x="5783263" y="2803525"/>
          <p14:tracePt t="108323" x="5732463" y="2840038"/>
          <p14:tracePt t="108333" x="5657850" y="2890838"/>
          <p14:tracePt t="108344" x="5570538" y="2928938"/>
          <p14:tracePt t="108354" x="5432425" y="2965450"/>
          <p14:tracePt t="108366" x="5281613" y="2990850"/>
          <p14:tracePt t="108374" x="4981575" y="2990850"/>
          <p14:tracePt t="108384" x="4706938" y="2990850"/>
          <p14:tracePt t="108395" x="4256088" y="2952750"/>
          <p14:tracePt t="108405" x="3792538" y="2890838"/>
          <p14:tracePt t="108416" x="3341688" y="2828925"/>
          <p14:tracePt t="108425" x="3041650" y="2765425"/>
          <p14:tracePt t="108434" x="2778125" y="2728913"/>
          <p14:tracePt t="108449" x="2628900" y="2703513"/>
          <p14:tracePt t="108455" x="2528888" y="2690813"/>
          <p14:tracePt t="108465" x="2490788" y="2678113"/>
          <p14:tracePt t="108475" x="2452688" y="2678113"/>
          <p14:tracePt t="108486" x="2441575" y="2678113"/>
          <p14:tracePt t="108657" x="2428875" y="2678113"/>
          <p14:tracePt t="108668" x="2403475" y="2678113"/>
          <p14:tracePt t="108681" x="2378075" y="2678113"/>
          <p14:tracePt t="108688" x="2328863" y="2690813"/>
          <p14:tracePt t="108699" x="2239963" y="2716213"/>
          <p14:tracePt t="108709" x="2127250" y="2728913"/>
          <p14:tracePt t="108720" x="1965325" y="2740025"/>
          <p14:tracePt t="108733" x="1839913" y="2765425"/>
          <p14:tracePt t="108739" x="1701800" y="2765425"/>
          <p14:tracePt t="108751" x="1501775" y="2765425"/>
          <p14:tracePt t="108758" x="1352550" y="2765425"/>
          <p14:tracePt t="108768" x="1189038" y="2765425"/>
          <p14:tracePt t="108780" x="1050925" y="2765425"/>
          <p14:tracePt t="108788" x="938213" y="2765425"/>
          <p14:tracePt t="108798" x="863600" y="2765425"/>
          <p14:tracePt t="108808" x="801688" y="2765425"/>
          <p14:tracePt t="108818" x="763588" y="2765425"/>
          <p14:tracePt t="108828" x="738188" y="2765425"/>
          <p14:tracePt t="108838" x="725488" y="2765425"/>
          <p14:tracePt t="108850" x="712788" y="2765425"/>
          <p14:tracePt t="108861" x="701675" y="2765425"/>
          <p14:tracePt t="108962" x="712788" y="2765425"/>
          <p14:tracePt t="108994" x="725488" y="2765425"/>
          <p14:tracePt t="109002" x="738188" y="2765425"/>
          <p14:tracePt t="109015" x="750888" y="2765425"/>
          <p14:tracePt t="109022" x="776288" y="2765425"/>
          <p14:tracePt t="109032" x="788988" y="2765425"/>
          <p14:tracePt t="109043" x="814388" y="2765425"/>
          <p14:tracePt t="109052" x="825500" y="2765425"/>
          <p14:tracePt t="109065" x="876300" y="2765425"/>
          <p14:tracePt t="109073" x="914400" y="2765425"/>
          <p14:tracePt t="109083" x="989013" y="2765425"/>
          <p14:tracePt t="109095" x="1063625" y="2765425"/>
          <p14:tracePt t="109103" x="1176338" y="2765425"/>
          <p14:tracePt t="109115" x="1239838" y="2765425"/>
          <p14:tracePt t="109123" x="1376363" y="2765425"/>
          <p14:tracePt t="109134" x="1552575" y="2765425"/>
          <p14:tracePt t="109145" x="1790700" y="2765425"/>
          <p14:tracePt t="109164" x="1952625" y="2752725"/>
          <p14:tracePt t="109165" x="2116138" y="2740025"/>
          <p14:tracePt t="109174" x="2290763" y="2728913"/>
          <p14:tracePt t="109185" x="2441575" y="2703513"/>
          <p14:tracePt t="109198" x="2590800" y="2690813"/>
          <p14:tracePt t="109204" x="2767013" y="2678113"/>
          <p14:tracePt t="109216" x="3003550" y="2652713"/>
          <p14:tracePt t="109225" x="3254375" y="2640013"/>
          <p14:tracePt t="109235" x="3467100" y="2627313"/>
          <p14:tracePt t="109248" x="3654425" y="2627313"/>
          <p14:tracePt t="109255" x="3879850" y="2603500"/>
          <p14:tracePt t="109266" x="4092575" y="2590800"/>
          <p14:tracePt t="109276" x="4268788" y="2578100"/>
          <p14:tracePt t="109286" x="4394200" y="2565400"/>
          <p14:tracePt t="109299" x="4518025" y="2565400"/>
          <p14:tracePt t="109306" x="4619625" y="2565400"/>
          <p14:tracePt t="109316" x="4681538" y="2565400"/>
          <p14:tracePt t="109327" x="4719638" y="2565400"/>
          <p14:tracePt t="109336" x="4756150" y="2565400"/>
          <p14:tracePt t="109348" x="4781550" y="2565400"/>
          <p14:tracePt t="109356" x="4806950" y="2565400"/>
          <p14:tracePt t="109380" x="4819650" y="2565400"/>
          <p14:tracePt t="109480" x="4806950" y="2565400"/>
          <p14:tracePt t="109488" x="4768850" y="2565400"/>
          <p14:tracePt t="109498" x="4732338" y="2565400"/>
          <p14:tracePt t="109509" x="4681538" y="2565400"/>
          <p14:tracePt t="109519" x="4643438" y="2578100"/>
          <p14:tracePt t="109532" x="4594225" y="2578100"/>
          <p14:tracePt t="109539" x="4543425" y="2578100"/>
          <p14:tracePt t="109549" x="4506913" y="2578100"/>
          <p14:tracePt t="109560" x="4468813" y="2578100"/>
          <p14:tracePt t="109569" x="4443413" y="2578100"/>
          <p14:tracePt t="109581" x="4406900" y="2578100"/>
          <p14:tracePt t="109590" x="4330700" y="2590800"/>
          <p14:tracePt t="109600" x="4243388" y="2590800"/>
          <p14:tracePt t="109614" x="4205288" y="2590800"/>
          <p14:tracePt t="109620" x="4105275" y="2603500"/>
          <p14:tracePt t="109632" x="3968750" y="2640013"/>
          <p14:tracePt t="109641" x="3817938" y="2652713"/>
          <p14:tracePt t="109650" x="3730625" y="2665413"/>
          <p14:tracePt t="109664" x="3630613" y="2678113"/>
          <p14:tracePt t="109671" x="3541713" y="2678113"/>
          <p14:tracePt t="109682" x="3467100" y="2690813"/>
          <p14:tracePt t="109691" x="3405188" y="2690813"/>
          <p14:tracePt t="109701" x="3341688" y="2690813"/>
          <p14:tracePt t="109715" x="3305175" y="2703513"/>
          <p14:tracePt t="109724" x="3216275" y="2716213"/>
          <p14:tracePt t="109732" x="3092450" y="2728913"/>
          <p14:tracePt t="109742" x="2941638" y="2752725"/>
          <p14:tracePt t="109752" x="2778125" y="2790825"/>
          <p14:tracePt t="109765" x="2641600" y="2816225"/>
          <p14:tracePt t="109773" x="2516188" y="2840038"/>
          <p14:tracePt t="109783" x="2403475" y="2865438"/>
          <p14:tracePt t="109793" x="2328863" y="2890838"/>
          <p14:tracePt t="109802" x="2265363" y="2890838"/>
          <p14:tracePt t="109814" x="2228850" y="2903538"/>
          <p14:tracePt t="109823" x="2190750" y="2903538"/>
          <p14:tracePt t="109833" x="2165350" y="2903538"/>
          <p14:tracePt t="109853" x="2152650" y="2903538"/>
          <p14:tracePt t="109874" x="2139950" y="2903538"/>
          <p14:tracePt t="109897" x="2127250" y="2903538"/>
          <p14:tracePt t="110269" x="2127250" y="2890838"/>
          <p14:tracePt t="110593" x="2127250" y="2878138"/>
          <p14:tracePt t="111363" x="2127250" y="2865438"/>
          <p14:tracePt t="111374" x="2139950" y="2865438"/>
          <p14:tracePt t="111404" x="2152650" y="2865438"/>
          <p14:tracePt t="111444" x="2165350" y="2865438"/>
          <p14:tracePt t="111455" x="2178050" y="2865438"/>
          <p14:tracePt t="111464" x="2190750" y="2852738"/>
          <p14:tracePt t="111477" x="2216150" y="2852738"/>
          <p14:tracePt t="111485" x="2252663" y="2852738"/>
          <p14:tracePt t="111495" x="2303463" y="2852738"/>
          <p14:tracePt t="111505" x="2403475" y="2840038"/>
          <p14:tracePt t="111515" x="2503488" y="2828925"/>
          <p14:tracePt t="111529" x="2654300" y="2828925"/>
          <p14:tracePt t="111536" x="2854325" y="2828925"/>
          <p14:tracePt t="111545" x="3141663" y="2852738"/>
          <p14:tracePt t="111556" x="3441700" y="2903538"/>
          <p14:tracePt t="111566" x="3756025" y="3028950"/>
          <p14:tracePt t="111579" x="3968750" y="3116263"/>
          <p14:tracePt t="111586" x="4168775" y="3203575"/>
          <p14:tracePt t="111597" x="4268788" y="3290888"/>
          <p14:tracePt t="111607" x="4381500" y="3354388"/>
          <p14:tracePt t="111617" x="4468813" y="3416300"/>
          <p14:tracePt t="111630" x="4543425" y="3503613"/>
          <p14:tracePt t="111637" x="4581525" y="3554413"/>
          <p14:tracePt t="111648" x="4630738" y="3641725"/>
          <p14:tracePt t="111657" x="4656138" y="3716338"/>
          <p14:tracePt t="111667" x="4668838" y="3792538"/>
          <p14:tracePt t="111681" x="4668838" y="3854450"/>
          <p14:tracePt t="111687" x="4668838" y="3892550"/>
          <p14:tracePt t="111698" x="4668838" y="3929063"/>
          <p14:tracePt t="111712" x="4668838" y="3954463"/>
          <p14:tracePt t="111718" x="4668838" y="3967163"/>
          <p14:tracePt t="111738" x="4656138" y="3979863"/>
          <p14:tracePt t="111748" x="4643438" y="3979863"/>
          <p14:tracePt t="111762" x="4606925" y="3979863"/>
          <p14:tracePt t="111769" x="4568825" y="3979863"/>
          <p14:tracePt t="111779" x="4530725" y="3979863"/>
          <p14:tracePt t="111790" x="4481513" y="3979863"/>
          <p14:tracePt t="111799" x="4430713" y="3967163"/>
          <p14:tracePt t="111812" x="4330700" y="3941763"/>
          <p14:tracePt t="111819" x="4217988" y="3916363"/>
          <p14:tracePt t="111830" x="4068763" y="3867150"/>
          <p14:tracePt t="111840" x="3943350" y="3829050"/>
          <p14:tracePt t="111850" x="3792538" y="3779838"/>
          <p14:tracePt t="111863" x="3654425" y="3729038"/>
          <p14:tracePt t="111871" x="3517900" y="3703638"/>
          <p14:tracePt t="111880" x="3405188" y="3654425"/>
          <p14:tracePt t="111893" x="3279775" y="3616325"/>
          <p14:tracePt t="111902" x="3192463" y="3590925"/>
          <p14:tracePt t="111912" x="3103563" y="3554413"/>
          <p14:tracePt t="111922" x="3016250" y="3529013"/>
          <p14:tracePt t="111930" x="2941638" y="3503613"/>
          <p14:tracePt t="111944" x="2916238" y="3490913"/>
          <p14:tracePt t="111951" x="2890838" y="3479800"/>
          <p14:tracePt t="111963" x="2867025" y="3467100"/>
          <p14:tracePt t="111971" x="2854325" y="3467100"/>
          <p14:tracePt t="111994" x="2841625" y="3454400"/>
          <p14:tracePt t="112012" x="2828925" y="3441700"/>
          <p14:tracePt t="112027" x="2816225" y="3441700"/>
          <p14:tracePt t="112043" x="2803525" y="3441700"/>
          <p14:tracePt t="112047" x="2790825" y="3441700"/>
          <p14:tracePt t="112062" x="2767013" y="3441700"/>
          <p14:tracePt t="112073" x="2754313" y="3441700"/>
          <p14:tracePt t="112083" x="2741613" y="3441700"/>
          <p14:tracePt t="112095" x="2728913" y="3441700"/>
          <p14:tracePt t="112126" x="2716213" y="3441700"/>
          <p14:tracePt t="113076" x="2728913" y="3441700"/>
          <p14:tracePt t="113098" x="2754313" y="3441700"/>
          <p14:tracePt t="113117" x="2778125" y="3441700"/>
          <p14:tracePt t="113127" x="2790825" y="3441700"/>
          <p14:tracePt t="113138" x="2828925" y="3441700"/>
          <p14:tracePt t="113147" x="2867025" y="3441700"/>
          <p14:tracePt t="113159" x="2890838" y="3441700"/>
          <p14:tracePt t="113167" x="2928938" y="3441700"/>
          <p14:tracePt t="113177" x="2967038" y="3441700"/>
          <p14:tracePt t="113189" x="3003550" y="3441700"/>
          <p14:tracePt t="113198" x="3041650" y="3441700"/>
          <p14:tracePt t="113210" x="3092450" y="3441700"/>
          <p14:tracePt t="113218" x="3154363" y="3441700"/>
          <p14:tracePt t="113228" x="3205163" y="3441700"/>
          <p14:tracePt t="113238" x="3292475" y="3441700"/>
          <p14:tracePt t="113248" x="3392488" y="3441700"/>
          <p14:tracePt t="113259" x="3492500" y="3441700"/>
          <p14:tracePt t="113269" x="3567113" y="3441700"/>
          <p14:tracePt t="113279" x="3667125" y="3441700"/>
          <p14:tracePt t="113293" x="3743325" y="3441700"/>
          <p14:tracePt t="113299" x="3817938" y="3441700"/>
          <p14:tracePt t="113309" x="3892550" y="3441700"/>
          <p14:tracePt t="113319" x="3992563" y="3441700"/>
          <p14:tracePt t="113329" x="4081463" y="3441700"/>
          <p14:tracePt t="113343" x="4156075" y="3441700"/>
          <p14:tracePt t="113350" x="4217988" y="3441700"/>
          <p14:tracePt t="113360" x="4294188" y="3454400"/>
          <p14:tracePt t="113370" x="4330700" y="3454400"/>
          <p14:tracePt t="113380" x="4381500" y="3454400"/>
          <p14:tracePt t="113393" x="4418013" y="3454400"/>
          <p14:tracePt t="113400" x="4468813" y="3454400"/>
          <p14:tracePt t="113410" x="4506913" y="3454400"/>
          <p14:tracePt t="113421" x="4543425" y="3454400"/>
          <p14:tracePt t="113431" x="4568825" y="3454400"/>
          <p14:tracePt t="113442" x="4594225" y="3454400"/>
          <p14:tracePt t="113452" x="4606925" y="3454400"/>
          <p14:tracePt t="113461" x="4619625" y="3454400"/>
          <p14:tracePt t="113472" x="4630738" y="3454400"/>
          <p14:tracePt t="113502" x="4643438" y="3454400"/>
          <p14:tracePt t="113553" x="4643438" y="3467100"/>
          <p14:tracePt t="114576" x="4656138" y="3467100"/>
          <p14:tracePt t="114587" x="4668838" y="3467100"/>
          <p14:tracePt t="114596" x="4706938" y="3467100"/>
          <p14:tracePt t="114608" x="4719638" y="3467100"/>
          <p14:tracePt t="114617" x="4743450" y="3454400"/>
          <p14:tracePt t="114627" x="4768850" y="3429000"/>
          <p14:tracePt t="114641" x="4819650" y="3416300"/>
          <p14:tracePt t="114647" x="4856163" y="3403600"/>
          <p14:tracePt t="114658" x="4932363" y="3378200"/>
          <p14:tracePt t="114667" x="5006975" y="3354388"/>
          <p14:tracePt t="114678" x="5106988" y="3341688"/>
          <p14:tracePt t="114692" x="5170488" y="3328988"/>
          <p14:tracePt t="114698" x="5294313" y="3316288"/>
          <p14:tracePt t="114709" x="5394325" y="3303588"/>
          <p14:tracePt t="114719" x="5507038" y="3290888"/>
          <p14:tracePt t="114728" x="5607050" y="3290888"/>
          <p14:tracePt t="114742" x="5708650" y="3290888"/>
          <p14:tracePt t="114748" x="5832475" y="3290888"/>
          <p14:tracePt t="114759" x="5945188" y="3290888"/>
          <p14:tracePt t="114769" x="6034088" y="3290888"/>
          <p14:tracePt t="114780" x="6146800" y="3290888"/>
          <p14:tracePt t="114791" x="6246813" y="3290888"/>
          <p14:tracePt t="114799" x="6346825" y="3290888"/>
          <p14:tracePt t="114809" x="6446838" y="3290888"/>
          <p14:tracePt t="114820" x="6572250" y="3290888"/>
          <p14:tracePt t="114829" x="6672263" y="3290888"/>
          <p14:tracePt t="114841" x="6772275" y="3303588"/>
          <p14:tracePt t="114850" x="6859588" y="3316288"/>
          <p14:tracePt t="114860" x="6959600" y="3316288"/>
          <p14:tracePt t="114871" x="7034213" y="3316288"/>
          <p14:tracePt t="114880" x="7146925" y="3328988"/>
          <p14:tracePt t="114892" x="7210425" y="3328988"/>
          <p14:tracePt t="114901" x="7310438" y="3354388"/>
          <p14:tracePt t="114911" x="7397750" y="3354388"/>
          <p14:tracePt t="114924" x="7485063" y="3367088"/>
          <p14:tracePt t="114931" x="7535863" y="3378200"/>
          <p14:tracePt t="114941" x="7610475" y="3378200"/>
          <p14:tracePt t="114951" x="7661275" y="3390900"/>
          <p14:tracePt t="114961" x="7723188" y="3390900"/>
          <p14:tracePt t="114976" x="7810500" y="3403600"/>
          <p14:tracePt t="114981" x="7861300" y="3403600"/>
          <p14:tracePt t="114992" x="7986713" y="3403600"/>
          <p14:tracePt t="115003" x="8074025" y="3403600"/>
          <p14:tracePt t="115012" x="8174038" y="3403600"/>
          <p14:tracePt t="115024" x="8223250" y="3403600"/>
          <p14:tracePt t="115032" x="8286750" y="3403600"/>
          <p14:tracePt t="115043" x="8335963" y="3403600"/>
          <p14:tracePt t="115053" x="8386763" y="3403600"/>
          <p14:tracePt t="115063" x="8461375" y="3403600"/>
          <p14:tracePt t="115076" x="8499475" y="3403600"/>
          <p14:tracePt t="115084" x="8586788" y="3403600"/>
          <p14:tracePt t="115105" x="8650288" y="3390900"/>
          <p14:tracePt t="115108" x="8712200" y="3378200"/>
          <p14:tracePt t="115113" x="8774113" y="3378200"/>
          <p14:tracePt t="115125" x="8812213" y="3378200"/>
          <p14:tracePt t="115133" x="8863013" y="3378200"/>
          <p14:tracePt t="115144" x="8886825" y="3367088"/>
          <p14:tracePt t="115157" x="8924925" y="3367088"/>
          <p14:tracePt t="115164" x="8937625" y="3367088"/>
          <p14:tracePt t="115175" x="8963025" y="3367088"/>
          <p14:tracePt t="115184" x="8999538" y="3367088"/>
          <p14:tracePt t="115194" x="9037638" y="3367088"/>
          <p14:tracePt t="115208" x="9063038" y="3367088"/>
          <p14:tracePt t="115215" x="9099550" y="3367088"/>
          <p14:tracePt t="115225" x="9124950" y="3367088"/>
          <p14:tracePt t="115235" x="9150350" y="3367088"/>
          <p14:tracePt t="115244" x="9175750" y="3367088"/>
          <p14:tracePt t="115255" x="9199563" y="3367088"/>
          <p14:tracePt t="115265" x="9212263" y="3367088"/>
          <p14:tracePt t="115275" x="9224963" y="3367088"/>
          <p14:tracePt t="115284" x="9237663" y="3367088"/>
          <p14:tracePt t="115295" x="9250363" y="3367088"/>
          <p14:tracePt t="115305" x="9275763" y="3367088"/>
          <p14:tracePt t="115315" x="9301163" y="3367088"/>
          <p14:tracePt t="115326" x="9324975" y="3367088"/>
          <p14:tracePt t="115346" x="9337675" y="3367088"/>
          <p14:tracePt t="115357" x="9350375" y="3367088"/>
          <p14:tracePt t="115367" x="9363075" y="3367088"/>
          <p14:tracePt t="115376" x="9375775" y="3367088"/>
          <p14:tracePt t="115397" x="9388475" y="3367088"/>
          <p14:tracePt t="115418" x="9401175" y="3367088"/>
          <p14:tracePt t="115478" x="9413875" y="3367088"/>
          <p14:tracePt t="115509" x="9437688" y="3367088"/>
          <p14:tracePt t="115529" x="9450388" y="3367088"/>
          <p14:tracePt t="115549" x="9488488" y="3367088"/>
          <p14:tracePt t="115560" x="9525000" y="3390900"/>
          <p14:tracePt t="115572" x="9588500" y="3403600"/>
          <p14:tracePt t="115582" x="9650413" y="3416300"/>
          <p14:tracePt t="115591" x="9688513" y="3416300"/>
          <p14:tracePt t="115600" x="9726613" y="3429000"/>
          <p14:tracePt t="115610" x="9750425" y="3429000"/>
          <p14:tracePt t="115624" x="9775825" y="3441700"/>
          <p14:tracePt t="115630" x="9788525" y="3441700"/>
          <p14:tracePt t="115640" x="9826625" y="3441700"/>
          <p14:tracePt t="115651" x="9863138" y="3454400"/>
          <p14:tracePt t="115660" x="9901238" y="3454400"/>
          <p14:tracePt t="115674" x="9913938" y="3454400"/>
          <p14:tracePt t="115681" x="9926638" y="3454400"/>
          <p14:tracePt t="115691" x="9939338" y="3454400"/>
          <p14:tracePt t="115702" x="9963150" y="3454400"/>
          <p14:tracePt t="115711" x="10001250" y="3454400"/>
          <p14:tracePt t="115723" x="10026650" y="3454400"/>
          <p14:tracePt t="115742" x="10052050" y="3454400"/>
          <p14:tracePt t="115762" x="10064750" y="3454400"/>
          <p14:tracePt t="115783" x="10075863" y="3454400"/>
          <p14:tracePt t="115813" x="10088563" y="3454400"/>
          <p14:tracePt t="115823" x="10101263" y="3467100"/>
          <p14:tracePt t="115833" x="10126663" y="3467100"/>
          <p14:tracePt t="115844" x="10152063" y="3479800"/>
          <p14:tracePt t="115863" x="10177463" y="3479800"/>
          <p14:tracePt t="115873" x="10188575" y="3479800"/>
          <p14:tracePt t="115894" x="10213975" y="3479800"/>
          <p14:tracePt t="115907" x="10226675" y="3479800"/>
          <p14:tracePt t="115914" x="10277475" y="3479800"/>
          <p14:tracePt t="115924" x="10313988" y="3479800"/>
          <p14:tracePt t="115935" x="10390188" y="3490913"/>
          <p14:tracePt t="115944" x="10464800" y="3503613"/>
          <p14:tracePt t="115956" x="10552113" y="3516313"/>
          <p14:tracePt t="115965" x="10614025" y="3529013"/>
          <p14:tracePt t="115975" x="10677525" y="3541713"/>
          <p14:tracePt t="115988" x="10715625" y="3541713"/>
          <p14:tracePt t="115995" x="10739438" y="3541713"/>
          <p14:tracePt t="116007" x="10752138" y="3541713"/>
          <p14:tracePt t="116015" x="10764838" y="3554413"/>
          <p14:tracePt t="116025" x="10790238" y="3554413"/>
          <p14:tracePt t="116039" x="10802938" y="3554413"/>
          <p14:tracePt t="116046" x="10815638" y="3554413"/>
          <p14:tracePt t="116056" x="10839450" y="3554413"/>
          <p14:tracePt t="116066" x="10890250" y="3554413"/>
          <p14:tracePt t="116076" x="10915650" y="3554413"/>
          <p14:tracePt t="116089" x="10939463" y="3567113"/>
          <p14:tracePt t="116096" x="10952163" y="3567113"/>
          <p14:tracePt t="116107" x="10977563" y="3567113"/>
          <p14:tracePt t="116127" x="10990263" y="3567113"/>
          <p14:tracePt t="116149" x="11002963" y="3567113"/>
          <p14:tracePt t="116177" x="11015663" y="3567113"/>
          <p14:tracePt t="116198" x="11028363" y="3567113"/>
          <p14:tracePt t="116694" x="11015663" y="3567113"/>
          <p14:tracePt t="116705" x="11002963" y="3579813"/>
          <p14:tracePt t="116715" x="10939463" y="3590925"/>
          <p14:tracePt t="116724" x="10839450" y="3603625"/>
          <p14:tracePt t="116738" x="10664825" y="3629025"/>
          <p14:tracePt t="116745" x="10352088" y="3667125"/>
          <p14:tracePt t="116756" x="9875838" y="3679825"/>
          <p14:tracePt t="116765" x="9263063" y="3729038"/>
          <p14:tracePt t="116775" x="8574088" y="3779838"/>
          <p14:tracePt t="116788" x="7848600" y="3854450"/>
          <p14:tracePt t="116796" x="7235825" y="3879850"/>
          <p14:tracePt t="116806" x="6534150" y="3954463"/>
          <p14:tracePt t="116817" x="5821363" y="4029075"/>
          <p14:tracePt t="116827" x="5157788" y="4079875"/>
          <p14:tracePt t="116838" x="4643438" y="4117975"/>
          <p14:tracePt t="116847" x="4192588" y="4167188"/>
          <p14:tracePt t="116856" x="3705225" y="4205288"/>
          <p14:tracePt t="116867" x="3279775" y="4254500"/>
          <p14:tracePt t="116877" x="2854325" y="4318000"/>
          <p14:tracePt t="116888" x="2541588" y="4318000"/>
          <p14:tracePt t="116897" x="2190750" y="4354513"/>
          <p14:tracePt t="116908" x="1939925" y="4367213"/>
          <p14:tracePt t="116921" x="1765300" y="4367213"/>
          <p14:tracePt t="116928" x="1627188" y="4367213"/>
          <p14:tracePt t="116939" x="1514475" y="4367213"/>
          <p14:tracePt t="116948" x="1427163" y="4367213"/>
          <p14:tracePt t="116958" x="1363663" y="4367213"/>
          <p14:tracePt t="116971" x="1327150" y="4367213"/>
          <p14:tracePt t="116979" x="1301750" y="4367213"/>
          <p14:tracePt t="116999" x="1289050" y="4367213"/>
          <p14:tracePt t="117039" x="1239838" y="4367213"/>
          <p14:tracePt t="117050" x="1189038" y="4367213"/>
          <p14:tracePt t="117059" x="1139825" y="4354513"/>
          <p14:tracePt t="117071" x="1114425" y="4341813"/>
          <p14:tracePt t="117080" x="1076325" y="4330700"/>
          <p14:tracePt t="117101" x="1063625" y="4330700"/>
          <p14:tracePt t="117110" x="1063625" y="4318000"/>
          <p14:tracePt t="117124" x="1050925" y="4318000"/>
          <p14:tracePt t="117140" x="1038225" y="4318000"/>
          <p14:tracePt t="117171" x="1038225" y="4305300"/>
          <p14:tracePt t="117186" x="1014413" y="4267200"/>
          <p14:tracePt t="117192" x="989013" y="4241800"/>
          <p14:tracePt t="117205" x="950913" y="4192588"/>
          <p14:tracePt t="117211" x="950913" y="4179888"/>
          <p14:tracePt t="117222" x="925513" y="4167188"/>
          <p14:tracePt t="117232" x="925513" y="4154488"/>
          <p14:tracePt t="117242" x="925513" y="4141788"/>
          <p14:tracePt t="117255" x="914400" y="4141788"/>
          <p14:tracePt t="117264" x="914400" y="4129088"/>
          <p14:tracePt t="117323" x="914400" y="4117975"/>
          <p14:tracePt t="117364" x="938213" y="4105275"/>
          <p14:tracePt t="117373" x="950913" y="4092575"/>
          <p14:tracePt t="117386" x="976313" y="4092575"/>
          <p14:tracePt t="117394" x="1001713" y="4067175"/>
          <p14:tracePt t="117405" x="1038225" y="4054475"/>
          <p14:tracePt t="117416" x="1076325" y="4054475"/>
          <p14:tracePt t="117424" x="1150938" y="4029075"/>
          <p14:tracePt t="117437" x="1214438" y="4017963"/>
          <p14:tracePt t="117445" x="1263650" y="3992563"/>
          <p14:tracePt t="117455" x="1314450" y="3979863"/>
          <p14:tracePt t="117465" x="1339850" y="3979863"/>
          <p14:tracePt t="117475" x="1376363" y="3979863"/>
          <p14:tracePt t="117488" x="1401763" y="3967163"/>
          <p14:tracePt t="117496" x="1427163" y="3967163"/>
          <p14:tracePt t="117505" x="1465263" y="3954463"/>
          <p14:tracePt t="117516" x="1501775" y="3941763"/>
          <p14:tracePt t="117526" x="1527175" y="3941763"/>
          <p14:tracePt t="117538" x="1565275" y="3941763"/>
          <p14:tracePt t="117546" x="1589088" y="3929063"/>
          <p14:tracePt t="117556" x="1627188" y="3929063"/>
          <p14:tracePt t="117566" x="1665288" y="3916363"/>
          <p14:tracePt t="117576" x="1701800" y="3916363"/>
          <p14:tracePt t="117587" x="1727200" y="3905250"/>
          <p14:tracePt t="117597" x="1765300" y="3905250"/>
          <p14:tracePt t="117608" x="1790700" y="3905250"/>
          <p14:tracePt t="117620" x="1852613" y="3892550"/>
          <p14:tracePt t="117627" x="1939925" y="3892550"/>
          <p14:tracePt t="117637" x="2027238" y="3892550"/>
          <p14:tracePt t="117648" x="2090738" y="3892550"/>
          <p14:tracePt t="117657" x="2139950" y="3892550"/>
          <p14:tracePt t="117670" x="2178050" y="3892550"/>
          <p14:tracePt t="117678" x="2216150" y="3892550"/>
          <p14:tracePt t="117688" x="2252663" y="3892550"/>
          <p14:tracePt t="117698" x="2278063" y="3892550"/>
          <p14:tracePt t="117708" x="2339975" y="3892550"/>
          <p14:tracePt t="117720" x="2441575" y="3892550"/>
          <p14:tracePt t="117728" x="2590800" y="3892550"/>
          <p14:tracePt t="117738" x="2716213" y="3892550"/>
          <p14:tracePt t="117749" x="2890838" y="3905250"/>
          <p14:tracePt t="117758" x="3028950" y="3916363"/>
          <p14:tracePt t="117771" x="3141663" y="3916363"/>
          <p14:tracePt t="117779" x="3228975" y="3941763"/>
          <p14:tracePt t="117789" x="3341688" y="3954463"/>
          <p14:tracePt t="117800" x="3405188" y="3967163"/>
          <p14:tracePt t="117809" x="3505200" y="3979863"/>
          <p14:tracePt t="117820" x="3567113" y="3992563"/>
          <p14:tracePt t="117830" x="3667125" y="4017963"/>
          <p14:tracePt t="117840" x="3743325" y="4029075"/>
          <p14:tracePt t="117854" x="3792538" y="4041775"/>
          <p14:tracePt t="117860" x="3879850" y="4067175"/>
          <p14:tracePt t="117871" x="3956050" y="4092575"/>
          <p14:tracePt t="117881" x="3992563" y="4105275"/>
          <p14:tracePt t="117890" x="4056063" y="4129088"/>
          <p14:tracePt t="117905" x="4092575" y="4141788"/>
          <p14:tracePt t="117911" x="4105275" y="4154488"/>
          <p14:tracePt t="117921" x="4117975" y="4154488"/>
          <p14:tracePt t="117936" x="4130675" y="4154488"/>
          <p14:tracePt t="117961" x="4143375" y="4154488"/>
          <p14:tracePt t="118032" x="4143375" y="4167188"/>
          <p14:tracePt t="120302" x="4143375" y="4141788"/>
          <p14:tracePt t="120333" x="4143375" y="4129088"/>
          <p14:tracePt t="120343" x="4156075" y="4129088"/>
          <p14:tracePt t="120403" x="4168775" y="4129088"/>
          <p14:tracePt t="120443" x="4168775" y="4117975"/>
          <p14:tracePt t="120505" x="4168775" y="4105275"/>
          <p14:tracePt t="120516" x="4181475" y="4105275"/>
          <p14:tracePt t="120526" x="4205288" y="4105275"/>
          <p14:tracePt t="120535" x="4205288" y="4092575"/>
          <p14:tracePt t="120576" x="4217988" y="4092575"/>
          <p14:tracePt t="120668" x="4217988" y="4079875"/>
          <p14:tracePt t="120678" x="4243388" y="4079875"/>
          <p14:tracePt t="120699" x="4256088" y="4079875"/>
          <p14:tracePt t="120709" x="4281488" y="4067175"/>
          <p14:tracePt t="120718" x="4305300" y="4067175"/>
          <p14:tracePt t="120729" x="4318000" y="4054475"/>
          <p14:tracePt t="120739" x="4343400" y="4054475"/>
          <p14:tracePt t="120750" x="4356100" y="4054475"/>
          <p14:tracePt t="120759" x="4394200" y="4054475"/>
          <p14:tracePt t="120769" x="4418013" y="4054475"/>
          <p14:tracePt t="120782" x="4468813" y="4054475"/>
          <p14:tracePt t="120789" x="4568825" y="4041775"/>
          <p14:tracePt t="120800" x="4694238" y="4029075"/>
          <p14:tracePt t="120809" x="4806950" y="4005263"/>
          <p14:tracePt t="120819" x="4945063" y="3992563"/>
          <p14:tracePt t="120834" x="5057775" y="3979863"/>
          <p14:tracePt t="120840" x="5181600" y="3979863"/>
          <p14:tracePt t="120851" x="5270500" y="3967163"/>
          <p14:tracePt t="120860" x="5370513" y="3967163"/>
          <p14:tracePt t="120870" x="5445125" y="3967163"/>
          <p14:tracePt t="120883" x="5532438" y="3967163"/>
          <p14:tracePt t="120891" x="5619750" y="3967163"/>
          <p14:tracePt t="120900" x="5732463" y="3967163"/>
          <p14:tracePt t="120912" x="5883275" y="3967163"/>
          <p14:tracePt t="120920" x="6045200" y="3967163"/>
          <p14:tracePt t="120934" x="6183313" y="3967163"/>
          <p14:tracePt t="120941" x="6334125" y="3967163"/>
          <p14:tracePt t="120951" x="6483350" y="3979863"/>
          <p14:tracePt t="120962" x="6596063" y="3979863"/>
          <p14:tracePt t="120971" x="6721475" y="3992563"/>
          <p14:tracePt t="120984" x="6846888" y="3992563"/>
          <p14:tracePt t="120992" x="6972300" y="3992563"/>
          <p14:tracePt t="121003" x="7046913" y="3992563"/>
          <p14:tracePt t="121016" x="7134225" y="3992563"/>
          <p14:tracePt t="121022" x="7185025" y="3992563"/>
          <p14:tracePt t="121032" x="7223125" y="3992563"/>
          <p14:tracePt t="121043" x="7272338" y="3992563"/>
          <p14:tracePt t="121053" x="7310438" y="3992563"/>
          <p14:tracePt t="121067" x="7359650" y="3992563"/>
          <p14:tracePt t="121073" x="7385050" y="3992563"/>
          <p14:tracePt t="121083" x="7423150" y="3992563"/>
          <p14:tracePt t="121093" x="7435850" y="4005263"/>
          <p14:tracePt t="121103" x="7448550" y="4005263"/>
          <p14:tracePt t="121117" x="7459663" y="4005263"/>
          <p14:tracePt t="121124" x="7472363" y="4005263"/>
          <p14:tracePt t="121134" x="7472363" y="4017963"/>
          <p14:tracePt t="121145" x="7497763" y="4017963"/>
          <p14:tracePt t="121154" x="7510463" y="4017963"/>
          <p14:tracePt t="121167" x="7572375" y="4054475"/>
          <p14:tracePt t="121174" x="7697788" y="4105275"/>
          <p14:tracePt t="121185" x="7835900" y="4192588"/>
          <p14:tracePt t="121198" x="7948613" y="4241800"/>
          <p14:tracePt t="121205" x="8023225" y="4279900"/>
          <p14:tracePt t="121217" x="8074025" y="4318000"/>
          <p14:tracePt t="121225" x="8099425" y="4330700"/>
          <p14:tracePt t="121235" x="8123238" y="4341813"/>
          <p14:tracePt t="121266" x="8135938" y="4341813"/>
          <p14:tracePt t="150214" x="8148638" y="4330700"/>
          <p14:tracePt t="150228" x="8186738" y="4318000"/>
          <p14:tracePt t="150235" x="8261350" y="4254500"/>
          <p14:tracePt t="150245" x="8448675" y="4154488"/>
          <p14:tracePt t="150255" x="8774113" y="3992563"/>
          <p14:tracePt t="150265" x="9163050" y="3841750"/>
          <p14:tracePt t="150279" x="9601200" y="3679825"/>
          <p14:tracePt t="150285" x="10075863" y="3541713"/>
          <p14:tracePt t="150295" x="10452100" y="3441700"/>
          <p14:tracePt t="150305" x="10852150" y="3378200"/>
          <p14:tracePt t="150315" x="11164888" y="3341688"/>
          <p14:tracePt t="150329" x="11415713" y="3328988"/>
          <p14:tracePt t="150335" x="11603038" y="3316288"/>
          <p14:tracePt t="150347" x="11766550" y="3316288"/>
          <p14:tracePt t="150356" x="11953875" y="3316288"/>
          <p14:tracePt t="150366" x="12104688" y="3328988"/>
        </p14:tracePtLst>
      </p14:laserTraceLst>
    </p:ext>
  </p:extLs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48138"/>
          </a:xfrm>
        </p:spPr>
        <p:txBody>
          <a:bodyPr>
            <a:normAutofit/>
          </a:bodyPr>
          <a:lstStyle/>
          <a:p>
            <a:r>
              <a:rPr lang="en-US" sz="3200" b="1" dirty="0"/>
              <a:t>Intracellular receptors act as gene regulators</a:t>
            </a:r>
          </a:p>
        </p:txBody>
      </p:sp>
      <p:sp>
        <p:nvSpPr>
          <p:cNvPr id="3" name="Content Placeholder 2"/>
          <p:cNvSpPr>
            <a:spLocks noGrp="1"/>
          </p:cNvSpPr>
          <p:nvPr>
            <p:ph idx="1"/>
          </p:nvPr>
        </p:nvSpPr>
        <p:spPr>
          <a:xfrm>
            <a:off x="838200" y="848139"/>
            <a:ext cx="10515600" cy="5328824"/>
          </a:xfrm>
        </p:spPr>
        <p:txBody>
          <a:bodyPr>
            <a:normAutofit/>
          </a:bodyPr>
          <a:lstStyle/>
          <a:p>
            <a:pPr algn="just">
              <a:lnSpc>
                <a:spcPct val="150000"/>
              </a:lnSpc>
            </a:pPr>
            <a:r>
              <a:rPr lang="en-US" sz="2400" dirty="0"/>
              <a:t>Some intracellular receptors act as </a:t>
            </a:r>
            <a:r>
              <a:rPr lang="en-US" sz="2400" b="1" dirty="0"/>
              <a:t>regulators of gene expression</a:t>
            </a:r>
            <a:r>
              <a:rPr lang="en-US" sz="2400" dirty="0"/>
              <a:t> </a:t>
            </a:r>
          </a:p>
          <a:p>
            <a:pPr algn="just">
              <a:lnSpc>
                <a:spcPct val="150000"/>
              </a:lnSpc>
            </a:pPr>
            <a:r>
              <a:rPr lang="en-US" sz="2400" dirty="0"/>
              <a:t>Among them are the </a:t>
            </a:r>
            <a:r>
              <a:rPr lang="en-US" sz="2400" b="1" dirty="0"/>
              <a:t>receptors for steroid hormones</a:t>
            </a:r>
            <a:r>
              <a:rPr lang="en-US" sz="2400" dirty="0"/>
              <a:t>, such as </a:t>
            </a:r>
            <a:r>
              <a:rPr lang="en-US" sz="2400" b="1" dirty="0"/>
              <a:t>cortisol, estrogen, and progesterone, as well as the receptors for a number of other small, lipid soluble signal molecules, such as vitamin D and thyroid hormone.</a:t>
            </a:r>
          </a:p>
          <a:p>
            <a:pPr algn="just">
              <a:lnSpc>
                <a:spcPct val="150000"/>
              </a:lnSpc>
            </a:pPr>
            <a:r>
              <a:rPr lang="en-US" sz="2400" dirty="0"/>
              <a:t>Because of their structural similarities, they are all part of the </a:t>
            </a:r>
            <a:r>
              <a:rPr lang="en-US" sz="2400" b="1" dirty="0"/>
              <a:t>intracellular receptor superfamily</a:t>
            </a:r>
            <a:endParaRPr lang="en-US" sz="2400" dirty="0"/>
          </a:p>
        </p:txBody>
      </p:sp>
      <p:sp>
        <p:nvSpPr>
          <p:cNvPr id="5" name="Slide Number Placeholder 4"/>
          <p:cNvSpPr>
            <a:spLocks noGrp="1"/>
          </p:cNvSpPr>
          <p:nvPr>
            <p:ph type="sldNum" sz="quarter" idx="12"/>
          </p:nvPr>
        </p:nvSpPr>
        <p:spPr/>
        <p:txBody>
          <a:bodyPr/>
          <a:lstStyle/>
          <a:p>
            <a:fld id="{263732EB-A410-453E-8DB1-1DF47A6BB1E8}" type="slidenum">
              <a:rPr lang="en-US" smtClean="0"/>
              <a:t>106</a:t>
            </a:fld>
            <a:endParaRPr lang="en-US"/>
          </a:p>
        </p:txBody>
      </p:sp>
      <p:sp>
        <p:nvSpPr>
          <p:cNvPr id="6" name="Footer Placeholder 5">
            <a:extLst>
              <a:ext uri="{FF2B5EF4-FFF2-40B4-BE49-F238E27FC236}">
                <a16:creationId xmlns:a16="http://schemas.microsoft.com/office/drawing/2014/main" id="{30578103-B8F9-4737-B715-BDA7E086A1C5}"/>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DFE62DB3-B388-846A-87A5-FE264CC4B32D}"/>
              </a:ext>
            </a:extLst>
          </p:cNvPr>
          <p:cNvSpPr>
            <a:spLocks noGrp="1"/>
          </p:cNvSpPr>
          <p:nvPr>
            <p:ph type="dt" sz="half" idx="10"/>
          </p:nvPr>
        </p:nvSpPr>
        <p:spPr/>
        <p:txBody>
          <a:bodyPr/>
          <a:lstStyle/>
          <a:p>
            <a:fld id="{973A9425-22CE-4232-9CBA-34E9165945D4}" type="datetime1">
              <a:rPr lang="en-US" smtClean="0"/>
              <a:t>5/19/2024</a:t>
            </a:fld>
            <a:endParaRPr lang="en-US"/>
          </a:p>
        </p:txBody>
      </p:sp>
    </p:spTree>
    <p:extLst>
      <p:ext uri="{BB962C8B-B14F-4D97-AF65-F5344CB8AC3E}">
        <p14:creationId xmlns:p14="http://schemas.microsoft.com/office/powerpoint/2010/main" val="2871017806"/>
      </p:ext>
    </p:extLst>
  </p:cSld>
  <p:clrMapOvr>
    <a:masterClrMapping/>
  </p:clrMapOvr>
  <mc:AlternateContent xmlns:mc="http://schemas.openxmlformats.org/markup-compatibility/2006" xmlns:p14="http://schemas.microsoft.com/office/powerpoint/2010/main">
    <mc:Choice Requires="p14">
      <p:transition spd="slow" p14:dur="2000" advTm="1310"/>
    </mc:Choice>
    <mc:Fallback xmlns="">
      <p:transition spd="slow" advTm="131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4EAB5CD-1444-47B1-B349-AD53912D92E3}"/>
              </a:ext>
            </a:extLst>
          </p:cNvPr>
          <p:cNvSpPr>
            <a:spLocks noGrp="1"/>
          </p:cNvSpPr>
          <p:nvPr>
            <p:ph type="sldNum" sz="quarter" idx="12"/>
          </p:nvPr>
        </p:nvSpPr>
        <p:spPr/>
        <p:txBody>
          <a:bodyPr/>
          <a:lstStyle/>
          <a:p>
            <a:fld id="{263732EB-A410-453E-8DB1-1DF47A6BB1E8}" type="slidenum">
              <a:rPr lang="en-US" smtClean="0"/>
              <a:t>107</a:t>
            </a:fld>
            <a:endParaRPr lang="en-US"/>
          </a:p>
        </p:txBody>
      </p:sp>
      <p:sp>
        <p:nvSpPr>
          <p:cNvPr id="6" name="Footer Placeholder 5">
            <a:extLst>
              <a:ext uri="{FF2B5EF4-FFF2-40B4-BE49-F238E27FC236}">
                <a16:creationId xmlns:a16="http://schemas.microsoft.com/office/drawing/2014/main" id="{924B249F-BD3A-4F35-8588-6E4BDDE08CE8}"/>
              </a:ext>
            </a:extLst>
          </p:cNvPr>
          <p:cNvSpPr>
            <a:spLocks noGrp="1"/>
          </p:cNvSpPr>
          <p:nvPr>
            <p:ph type="ftr" sz="quarter" idx="11"/>
          </p:nvPr>
        </p:nvSpPr>
        <p:spPr/>
        <p:txBody>
          <a:bodyPr/>
          <a:lstStyle/>
          <a:p>
            <a:r>
              <a:rPr lang="en-US"/>
              <a:t>Zakir Ahmad</a:t>
            </a:r>
          </a:p>
        </p:txBody>
      </p:sp>
      <p:sp>
        <p:nvSpPr>
          <p:cNvPr id="4" name="Date Placeholder 3">
            <a:extLst>
              <a:ext uri="{FF2B5EF4-FFF2-40B4-BE49-F238E27FC236}">
                <a16:creationId xmlns:a16="http://schemas.microsoft.com/office/drawing/2014/main" id="{F70823DD-0420-6464-A8C7-2D80F617FE2F}"/>
              </a:ext>
            </a:extLst>
          </p:cNvPr>
          <p:cNvSpPr>
            <a:spLocks noGrp="1"/>
          </p:cNvSpPr>
          <p:nvPr>
            <p:ph type="dt" sz="half" idx="10"/>
          </p:nvPr>
        </p:nvSpPr>
        <p:spPr/>
        <p:txBody>
          <a:bodyPr/>
          <a:lstStyle/>
          <a:p>
            <a:fld id="{79535A8B-3372-43EF-9AA1-E5D7964C4BCF}" type="datetime1">
              <a:rPr lang="en-US" smtClean="0"/>
              <a:t>5/19/2024</a:t>
            </a:fld>
            <a:endParaRPr lang="en-US"/>
          </a:p>
        </p:txBody>
      </p:sp>
      <p:pic>
        <p:nvPicPr>
          <p:cNvPr id="10" name="Picture 9">
            <a:extLst>
              <a:ext uri="{FF2B5EF4-FFF2-40B4-BE49-F238E27FC236}">
                <a16:creationId xmlns:a16="http://schemas.microsoft.com/office/drawing/2014/main" id="{2F0AA01A-DC89-C792-E8EA-009A4C7A34CA}"/>
              </a:ext>
            </a:extLst>
          </p:cNvPr>
          <p:cNvPicPr>
            <a:picLocks noChangeAspect="1"/>
          </p:cNvPicPr>
          <p:nvPr/>
        </p:nvPicPr>
        <p:blipFill>
          <a:blip r:embed="rId2"/>
          <a:stretch>
            <a:fillRect/>
          </a:stretch>
        </p:blipFill>
        <p:spPr>
          <a:xfrm>
            <a:off x="0" y="627961"/>
            <a:ext cx="12192000" cy="5552502"/>
          </a:xfrm>
          <a:prstGeom prst="rect">
            <a:avLst/>
          </a:prstGeom>
        </p:spPr>
      </p:pic>
    </p:spTree>
    <p:extLst>
      <p:ext uri="{BB962C8B-B14F-4D97-AF65-F5344CB8AC3E}">
        <p14:creationId xmlns:p14="http://schemas.microsoft.com/office/powerpoint/2010/main" val="1077127136"/>
      </p:ext>
    </p:extLst>
  </p:cSld>
  <p:clrMapOvr>
    <a:masterClrMapping/>
  </p:clrMapOvr>
  <mc:AlternateContent xmlns:mc="http://schemas.openxmlformats.org/markup-compatibility/2006">
    <mc:Choice xmlns:p14="http://schemas.microsoft.com/office/powerpoint/2010/main" Requires="p14">
      <p:transition spd="slow" p14:dur="2000" advTm="151474"/>
    </mc:Choice>
    <mc:Fallback>
      <p:transition spd="slow" advTm="151474"/>
    </mc:Fallback>
  </mc:AlternateContent>
  <p:extLst>
    <p:ext uri="{3A86A75C-4F4B-4683-9AE1-C65F6400EC91}">
      <p14:laserTraceLst xmlns:p14="http://schemas.microsoft.com/office/powerpoint/2010/main">
        <p14:tracePtLst>
          <p14:tracePt t="413" x="10939463" y="2516188"/>
          <p14:tracePt t="423" x="10064750" y="2227263"/>
          <p14:tracePt t="433" x="9250363" y="1989138"/>
          <p14:tracePt t="445" x="8412163" y="1801813"/>
          <p14:tracePt t="456" x="7610475" y="1652588"/>
          <p14:tracePt t="481" x="6221413" y="1501775"/>
          <p14:tracePt t="485" x="5645150" y="1476375"/>
          <p14:tracePt t="494" x="5157788" y="1439863"/>
          <p14:tracePt t="506" x="4706938" y="1389063"/>
          <p14:tracePt t="514" x="4443413" y="1339850"/>
          <p14:tracePt t="524" x="4168775" y="1289050"/>
          <p14:tracePt t="538" x="4043363" y="1238250"/>
          <p14:tracePt t="545" x="3917950" y="1201738"/>
          <p14:tracePt t="557" x="3830638" y="1163638"/>
          <p14:tracePt t="565" x="3767138" y="1114425"/>
          <p14:tracePt t="576" x="3717925" y="1076325"/>
          <p14:tracePt t="590" x="3692525" y="1038225"/>
          <p14:tracePt t="595" x="3679825" y="1025525"/>
          <p14:tracePt t="607" x="3654425" y="1014413"/>
          <p14:tracePt t="616" x="3654425" y="1001713"/>
          <p14:tracePt t="626" x="3654425" y="989013"/>
          <p14:tracePt t="646" x="3654425" y="976313"/>
          <p14:tracePt t="707" x="3654425" y="963613"/>
          <p14:tracePt t="778" x="3654425" y="950913"/>
          <p14:tracePt t="819" x="3643313" y="950913"/>
          <p14:tracePt t="829" x="3630613" y="938213"/>
          <p14:tracePt t="869" x="3617913" y="938213"/>
          <p14:tracePt t="910" x="3605213" y="938213"/>
          <p14:tracePt t="921" x="3605213" y="950913"/>
          <p14:tracePt t="940" x="3579813" y="963613"/>
          <p14:tracePt t="950" x="3567113" y="976313"/>
          <p14:tracePt t="961" x="3554413" y="989013"/>
          <p14:tracePt t="971" x="3541713" y="1001713"/>
          <p14:tracePt t="980" x="3517900" y="1014413"/>
          <p14:tracePt t="990" x="3505200" y="1025525"/>
          <p14:tracePt t="1005" x="3454400" y="1063625"/>
          <p14:tracePt t="1011" x="3405188" y="1101725"/>
          <p14:tracePt t="1023" x="3367088" y="1125538"/>
          <p14:tracePt t="1031" x="3317875" y="1150938"/>
          <p14:tracePt t="1041" x="3305175" y="1163638"/>
          <p14:tracePt t="1055" x="3279775" y="1189038"/>
          <p14:tracePt t="1063" x="3267075" y="1189038"/>
          <p14:tracePt t="1073" x="3254375" y="1189038"/>
          <p14:tracePt t="1092" x="3241675" y="1189038"/>
          <p14:tracePt t="1122" x="3228975" y="1189038"/>
          <p14:tracePt t="1143" x="3192463" y="1201738"/>
          <p14:tracePt t="1154" x="3167063" y="1227138"/>
          <p14:tracePt t="1163" x="3141663" y="1227138"/>
          <p14:tracePt t="1173" x="3116263" y="1227138"/>
          <p14:tracePt t="1184" x="3079750" y="1227138"/>
          <p14:tracePt t="1193" x="3067050" y="1238250"/>
          <p14:tracePt t="1205" x="3054350" y="1238250"/>
          <p14:tracePt t="1214" x="3041650" y="1238250"/>
          <p14:tracePt t="1224" x="3028950" y="1238250"/>
          <p14:tracePt t="1244" x="3016250" y="1238250"/>
          <p14:tracePt t="1286" x="3016250" y="1227138"/>
          <p14:tracePt t="1315" x="3016250" y="1201738"/>
          <p14:tracePt t="1325" x="3016250" y="1176338"/>
          <p14:tracePt t="1338" x="3092450" y="1138238"/>
          <p14:tracePt t="1346" x="3216275" y="1050925"/>
          <p14:tracePt t="1356" x="3441700" y="938213"/>
          <p14:tracePt t="1366" x="3730625" y="825500"/>
          <p14:tracePt t="1376" x="4056063" y="663575"/>
          <p14:tracePt t="1389" x="4294188" y="588963"/>
          <p14:tracePt t="1396" x="4443413" y="563563"/>
          <p14:tracePt t="1406" x="4568825" y="538163"/>
          <p14:tracePt t="1417" x="4668838" y="525463"/>
          <p14:tracePt t="1427" x="4732338" y="525463"/>
          <p14:tracePt t="1438" x="4768850" y="525463"/>
          <p14:tracePt t="1447" x="4806950" y="525463"/>
          <p14:tracePt t="1457" x="4832350" y="538163"/>
          <p14:tracePt t="1471" x="4856163" y="550863"/>
          <p14:tracePt t="1478" x="4868863" y="576263"/>
          <p14:tracePt t="1498" x="4881563" y="600075"/>
          <p14:tracePt t="1520" x="4881563" y="612775"/>
          <p14:tracePt t="1528" x="4881563" y="625475"/>
          <p14:tracePt t="1538" x="4881563" y="638175"/>
          <p14:tracePt t="1549" x="4856163" y="663575"/>
          <p14:tracePt t="1558" x="4768850" y="700088"/>
          <p14:tracePt t="1572" x="4668838" y="725488"/>
          <p14:tracePt t="1579" x="4543425" y="763588"/>
          <p14:tracePt t="1589" x="4406900" y="801688"/>
          <p14:tracePt t="1599" x="4192588" y="850900"/>
          <p14:tracePt t="1609" x="4043363" y="876300"/>
          <p14:tracePt t="1621" x="3856038" y="889000"/>
          <p14:tracePt t="1630" x="3730625" y="889000"/>
          <p14:tracePt t="1639" x="3592513" y="901700"/>
          <p14:tracePt t="1655" x="3479800" y="912813"/>
          <p14:tracePt t="1659" x="3354388" y="912813"/>
          <p14:tracePt t="1671" x="3292475" y="912813"/>
          <p14:tracePt t="1680" x="3216275" y="912813"/>
          <p14:tracePt t="1690" x="3167063" y="912813"/>
          <p14:tracePt t="1703" x="3141663" y="912813"/>
          <p14:tracePt t="1711" x="3116263" y="901700"/>
          <p14:tracePt t="1721" x="3092450" y="889000"/>
          <p14:tracePt t="1731" x="3079750" y="889000"/>
          <p14:tracePt t="1753" x="3067050" y="889000"/>
          <p14:tracePt t="1761" x="3067050" y="876300"/>
          <p14:tracePt t="2846" x="3054350" y="876300"/>
          <p14:tracePt t="2856" x="3016250" y="876300"/>
          <p14:tracePt t="2869" x="2954338" y="889000"/>
          <p14:tracePt t="2876" x="2828925" y="938213"/>
          <p14:tracePt t="2887" x="2690813" y="1014413"/>
          <p14:tracePt t="2903" x="2528888" y="1076325"/>
          <p14:tracePt t="2906" x="2339975" y="1150938"/>
          <p14:tracePt t="2919" x="2090738" y="1250950"/>
          <p14:tracePt t="2927" x="1827213" y="1389063"/>
          <p14:tracePt t="2939" x="1652588" y="1439863"/>
          <p14:tracePt t="2947" x="1514475" y="1501775"/>
          <p14:tracePt t="2957" x="1465263" y="1514475"/>
          <p14:tracePt t="2970" x="1427163" y="1527175"/>
          <p14:tracePt t="2977" x="1427163" y="1539875"/>
          <p14:tracePt t="2988" x="1401763" y="1539875"/>
          <p14:tracePt t="3049" x="1401763" y="1552575"/>
          <p14:tracePt t="3058" x="1414463" y="1563688"/>
          <p14:tracePt t="3069" x="1439863" y="1563688"/>
          <p14:tracePt t="3079" x="1476375" y="1576388"/>
          <p14:tracePt t="3090" x="1514475" y="1576388"/>
          <p14:tracePt t="3102" x="1565275" y="1589088"/>
          <p14:tracePt t="3109" x="1601788" y="1589088"/>
          <p14:tracePt t="3119" x="1627188" y="1589088"/>
          <p14:tracePt t="3129" x="1652588" y="1589088"/>
          <p14:tracePt t="3139" x="1665288" y="1601788"/>
          <p14:tracePt t="3152" x="1689100" y="1601788"/>
          <p14:tracePt t="3160" x="1701800" y="1614488"/>
          <p14:tracePt t="3170" x="1727200" y="1614488"/>
          <p14:tracePt t="3181" x="1752600" y="1627188"/>
          <p14:tracePt t="3190" x="1790700" y="1627188"/>
          <p14:tracePt t="3203" x="1865313" y="1639888"/>
          <p14:tracePt t="3211" x="1965325" y="1652588"/>
          <p14:tracePt t="3221" x="2090738" y="1663700"/>
          <p14:tracePt t="3231" x="2190750" y="1689100"/>
          <p14:tracePt t="3241" x="2278063" y="1689100"/>
          <p14:tracePt t="3252" x="2316163" y="1701800"/>
          <p14:tracePt t="3261" x="2352675" y="1701800"/>
          <p14:tracePt t="3271" x="2365375" y="1714500"/>
          <p14:tracePt t="3286" x="2390775" y="1714500"/>
          <p14:tracePt t="3293" x="2403475" y="1714500"/>
          <p14:tracePt t="3301" x="2441575" y="1727200"/>
          <p14:tracePt t="3311" x="2503488" y="1727200"/>
          <p14:tracePt t="3321" x="2590800" y="1739900"/>
          <p14:tracePt t="3334" x="2728913" y="1776413"/>
          <p14:tracePt t="3341" x="2916238" y="1801813"/>
          <p14:tracePt t="3351" x="3041650" y="1827213"/>
          <p14:tracePt t="3362" x="3154363" y="1839913"/>
          <p14:tracePt t="3372" x="3205163" y="1852613"/>
          <p14:tracePt t="3385" x="3254375" y="1852613"/>
          <p14:tracePt t="3393" x="3292475" y="1865313"/>
          <p14:tracePt t="3403" x="3341688" y="1865313"/>
          <p14:tracePt t="3414" x="3379788" y="1865313"/>
          <p14:tracePt t="3423" x="3441700" y="1865313"/>
          <p14:tracePt t="3436" x="3517900" y="1865313"/>
          <p14:tracePt t="3443" x="3579813" y="1865313"/>
          <p14:tracePt t="3453" x="3630613" y="1865313"/>
          <p14:tracePt t="3464" x="3667125" y="1865313"/>
          <p14:tracePt t="3474" x="3692525" y="1865313"/>
          <p14:tracePt t="3485" x="3717925" y="1865313"/>
          <p14:tracePt t="3494" x="3730625" y="1865313"/>
          <p14:tracePt t="3517" x="3743325" y="1865313"/>
          <p14:tracePt t="4467" x="3730625" y="1865313"/>
          <p14:tracePt t="4478" x="3667125" y="1827213"/>
          <p14:tracePt t="4488" x="3605213" y="1765300"/>
          <p14:tracePt t="4500" x="3567113" y="1727200"/>
          <p14:tracePt t="4508" x="3530600" y="1689100"/>
          <p14:tracePt t="4518" x="3505200" y="1639888"/>
          <p14:tracePt t="4529" x="3467100" y="1627188"/>
          <p14:tracePt t="4538" x="3454400" y="1601788"/>
          <p14:tracePt t="4551" x="3441700" y="1563688"/>
          <p14:tracePt t="4559" x="3417888" y="1527175"/>
          <p14:tracePt t="4569" x="3417888" y="1514475"/>
          <p14:tracePt t="4585" x="3417888" y="1463675"/>
          <p14:tracePt t="4589" x="3405188" y="1427163"/>
          <p14:tracePt t="4600" x="3405188" y="1414463"/>
          <p14:tracePt t="4619" x="3405188" y="1401763"/>
          <p14:tracePt t="4633" x="3405188" y="1389063"/>
          <p14:tracePt t="4660" x="3405188" y="1376363"/>
          <p14:tracePt t="4670" x="3454400" y="1350963"/>
          <p14:tracePt t="4684" x="3530600" y="1339850"/>
          <p14:tracePt t="4691" x="3605213" y="1327150"/>
          <p14:tracePt t="4702" x="3767138" y="1289050"/>
          <p14:tracePt t="4711" x="3892550" y="1276350"/>
          <p14:tracePt t="4721" x="4043363" y="1263650"/>
          <p14:tracePt t="4734" x="4181475" y="1263650"/>
          <p14:tracePt t="4741" x="4330700" y="1263650"/>
          <p14:tracePt t="4754" x="4481513" y="1263650"/>
          <p14:tracePt t="4762" x="4606925" y="1263650"/>
          <p14:tracePt t="4772" x="4794250" y="1263650"/>
          <p14:tracePt t="4783" x="5006975" y="1289050"/>
          <p14:tracePt t="4792" x="5232400" y="1314450"/>
          <p14:tracePt t="4802" x="5357813" y="1339850"/>
          <p14:tracePt t="4812" x="5495925" y="1363663"/>
          <p14:tracePt t="4822" x="5632450" y="1401763"/>
          <p14:tracePt t="4834" x="5757863" y="1427163"/>
          <p14:tracePt t="4842" x="5857875" y="1450975"/>
          <p14:tracePt t="4853" x="5957888" y="1476375"/>
          <p14:tracePt t="4866" x="6045200" y="1489075"/>
          <p14:tracePt t="4874" x="6121400" y="1501775"/>
          <p14:tracePt t="4884" x="6183313" y="1514475"/>
          <p14:tracePt t="4893" x="6246813" y="1539875"/>
          <p14:tracePt t="4903" x="6308725" y="1539875"/>
          <p14:tracePt t="4917" x="6370638" y="1539875"/>
          <p14:tracePt t="4924" x="6396038" y="1552575"/>
          <p14:tracePt t="4934" x="6421438" y="1563688"/>
          <p14:tracePt t="4944" x="6434138" y="1563688"/>
          <p14:tracePt t="4954" x="6446838" y="1563688"/>
          <p14:tracePt t="4995" x="6459538" y="1563688"/>
          <p14:tracePt t="6606" x="6483350" y="1563688"/>
          <p14:tracePt t="6617" x="6521450" y="1552575"/>
          <p14:tracePt t="6627" x="6559550" y="1552575"/>
          <p14:tracePt t="6637" x="6584950" y="1552575"/>
          <p14:tracePt t="6647" x="6646863" y="1552575"/>
          <p14:tracePt t="6658" x="6684963" y="1552575"/>
          <p14:tracePt t="6667" x="6746875" y="1527175"/>
          <p14:tracePt t="6680" x="6784975" y="1527175"/>
          <p14:tracePt t="6688" x="6846888" y="1514475"/>
          <p14:tracePt t="6698" x="6946900" y="1514475"/>
          <p14:tracePt t="6708" x="7072313" y="1514475"/>
          <p14:tracePt t="6717" x="7185025" y="1514475"/>
          <p14:tracePt t="6731" x="7335838" y="1514475"/>
          <p14:tracePt t="6738" x="7459663" y="1514475"/>
          <p14:tracePt t="6748" x="7597775" y="1514475"/>
          <p14:tracePt t="6759" x="7761288" y="1514475"/>
          <p14:tracePt t="6768" x="7910513" y="1514475"/>
          <p14:tracePt t="6781" x="8048625" y="1514475"/>
          <p14:tracePt t="6789" x="8186738" y="1514475"/>
          <p14:tracePt t="6798" x="8299450" y="1527175"/>
          <p14:tracePt t="6810" x="8435975" y="1539875"/>
          <p14:tracePt t="6819" x="8574088" y="1552575"/>
          <p14:tracePt t="6832" x="8699500" y="1563688"/>
          <p14:tracePt t="6839" x="8850313" y="1563688"/>
          <p14:tracePt t="6850" x="8975725" y="1563688"/>
          <p14:tracePt t="6865" x="9050338" y="1576388"/>
          <p14:tracePt t="6870" x="9137650" y="1576388"/>
          <p14:tracePt t="6881" x="9212263" y="1589088"/>
          <p14:tracePt t="6890" x="9263063" y="1601788"/>
          <p14:tracePt t="6900" x="9312275" y="1601788"/>
          <p14:tracePt t="6914" x="9363075" y="1601788"/>
          <p14:tracePt t="6921" x="9413875" y="1601788"/>
          <p14:tracePt t="6931" x="9488488" y="1601788"/>
          <p14:tracePt t="6941" x="9525000" y="1601788"/>
          <p14:tracePt t="6952" x="9575800" y="1601788"/>
          <p14:tracePt t="6964" x="9613900" y="1601788"/>
          <p14:tracePt t="6971" x="9663113" y="1601788"/>
          <p14:tracePt t="6981" x="9675813" y="1601788"/>
          <p14:tracePt t="6992" x="9701213" y="1601788"/>
          <p14:tracePt t="7002" x="9713913" y="1601788"/>
          <p14:tracePt t="7014" x="9726613" y="1601788"/>
          <p14:tracePt t="7022" x="9739313" y="1601788"/>
          <p14:tracePt t="7032" x="9763125" y="1601788"/>
          <p14:tracePt t="7043" x="9801225" y="1601788"/>
          <p14:tracePt t="7052" x="9875838" y="1601788"/>
          <p14:tracePt t="7064" x="9926638" y="1601788"/>
          <p14:tracePt t="7073" x="10013950" y="1601788"/>
          <p14:tracePt t="7083" x="10113963" y="1614488"/>
          <p14:tracePt t="7096" x="10213975" y="1627188"/>
          <p14:tracePt t="7103" x="10264775" y="1627188"/>
          <p14:tracePt t="7114" x="10339388" y="1639888"/>
          <p14:tracePt t="7123" x="10377488" y="1652588"/>
          <p14:tracePt t="7133" x="10439400" y="1663700"/>
          <p14:tracePt t="7148" x="10539413" y="1663700"/>
          <p14:tracePt t="7154" x="10652125" y="1676400"/>
          <p14:tracePt t="7165" x="10764838" y="1676400"/>
          <p14:tracePt t="7174" x="10877550" y="1689100"/>
          <p14:tracePt t="7184" x="10952163" y="1701800"/>
          <p14:tracePt t="7198" x="11015663" y="1701800"/>
          <p14:tracePt t="7204" x="11041063" y="1701800"/>
          <p14:tracePt t="7215" x="11077575" y="1701800"/>
          <p14:tracePt t="7235" x="11090275" y="1701800"/>
          <p14:tracePt t="7255" x="11102975" y="1701800"/>
          <p14:tracePt t="7265" x="11128375" y="1701800"/>
          <p14:tracePt t="7276" x="11141075" y="1701800"/>
          <p14:tracePt t="7285" x="11153775" y="1701800"/>
          <p14:tracePt t="7296" x="11164888" y="1701800"/>
          <p14:tracePt t="7306" x="11177588" y="1701800"/>
          <p14:tracePt t="7316" x="11190288" y="1701800"/>
          <p14:tracePt t="7346" x="11202988" y="1701800"/>
          <p14:tracePt t="7378" x="11215688" y="1701800"/>
          <p14:tracePt t="7439" x="11190288" y="1701800"/>
          <p14:tracePt t="7448" x="11090275" y="1701800"/>
          <p14:tracePt t="7458" x="10877550" y="1701800"/>
          <p14:tracePt t="7468" x="10464800" y="1689100"/>
          <p14:tracePt t="7480" x="9888538" y="1689100"/>
          <p14:tracePt t="7488" x="9212263" y="1689100"/>
          <p14:tracePt t="7498" x="8461375" y="1727200"/>
          <p14:tracePt t="7509" x="7673975" y="1776413"/>
          <p14:tracePt t="7518" x="6859588" y="1801813"/>
          <p14:tracePt t="7530" x="6208713" y="1852613"/>
          <p14:tracePt t="7539" x="5457825" y="1876425"/>
          <p14:tracePt t="7549" x="4868863" y="1901825"/>
          <p14:tracePt t="7563" x="4092575" y="1952625"/>
          <p14:tracePt t="7569" x="3479800" y="1952625"/>
          <p14:tracePt t="7580" x="2928938" y="1978025"/>
          <p14:tracePt t="7589" x="2478088" y="2001838"/>
          <p14:tracePt t="7600" x="2027238" y="2065338"/>
          <p14:tracePt t="7613" x="1701800" y="2101850"/>
          <p14:tracePt t="7620" x="1414463" y="2139950"/>
          <p14:tracePt t="7631" x="1227138" y="2152650"/>
          <p14:tracePt t="7640" x="1076325" y="2165350"/>
          <p14:tracePt t="7650" x="989013" y="2165350"/>
          <p14:tracePt t="7664" x="950913" y="2178050"/>
          <p14:tracePt t="7671" x="938213" y="2178050"/>
          <p14:tracePt t="7681" x="925513" y="2178050"/>
          <p14:tracePt t="7904" x="938213" y="2178050"/>
          <p14:tracePt t="7948" x="950913" y="2178050"/>
          <p14:tracePt t="7975" x="963613" y="2178050"/>
          <p14:tracePt t="7985" x="976313" y="2178050"/>
          <p14:tracePt t="7995" x="989013" y="2178050"/>
          <p14:tracePt t="8028" x="1001713" y="2178050"/>
          <p14:tracePt t="8066" x="1014413" y="2178050"/>
          <p14:tracePt t="8086" x="1038225" y="2178050"/>
          <p14:tracePt t="8107" x="1050925" y="2178050"/>
          <p14:tracePt t="8117" x="1063625" y="2178050"/>
          <p14:tracePt t="8129" x="1076325" y="2178050"/>
          <p14:tracePt t="8137" x="1101725" y="2178050"/>
          <p14:tracePt t="8158" x="1114425" y="2178050"/>
          <p14:tracePt t="8170" x="1127125" y="2178050"/>
          <p14:tracePt t="8188" x="1127125" y="2165350"/>
          <p14:tracePt t="8197" x="1139825" y="2165350"/>
          <p14:tracePt t="8218" x="1150938" y="2165350"/>
          <p14:tracePt t="8248" x="1163638" y="2165350"/>
          <p14:tracePt t="8381" x="1176338" y="2165350"/>
          <p14:tracePt t="8421" x="1189038" y="2165350"/>
          <p14:tracePt t="8441" x="1201738" y="2165350"/>
          <p14:tracePt t="8471" x="1214438" y="2165350"/>
          <p14:tracePt t="8502" x="1227138" y="2152650"/>
          <p14:tracePt t="8542" x="1239838" y="2152650"/>
          <p14:tracePt t="8552" x="1252538" y="2152650"/>
          <p14:tracePt t="8644" x="1263650" y="2152650"/>
          <p14:tracePt t="8664" x="1263650" y="2139950"/>
          <p14:tracePt t="8677" x="1276350" y="2139950"/>
          <p14:tracePt t="8706" x="1289050" y="2139950"/>
          <p14:tracePt t="8728" x="1301750" y="2139950"/>
          <p14:tracePt t="8755" x="1314450" y="2139950"/>
          <p14:tracePt t="8796" x="1327150" y="2139950"/>
          <p14:tracePt t="8826" x="1352550" y="2139950"/>
          <p14:tracePt t="8846" x="1363663" y="2127250"/>
          <p14:tracePt t="8857" x="1376363" y="2127250"/>
          <p14:tracePt t="8869" x="1389063" y="2127250"/>
          <p14:tracePt t="8878" x="1401763" y="2127250"/>
          <p14:tracePt t="8887" x="1414463" y="2127250"/>
          <p14:tracePt t="8897" x="1427163" y="2127250"/>
          <p14:tracePt t="8911" x="1439863" y="2127250"/>
          <p14:tracePt t="8928" x="1465263" y="2127250"/>
          <p14:tracePt t="8948" x="1476375" y="2127250"/>
          <p14:tracePt t="8962" x="1501775" y="2127250"/>
          <p14:tracePt t="8968" x="1527175" y="2127250"/>
          <p14:tracePt t="8978" x="1539875" y="2114550"/>
          <p14:tracePt t="8988" x="1552575" y="2114550"/>
          <p14:tracePt t="8999" x="1565275" y="2114550"/>
          <p14:tracePt t="9011" x="1577975" y="2114550"/>
          <p14:tracePt t="9019" x="1589088" y="2114550"/>
          <p14:tracePt t="9031" x="1601788" y="2114550"/>
          <p14:tracePt t="9049" x="1627188" y="2114550"/>
          <p14:tracePt t="9069" x="1639888" y="2114550"/>
          <p14:tracePt t="9079" x="1665288" y="2114550"/>
          <p14:tracePt t="9091" x="1677988" y="2114550"/>
          <p14:tracePt t="9103" x="1689100" y="2114550"/>
          <p14:tracePt t="9111" x="1701800" y="2114550"/>
          <p14:tracePt t="9130" x="1727200" y="2114550"/>
          <p14:tracePt t="9144" x="1739900" y="2114550"/>
          <p14:tracePt t="9153" x="1765300" y="2114550"/>
          <p14:tracePt t="9161" x="1778000" y="2114550"/>
          <p14:tracePt t="9171" x="1814513" y="2114550"/>
          <p14:tracePt t="9181" x="1839913" y="2114550"/>
          <p14:tracePt t="9194" x="1878013" y="2114550"/>
          <p14:tracePt t="9201" x="1914525" y="2114550"/>
          <p14:tracePt t="9211" x="1952625" y="2114550"/>
          <p14:tracePt t="9221" x="1978025" y="2114550"/>
          <p14:tracePt t="9232" x="2014538" y="2114550"/>
          <p14:tracePt t="9245" x="2078038" y="2114550"/>
          <p14:tracePt t="9252" x="2178050" y="2114550"/>
          <p14:tracePt t="9262" x="2252663" y="2114550"/>
          <p14:tracePt t="9272" x="2316163" y="2114550"/>
          <p14:tracePt t="9282" x="2378075" y="2114550"/>
          <p14:tracePt t="9294" x="2428875" y="2114550"/>
          <p14:tracePt t="9302" x="2465388" y="2114550"/>
          <p14:tracePt t="9313" x="2503488" y="2114550"/>
          <p14:tracePt t="9323" x="2565400" y="2114550"/>
          <p14:tracePt t="9333" x="2667000" y="2114550"/>
          <p14:tracePt t="9344" x="2767013" y="2114550"/>
          <p14:tracePt t="9353" x="2903538" y="2127250"/>
          <p14:tracePt t="9363" x="3016250" y="2139950"/>
          <p14:tracePt t="9377" x="3103563" y="2152650"/>
          <p14:tracePt t="9384" x="3179763" y="2152650"/>
          <p14:tracePt t="9395" x="3241675" y="2152650"/>
          <p14:tracePt t="9404" x="3317875" y="2152650"/>
          <p14:tracePt t="9414" x="3354388" y="2152650"/>
          <p14:tracePt t="9427" x="3441700" y="2152650"/>
          <p14:tracePt t="9434" x="3505200" y="2165350"/>
          <p14:tracePt t="9445" x="3630613" y="2178050"/>
          <p14:tracePt t="9454" x="3717925" y="2178050"/>
          <p14:tracePt t="9464" x="3792538" y="2190750"/>
          <p14:tracePt t="9478" x="3867150" y="2190750"/>
          <p14:tracePt t="9486" x="3917950" y="2190750"/>
          <p14:tracePt t="9496" x="4005263" y="2190750"/>
          <p14:tracePt t="9506" x="4105275" y="2190750"/>
          <p14:tracePt t="9516" x="4217988" y="2190750"/>
          <p14:tracePt t="9527" x="4330700" y="2190750"/>
          <p14:tracePt t="9536" x="4430713" y="2190750"/>
          <p14:tracePt t="9546" x="4568825" y="2201863"/>
          <p14:tracePt t="9556" x="4694238" y="2214563"/>
          <p14:tracePt t="9566" x="4794250" y="2214563"/>
          <p14:tracePt t="9578" x="4856163" y="2227263"/>
          <p14:tracePt t="9588" x="4932363" y="2239963"/>
          <p14:tracePt t="9596" x="4968875" y="2239963"/>
          <p14:tracePt t="9610" x="5019675" y="2239963"/>
          <p14:tracePt t="9617" x="5045075" y="2239963"/>
          <p14:tracePt t="9627" x="5068888" y="2239963"/>
          <p14:tracePt t="9637" x="5081588" y="2239963"/>
          <p14:tracePt t="9647" x="5094288" y="2239963"/>
          <p14:tracePt t="9660" x="5106988" y="2239963"/>
          <p14:tracePt t="9668" x="5119688" y="2239963"/>
          <p14:tracePt t="9698" x="5132388" y="2239963"/>
          <p14:tracePt t="9718" x="5145088" y="2239963"/>
          <p14:tracePt t="11634" x="5157788" y="2239963"/>
          <p14:tracePt t="11644" x="5170488" y="2239963"/>
          <p14:tracePt t="11665" x="5181600" y="2252663"/>
          <p14:tracePt t="11675" x="5207000" y="2265363"/>
          <p14:tracePt t="11684" x="5232400" y="2265363"/>
          <p14:tracePt t="11694" x="5257800" y="2265363"/>
          <p14:tracePt t="11708" x="5307013" y="2265363"/>
          <p14:tracePt t="11715" x="5345113" y="2265363"/>
          <p14:tracePt t="11727" x="5419725" y="2278063"/>
          <p14:tracePt t="11736" x="5470525" y="2278063"/>
          <p14:tracePt t="11745" x="5519738" y="2278063"/>
          <p14:tracePt t="11758" x="5583238" y="2290763"/>
          <p14:tracePt t="11766" x="5657850" y="2290763"/>
          <p14:tracePt t="11776" x="5757863" y="2290763"/>
          <p14:tracePt t="11786" x="5857875" y="2290763"/>
          <p14:tracePt t="11796" x="5970588" y="2303463"/>
          <p14:tracePt t="11808" x="6096000" y="2303463"/>
          <p14:tracePt t="11816" x="6196013" y="2303463"/>
          <p14:tracePt t="11826" x="6296025" y="2314575"/>
          <p14:tracePt t="11840" x="6359525" y="2314575"/>
          <p14:tracePt t="11847" x="6434138" y="2314575"/>
          <p14:tracePt t="11858" x="6472238" y="2314575"/>
          <p14:tracePt t="11867" x="6521450" y="2314575"/>
          <p14:tracePt t="11889" x="6546850" y="2314575"/>
          <p14:tracePt t="11892" x="6584950" y="2314575"/>
          <p14:tracePt t="11897" x="6608763" y="2314575"/>
          <p14:tracePt t="11908" x="6646863" y="2314575"/>
          <p14:tracePt t="11918" x="6672263" y="2314575"/>
          <p14:tracePt t="11928" x="6708775" y="2314575"/>
          <p14:tracePt t="11941" x="6734175" y="2314575"/>
          <p14:tracePt t="11948" x="6784975" y="2314575"/>
          <p14:tracePt t="11959" x="6808788" y="2314575"/>
          <p14:tracePt t="11968" x="6859588" y="2314575"/>
          <p14:tracePt t="11978" x="6884988" y="2314575"/>
          <p14:tracePt t="11991" x="6921500" y="2314575"/>
          <p14:tracePt t="11999" x="6946900" y="2314575"/>
          <p14:tracePt t="12009" x="6972300" y="2314575"/>
          <p14:tracePt t="12020" x="6985000" y="2314575"/>
          <p14:tracePt t="12029" x="7010400" y="2314575"/>
          <p14:tracePt t="12040" x="7034213" y="2314575"/>
          <p14:tracePt t="12049" x="7059613" y="2314575"/>
          <p14:tracePt t="12059" x="7072313" y="2314575"/>
          <p14:tracePt t="12074" x="7097713" y="2314575"/>
          <p14:tracePt t="12080" x="7110413" y="2314575"/>
          <p14:tracePt t="12090" x="7134225" y="2314575"/>
          <p14:tracePt t="12100" x="7146925" y="2314575"/>
          <p14:tracePt t="12110" x="7159625" y="2314575"/>
          <p14:tracePt t="12124" x="7172325" y="2314575"/>
          <p14:tracePt t="12130" x="7185025" y="2314575"/>
          <p14:tracePt t="12141" x="7197725" y="2314575"/>
          <p14:tracePt t="12151" x="7210425" y="2314575"/>
          <p14:tracePt t="12172" x="7223125" y="2314575"/>
          <p14:tracePt t="12191" x="7235825" y="2314575"/>
          <p14:tracePt t="12223" x="7246938" y="2314575"/>
          <p14:tracePt t="12241" x="7259638" y="2314575"/>
          <p14:tracePt t="12253" x="7272338" y="2314575"/>
          <p14:tracePt t="12262" x="7285038" y="2314575"/>
          <p14:tracePt t="12283" x="7310438" y="2303463"/>
          <p14:tracePt t="12293" x="7323138" y="2303463"/>
          <p14:tracePt t="12307" x="7348538" y="2290763"/>
          <p14:tracePt t="12315" x="7359650" y="2290763"/>
          <p14:tracePt t="12325" x="7385050" y="2290763"/>
          <p14:tracePt t="12343" x="7410450" y="2290763"/>
          <p14:tracePt t="12357" x="7423150" y="2290763"/>
          <p14:tracePt t="12363" x="7459663" y="2290763"/>
          <p14:tracePt t="12374" x="7497763" y="2278063"/>
          <p14:tracePt t="12384" x="7535863" y="2278063"/>
          <p14:tracePt t="12394" x="7572375" y="2278063"/>
          <p14:tracePt t="12407" x="7623175" y="2265363"/>
          <p14:tracePt t="12414" x="7697788" y="2265363"/>
          <p14:tracePt t="12425" x="7761288" y="2252663"/>
          <p14:tracePt t="12435" x="7848600" y="2239963"/>
          <p14:tracePt t="12444" x="7886700" y="2239963"/>
          <p14:tracePt t="12458" x="7948613" y="2239963"/>
          <p14:tracePt t="12465" x="7986713" y="2239963"/>
          <p14:tracePt t="12476" x="8035925" y="2239963"/>
          <p14:tracePt t="12485" x="8099425" y="2227263"/>
          <p14:tracePt t="12495" x="8148638" y="2227263"/>
          <p14:tracePt t="12507" x="8248650" y="2227263"/>
          <p14:tracePt t="12515" x="8399463" y="2227263"/>
          <p14:tracePt t="12526" x="8586788" y="2227263"/>
          <p14:tracePt t="12540" x="8737600" y="2227263"/>
          <p14:tracePt t="12546" x="8850313" y="2227263"/>
          <p14:tracePt t="12557" x="8999538" y="2227263"/>
          <p14:tracePt t="12566" x="9124950" y="2227263"/>
          <p14:tracePt t="12577" x="9237663" y="2227263"/>
          <p14:tracePt t="12590" x="9324975" y="2239963"/>
          <p14:tracePt t="12597" x="9401175" y="2239963"/>
          <p14:tracePt t="12607" x="9463088" y="2252663"/>
          <p14:tracePt t="12617" x="9550400" y="2265363"/>
          <p14:tracePt t="12627" x="9613900" y="2265363"/>
          <p14:tracePt t="12641" x="9663113" y="2278063"/>
          <p14:tracePt t="12647" x="9726613" y="2278063"/>
          <p14:tracePt t="12657" x="9763125" y="2290763"/>
          <p14:tracePt t="12668" x="9801225" y="2290763"/>
          <p14:tracePt t="12678" x="9826625" y="2290763"/>
          <p14:tracePt t="12690" x="9852025" y="2303463"/>
          <p14:tracePt t="12698" x="9875838" y="2303463"/>
          <p14:tracePt t="12709" x="9913938" y="2303463"/>
          <p14:tracePt t="12718" x="9939338" y="2303463"/>
          <p14:tracePt t="12729" x="9975850" y="2303463"/>
          <p14:tracePt t="12740" x="10026650" y="2314575"/>
          <p14:tracePt t="12749" x="10064750" y="2314575"/>
          <p14:tracePt t="12759" x="10101263" y="2314575"/>
          <p14:tracePt t="12773" x="10139363" y="2314575"/>
          <p14:tracePt t="12779" x="10152063" y="2314575"/>
          <p14:tracePt t="12790" x="10177463" y="2314575"/>
          <p14:tracePt t="12799" x="10188575" y="2314575"/>
          <p14:tracePt t="12809" x="10213975" y="2314575"/>
          <p14:tracePt t="12830" x="10226675" y="2314575"/>
          <p14:tracePt t="12841" x="10239375" y="2314575"/>
          <p14:tracePt t="12871" x="10252075" y="2314575"/>
          <p14:tracePt t="12880" x="10264775" y="2314575"/>
          <p14:tracePt t="12922" x="10277475" y="2314575"/>
          <p14:tracePt t="12941" x="10301288" y="2314575"/>
          <p14:tracePt t="12952" x="10313988" y="2314575"/>
          <p14:tracePt t="12972" x="10339388" y="2314575"/>
          <p14:tracePt t="12992" x="10352088" y="2314575"/>
          <p14:tracePt t="13005" x="10377488" y="2314575"/>
          <p14:tracePt t="13012" x="10390188" y="2314575"/>
          <p14:tracePt t="13022" x="10414000" y="2314575"/>
          <p14:tracePt t="13033" x="10426700" y="2314575"/>
          <p14:tracePt t="13042" x="10452100" y="2314575"/>
          <p14:tracePt t="13063" x="10464800" y="2314575"/>
          <p14:tracePt t="13073" x="10477500" y="2314575"/>
          <p14:tracePt t="13083" x="10490200" y="2314575"/>
          <p14:tracePt t="13093" x="10502900" y="2314575"/>
          <p14:tracePt t="13113" x="10514013" y="2314575"/>
          <p14:tracePt t="13154" x="10526713" y="2314575"/>
          <p14:tracePt t="13783" x="10539413" y="2314575"/>
          <p14:tracePt t="13935" x="10514013" y="2314575"/>
          <p14:tracePt t="13945" x="10414000" y="2314575"/>
          <p14:tracePt t="13954" x="10201275" y="2314575"/>
          <p14:tracePt t="13965" x="9901238" y="2314575"/>
          <p14:tracePt t="13975" x="9450388" y="2303463"/>
          <p14:tracePt t="13988" x="8999538" y="2290763"/>
          <p14:tracePt t="13996" x="8424863" y="2290763"/>
          <p14:tracePt t="14006" x="7810500" y="2290763"/>
          <p14:tracePt t="14016" x="7310438" y="2290763"/>
          <p14:tracePt t="14029" x="6897688" y="2290763"/>
          <p14:tracePt t="14038" x="6383338" y="2290763"/>
          <p14:tracePt t="14046" x="5945188" y="2290763"/>
          <p14:tracePt t="14056" x="5470525" y="2290763"/>
          <p14:tracePt t="14066" x="5019675" y="2290763"/>
          <p14:tracePt t="14076" x="4530725" y="2365375"/>
          <p14:tracePt t="14088" x="4081463" y="2403475"/>
          <p14:tracePt t="14097" x="3654425" y="2452688"/>
          <p14:tracePt t="14107" x="3328988" y="2503488"/>
          <p14:tracePt t="14121" x="3067050" y="2540000"/>
          <p14:tracePt t="14127" x="2841625" y="2565400"/>
          <p14:tracePt t="14137" x="2690813" y="2590800"/>
          <p14:tracePt t="14148" x="2528888" y="2616200"/>
          <p14:tracePt t="14158" x="2416175" y="2616200"/>
          <p14:tracePt t="14172" x="2328863" y="2627313"/>
          <p14:tracePt t="14178" x="2228850" y="2627313"/>
          <p14:tracePt t="14189" x="2127250" y="2627313"/>
          <p14:tracePt t="14198" x="2027238" y="2627313"/>
          <p14:tracePt t="14209" x="1927225" y="2640013"/>
          <p14:tracePt t="14221" x="1814513" y="2652713"/>
          <p14:tracePt t="14229" x="1739900" y="2665413"/>
          <p14:tracePt t="14239" x="1627188" y="2690813"/>
          <p14:tracePt t="14249" x="1514475" y="2716213"/>
          <p14:tracePt t="14259" x="1401763" y="2740025"/>
          <p14:tracePt t="14271" x="1301750" y="2778125"/>
          <p14:tracePt t="14279" x="1214438" y="2790825"/>
          <p14:tracePt t="14290" x="1163638" y="2803525"/>
          <p14:tracePt t="14300" x="1101725" y="2828925"/>
          <p14:tracePt t="14310" x="1076325" y="2828925"/>
          <p14:tracePt t="14322" x="1063625" y="2840038"/>
          <p14:tracePt t="14330" x="1027113" y="2840038"/>
          <p14:tracePt t="14340" x="989013" y="2840038"/>
          <p14:tracePt t="14354" x="963613" y="2840038"/>
          <p14:tracePt t="14360" x="925513" y="2852738"/>
          <p14:tracePt t="14381" x="914400" y="2852738"/>
          <p14:tracePt t="14543" x="925513" y="2852738"/>
          <p14:tracePt t="14573" x="938213" y="2840038"/>
          <p14:tracePt t="14593" x="950913" y="2840038"/>
          <p14:tracePt t="14614" x="963613" y="2840038"/>
          <p14:tracePt t="14624" x="976313" y="2840038"/>
          <p14:tracePt t="14637" x="1001713" y="2840038"/>
          <p14:tracePt t="14644" x="1027113" y="2840038"/>
          <p14:tracePt t="14654" x="1076325" y="2840038"/>
          <p14:tracePt t="14664" x="1114425" y="2828925"/>
          <p14:tracePt t="14674" x="1163638" y="2828925"/>
          <p14:tracePt t="14688" x="1201738" y="2816225"/>
          <p14:tracePt t="14695" x="1239838" y="2803525"/>
          <p14:tracePt t="14704" x="1276350" y="2803525"/>
          <p14:tracePt t="14716" x="1339850" y="2790825"/>
          <p14:tracePt t="14725" x="1439863" y="2790825"/>
          <p14:tracePt t="14738" x="1552575" y="2778125"/>
          <p14:tracePt t="14746" x="1665288" y="2765425"/>
          <p14:tracePt t="14755" x="1778000" y="2765425"/>
          <p14:tracePt t="14766" x="1903413" y="2752725"/>
          <p14:tracePt t="14776" x="2027238" y="2740025"/>
          <p14:tracePt t="14788" x="2139950" y="2740025"/>
          <p14:tracePt t="14796" x="2239963" y="2728913"/>
          <p14:tracePt t="14806" x="2316163" y="2716213"/>
          <p14:tracePt t="14820" x="2378075" y="2716213"/>
          <p14:tracePt t="14827" x="2416175" y="2716213"/>
          <p14:tracePt t="14837" x="2465388" y="2716213"/>
          <p14:tracePt t="14847" x="2516188" y="2703513"/>
          <p14:tracePt t="14857" x="2590800" y="2690813"/>
          <p14:tracePt t="14871" x="2716213" y="2678113"/>
          <p14:tracePt t="14877" x="2867025" y="2665413"/>
          <p14:tracePt t="14889" x="3067050" y="2640013"/>
          <p14:tracePt t="14898" x="3216275" y="2627313"/>
          <p14:tracePt t="14907" x="3392488" y="2616200"/>
          <p14:tracePt t="14921" x="3479800" y="2616200"/>
          <p14:tracePt t="14928" x="3554413" y="2616200"/>
          <p14:tracePt t="14938" x="3605213" y="2616200"/>
          <p14:tracePt t="14949" x="3630613" y="2616200"/>
          <p14:tracePt t="14958" x="3654425" y="2616200"/>
          <p14:tracePt t="14979" x="3667125" y="2616200"/>
          <p14:tracePt t="53170" x="3654425" y="2616200"/>
          <p14:tracePt t="53180" x="3643313" y="2590800"/>
          <p14:tracePt t="53190" x="3617913" y="2516188"/>
          <p14:tracePt t="53203" x="3567113" y="2427288"/>
          <p14:tracePt t="53210" x="3492500" y="2290763"/>
          <p14:tracePt t="53222" x="3429000" y="2190750"/>
          <p14:tracePt t="53231" x="3341688" y="2039938"/>
          <p14:tracePt t="53241" x="3192463" y="1827213"/>
          <p14:tracePt t="53256" x="3016250" y="1501775"/>
          <p14:tracePt t="53261" x="2816225" y="1227138"/>
          <p14:tracePt t="53272" x="2590800" y="938213"/>
          <p14:tracePt t="53282" x="2403475" y="763588"/>
          <p14:tracePt t="53291" x="2252663" y="588963"/>
          <p14:tracePt t="53305" x="2103438" y="450850"/>
          <p14:tracePt t="53312" x="1990725" y="350838"/>
          <p14:tracePt t="53324" x="1903413" y="274638"/>
          <p14:tracePt t="53332" x="1827213" y="212725"/>
          <p14:tracePt t="53342" x="1778000" y="150813"/>
          <p14:tracePt t="53355" x="1739900" y="125413"/>
          <p14:tracePt t="53363" x="1714500" y="74613"/>
          <p14:tracePt t="53373" x="1677988" y="12700"/>
          <p14:tracePt t="53566" x="1652588" y="38100"/>
          <p14:tracePt t="53576" x="1652588" y="87313"/>
          <p14:tracePt t="53586" x="1652588" y="150813"/>
          <p14:tracePt t="53595" x="1652588" y="225425"/>
          <p14:tracePt t="53606" x="1652588" y="274638"/>
          <p14:tracePt t="53616" x="1639888" y="338138"/>
          <p14:tracePt t="53625" x="1614488" y="374650"/>
          <p14:tracePt t="53638" x="1601788" y="412750"/>
          <p14:tracePt t="53646" x="1589088" y="450850"/>
          <p14:tracePt t="53656" x="1565275" y="512763"/>
          <p14:tracePt t="53671" x="1527175" y="550863"/>
          <p14:tracePt t="53677" x="1501775" y="588963"/>
          <p14:tracePt t="53688" x="1476375" y="612775"/>
          <p14:tracePt t="53697" x="1452563" y="638175"/>
          <p14:tracePt t="53707" x="1427163" y="676275"/>
          <p14:tracePt t="53722" x="1376363" y="750888"/>
          <p14:tracePt t="53727" x="1327150" y="812800"/>
          <p14:tracePt t="53738" x="1301750" y="863600"/>
          <p14:tracePt t="53748" x="1276350" y="901700"/>
          <p14:tracePt t="53758" x="1252538" y="925513"/>
          <p14:tracePt t="53771" x="1239838" y="950913"/>
          <p14:tracePt t="53788" x="1239838" y="963613"/>
          <p14:tracePt t="53940" x="1239838" y="976313"/>
          <p14:tracePt t="53973" x="1239838" y="989013"/>
          <p14:tracePt t="53981" x="1239838" y="1001713"/>
          <p14:tracePt t="54022" x="1239838" y="1014413"/>
          <p14:tracePt t="54072" x="1239838" y="1025525"/>
          <p14:tracePt t="54085" x="1227138" y="1025525"/>
          <p14:tracePt t="54224" x="1289050" y="1001713"/>
          <p14:tracePt t="54235" x="1339850" y="963613"/>
          <p14:tracePt t="54244" x="1414463" y="925513"/>
          <p14:tracePt t="54254" x="1539875" y="876300"/>
          <p14:tracePt t="54265" x="1714500" y="812800"/>
          <p14:tracePt t="54275" x="1878013" y="776288"/>
          <p14:tracePt t="54286" x="2065338" y="750888"/>
          <p14:tracePt t="54295" x="2228850" y="738188"/>
          <p14:tracePt t="54305" x="2465388" y="738188"/>
          <p14:tracePt t="54319" x="2778125" y="750888"/>
          <p14:tracePt t="54325" x="3167063" y="812800"/>
          <p14:tracePt t="54336" x="3454400" y="850900"/>
          <p14:tracePt t="54345" x="3654425" y="876300"/>
          <p14:tracePt t="54356" x="3805238" y="912813"/>
          <p14:tracePt t="54370" x="3943350" y="950913"/>
          <p14:tracePt t="54376" x="4068763" y="963613"/>
          <p14:tracePt t="54387" x="4192588" y="989013"/>
          <p14:tracePt t="54396" x="4294188" y="1001713"/>
          <p14:tracePt t="54406" x="4381500" y="1014413"/>
          <p14:tracePt t="54420" x="4430713" y="1014413"/>
          <p14:tracePt t="54427" x="4481513" y="1025525"/>
          <p14:tracePt t="54437" x="4506913" y="1025525"/>
          <p14:tracePt t="54447" x="4518025" y="1038225"/>
          <p14:tracePt t="54458" x="4530725" y="1038225"/>
          <p14:tracePt t="54469" x="4530725" y="1050925"/>
          <p14:tracePt t="54498" x="4530725" y="1063625"/>
          <p14:tracePt t="54508" x="4494213" y="1114425"/>
          <p14:tracePt t="54519" x="4406900" y="1150938"/>
          <p14:tracePt t="54528" x="4305300" y="1189038"/>
          <p14:tracePt t="54538" x="4130675" y="1250950"/>
          <p14:tracePt t="54552" x="3956050" y="1289050"/>
          <p14:tracePt t="54558" x="3756025" y="1314450"/>
          <p14:tracePt t="54570" x="3505200" y="1339850"/>
          <p14:tracePt t="54579" x="3317875" y="1339850"/>
          <p14:tracePt t="54589" x="3154363" y="1339850"/>
          <p14:tracePt t="54602" x="3067050" y="1339850"/>
          <p14:tracePt t="54609" x="2992438" y="1327150"/>
          <p14:tracePt t="54619" x="2967038" y="1314450"/>
          <p14:tracePt t="54629" x="2941638" y="1301750"/>
          <p14:tracePt t="54639" x="2928938" y="1289050"/>
          <p14:tracePt t="54652" x="2928938" y="1250950"/>
          <p14:tracePt t="54660" x="2928938" y="1189038"/>
          <p14:tracePt t="54670" x="3003550" y="1076325"/>
          <p14:tracePt t="54680" x="3092450" y="976313"/>
          <p14:tracePt t="54690" x="3179763" y="925513"/>
          <p14:tracePt t="54703" x="3305175" y="889000"/>
          <p14:tracePt t="54711" x="3405188" y="863600"/>
          <p14:tracePt t="54721" x="3530600" y="850900"/>
          <p14:tracePt t="54731" x="3630613" y="838200"/>
          <p14:tracePt t="54741" x="3717925" y="825500"/>
          <p14:tracePt t="54752" x="3767138" y="825500"/>
          <p14:tracePt t="54761" x="3830638" y="825500"/>
          <p14:tracePt t="54771" x="3867150" y="825500"/>
          <p14:tracePt t="54784" x="3892550" y="838200"/>
          <p14:tracePt t="54792" x="3905250" y="863600"/>
          <p14:tracePt t="54803" x="3905250" y="901700"/>
          <p14:tracePt t="54812" x="3843338" y="976313"/>
          <p14:tracePt t="54822" x="3705225" y="1076325"/>
          <p14:tracePt t="54836" x="3467100" y="1163638"/>
          <p14:tracePt t="54843" x="3228975" y="1238250"/>
          <p14:tracePt t="54853" x="3067050" y="1276350"/>
          <p14:tracePt t="54868" x="2854325" y="1314450"/>
          <p14:tracePt t="54872" x="2703513" y="1327150"/>
          <p14:tracePt t="54886" x="2554288" y="1339850"/>
          <p14:tracePt t="54893" x="2465388" y="1339850"/>
          <p14:tracePt t="54903" x="2390775" y="1339850"/>
          <p14:tracePt t="54913" x="2365375" y="1339850"/>
          <p14:tracePt t="54923" x="2339975" y="1339850"/>
          <p14:tracePt t="54964" x="2378075" y="1276350"/>
          <p14:tracePt t="54974" x="2490788" y="1189038"/>
          <p14:tracePt t="54984" x="2616200" y="1101725"/>
          <p14:tracePt t="54994" x="2790825" y="1014413"/>
          <p14:tracePt t="55004" x="3016250" y="912813"/>
          <p14:tracePt t="55018" x="3167063" y="838200"/>
          <p14:tracePt t="55025" x="3328988" y="801688"/>
          <p14:tracePt t="55035" x="3429000" y="763588"/>
          <p14:tracePt t="55047" x="3517900" y="763588"/>
          <p14:tracePt t="55055" x="3541713" y="763588"/>
          <p14:tracePt t="55068" x="3567113" y="763588"/>
          <p14:tracePt t="55076" x="3579813" y="763588"/>
          <p14:tracePt t="55096" x="3567113" y="801688"/>
          <p14:tracePt t="55106" x="3479800" y="876300"/>
          <p14:tracePt t="55119" x="3292475" y="963613"/>
          <p14:tracePt t="55126" x="3054350" y="1050925"/>
          <p14:tracePt t="55136" x="2667000" y="1189038"/>
          <p14:tracePt t="55147" x="2365375" y="1263650"/>
          <p14:tracePt t="55156" x="2103438" y="1314450"/>
          <p14:tracePt t="55169" x="1890713" y="1327150"/>
          <p14:tracePt t="55177" x="1665288" y="1339850"/>
          <p14:tracePt t="55186" x="1539875" y="1339850"/>
          <p14:tracePt t="55197" x="1439863" y="1339850"/>
          <p14:tracePt t="55207" x="1389063" y="1339850"/>
          <p14:tracePt t="55218" x="1352550" y="1339850"/>
          <p14:tracePt t="55227" x="1339850" y="1339850"/>
          <p14:tracePt t="55238" x="1327150" y="1327150"/>
          <p14:tracePt t="55257" x="1327150" y="1314450"/>
          <p14:tracePt t="55268" x="1352550" y="1289050"/>
          <p14:tracePt t="55278" x="1452563" y="1250950"/>
          <p14:tracePt t="55288" x="1601788" y="1176338"/>
          <p14:tracePt t="55302" x="1765300" y="1125538"/>
          <p14:tracePt t="55309" x="1927225" y="1089025"/>
          <p14:tracePt t="55320" x="2090738" y="1038225"/>
          <p14:tracePt t="55329" x="2216150" y="1014413"/>
          <p14:tracePt t="55339" x="2303463" y="989013"/>
          <p14:tracePt t="55352" x="2365375" y="989013"/>
          <p14:tracePt t="55359" x="2403475" y="989013"/>
          <p14:tracePt t="55369" x="2416175" y="989013"/>
          <p14:tracePt t="55380" x="2428875" y="989013"/>
          <p14:tracePt t="55410" x="2416175" y="989013"/>
          <p14:tracePt t="55420" x="2352675" y="1001713"/>
          <p14:tracePt t="55433" x="2278063" y="1014413"/>
          <p14:tracePt t="55440" x="2165350" y="1050925"/>
          <p14:tracePt t="55451" x="2065338" y="1076325"/>
          <p14:tracePt t="55461" x="1903413" y="1089025"/>
          <p14:tracePt t="55470" x="1727200" y="1101725"/>
          <p14:tracePt t="55485" x="1601788" y="1101725"/>
          <p14:tracePt t="55491" x="1476375" y="1101725"/>
          <p14:tracePt t="55501" x="1414463" y="1101725"/>
          <p14:tracePt t="55511" x="1363663" y="1101725"/>
          <p14:tracePt t="55522" x="1327150" y="1089025"/>
          <p14:tracePt t="55534" x="1301750" y="1089025"/>
          <p14:tracePt t="55541" x="1289050" y="1076325"/>
          <p14:tracePt t="55551" x="1289050" y="1063625"/>
          <p14:tracePt t="55563" x="1276350" y="1038225"/>
          <p14:tracePt t="55572" x="1276350" y="1025525"/>
          <p14:tracePt t="55584" x="1276350" y="1001713"/>
          <p14:tracePt t="55592" x="1276350" y="963613"/>
          <p14:tracePt t="55602" x="1289050" y="912813"/>
          <p14:tracePt t="55613" x="1363663" y="838200"/>
          <p14:tracePt t="55622" x="1489075" y="750888"/>
          <p14:tracePt t="55634" x="1614488" y="688975"/>
          <p14:tracePt t="55643" x="1739900" y="625475"/>
          <p14:tracePt t="55653" x="1852613" y="600075"/>
          <p14:tracePt t="55664" x="1978025" y="576263"/>
          <p14:tracePt t="55673" x="2078038" y="576263"/>
          <p14:tracePt t="55684" x="2165350" y="576263"/>
          <p14:tracePt t="55694" x="2190750" y="576263"/>
          <p14:tracePt t="55704" x="2216150" y="576263"/>
          <p14:tracePt t="55725" x="2228850" y="576263"/>
          <p14:tracePt t="55754" x="2178050" y="612775"/>
          <p14:tracePt t="55767" x="2039938" y="663575"/>
          <p14:tracePt t="55774" x="1814513" y="750888"/>
          <p14:tracePt t="55785" x="1577975" y="812800"/>
          <p14:tracePt t="55795" x="1239838" y="876300"/>
          <p14:tracePt t="55805" x="950913" y="925513"/>
          <p14:tracePt t="55818" x="750888" y="963613"/>
          <p14:tracePt t="55826" x="500063" y="976313"/>
          <p14:tracePt t="55835" x="325438" y="976313"/>
          <p14:tracePt t="55846" x="163513" y="976313"/>
          <p14:tracePt t="55856" x="38100" y="976313"/>
          <p14:tracePt t="56184" x="100013" y="901700"/>
          <p14:tracePt t="56190" x="238125" y="889000"/>
          <p14:tracePt t="56200" x="400050" y="876300"/>
          <p14:tracePt t="56212" x="650875" y="876300"/>
          <p14:tracePt t="56221" x="1001713" y="850900"/>
          <p14:tracePt t="56233" x="1376363" y="838200"/>
          <p14:tracePt t="56241" x="1727200" y="812800"/>
          <p14:tracePt t="56251" x="2014538" y="801688"/>
          <p14:tracePt t="56261" x="2190750" y="801688"/>
          <p14:tracePt t="56271" x="2390775" y="801688"/>
          <p14:tracePt t="56285" x="2578100" y="801688"/>
          <p14:tracePt t="56292" x="2728913" y="801688"/>
          <p14:tracePt t="56301" x="2928938" y="801688"/>
          <p14:tracePt t="56313" x="3116263" y="801688"/>
          <p14:tracePt t="56322" x="3317875" y="801688"/>
          <p14:tracePt t="56334" x="3492500" y="801688"/>
          <p14:tracePt t="56342" x="3767138" y="801688"/>
          <p14:tracePt t="56352" x="4117975" y="801688"/>
          <p14:tracePt t="56366" x="4494213" y="776288"/>
          <p14:tracePt t="56372" x="4819650" y="738188"/>
          <p14:tracePt t="56384" x="5094288" y="738188"/>
          <p14:tracePt t="56393" x="5332413" y="738188"/>
          <p14:tracePt t="56403" x="5495925" y="738188"/>
          <p14:tracePt t="56417" x="5657850" y="738188"/>
          <p14:tracePt t="56423" x="5795963" y="738188"/>
          <p14:tracePt t="56434" x="5908675" y="738188"/>
          <p14:tracePt t="56444" x="5983288" y="738188"/>
          <p14:tracePt t="56453" x="6034088" y="738188"/>
          <p14:tracePt t="56467" x="6045200" y="750888"/>
          <p14:tracePt t="56474" x="6083300" y="750888"/>
          <p14:tracePt t="56585" x="6070600" y="750888"/>
          <p14:tracePt t="56606" x="6045200" y="750888"/>
          <p14:tracePt t="56616" x="6008688" y="750888"/>
          <p14:tracePt t="56626" x="5921375" y="750888"/>
          <p14:tracePt t="56636" x="5783263" y="750888"/>
          <p14:tracePt t="56650" x="5583238" y="750888"/>
          <p14:tracePt t="56656" x="5270500" y="750888"/>
          <p14:tracePt t="56667" x="4894263" y="738188"/>
          <p14:tracePt t="56677" x="4443413" y="700088"/>
          <p14:tracePt t="56687" x="4117975" y="676275"/>
          <p14:tracePt t="56699" x="3817938" y="676275"/>
          <p14:tracePt t="56707" x="3554413" y="638175"/>
          <p14:tracePt t="56717" x="3305175" y="625475"/>
          <p14:tracePt t="56728" x="3128963" y="612775"/>
          <p14:tracePt t="56738" x="2954338" y="600075"/>
          <p14:tracePt t="56751" x="2803525" y="588963"/>
          <p14:tracePt t="56758" x="2628900" y="588963"/>
          <p14:tracePt t="56768" x="2490788" y="588963"/>
          <p14:tracePt t="56779" x="2365375" y="588963"/>
          <p14:tracePt t="56788" x="2265363" y="588963"/>
          <p14:tracePt t="56799" x="2178050" y="588963"/>
          <p14:tracePt t="56808" x="2139950" y="588963"/>
          <p14:tracePt t="56818" x="2116138" y="588963"/>
          <p14:tracePt t="56833" x="2103438" y="588963"/>
          <p14:tracePt t="56839" x="2090738" y="576263"/>
          <p14:tracePt t="56859" x="2078038" y="576263"/>
          <p14:tracePt t="56881" x="2078038" y="563563"/>
          <p14:tracePt t="56940" x="2090738" y="563563"/>
          <p14:tracePt t="56950" x="2103438" y="563563"/>
          <p14:tracePt t="56961" x="2139950" y="563563"/>
          <p14:tracePt t="56970" x="2178050" y="563563"/>
          <p14:tracePt t="56982" x="2239963" y="563563"/>
          <p14:tracePt t="56995" x="2339975" y="563563"/>
          <p14:tracePt t="57001" x="2428875" y="563563"/>
          <p14:tracePt t="57012" x="2503488" y="563563"/>
          <p14:tracePt t="57021" x="2578100" y="563563"/>
          <p14:tracePt t="57033" x="2641600" y="563563"/>
          <p14:tracePt t="57042" x="2741613" y="563563"/>
          <p14:tracePt t="57052" x="2841625" y="563563"/>
          <p14:tracePt t="57065" x="2954338" y="576263"/>
          <p14:tracePt t="57072" x="3067050" y="576263"/>
          <p14:tracePt t="57082" x="3179763" y="600075"/>
          <p14:tracePt t="57093" x="3279775" y="600075"/>
          <p14:tracePt t="57102" x="3354388" y="612775"/>
          <p14:tracePt t="57116" x="3405188" y="612775"/>
          <p14:tracePt t="57123" x="3441700" y="625475"/>
          <p14:tracePt t="57134" x="3454400" y="625475"/>
          <p14:tracePt t="57143" x="3454400" y="638175"/>
          <p14:tracePt t="57153" x="3467100" y="638175"/>
          <p14:tracePt t="57165" x="3467100" y="650875"/>
          <p14:tracePt t="57173" x="3429000" y="676275"/>
          <p14:tracePt t="57184" x="3341688" y="712788"/>
          <p14:tracePt t="57194" x="3192463" y="763588"/>
          <p14:tracePt t="57204" x="3016250" y="788988"/>
          <p14:tracePt t="57216" x="2867025" y="812800"/>
          <p14:tracePt t="57224" x="2703513" y="825500"/>
          <p14:tracePt t="57235" x="2490788" y="838200"/>
          <p14:tracePt t="57249" x="2328863" y="850900"/>
          <p14:tracePt t="57254" x="2178050" y="850900"/>
          <p14:tracePt t="57266" x="2065338" y="850900"/>
          <p14:tracePt t="57275" x="1978025" y="850900"/>
          <p14:tracePt t="57285" x="1878013" y="838200"/>
          <p14:tracePt t="57299" x="1790700" y="838200"/>
          <p14:tracePt t="57305" x="1689100" y="825500"/>
          <p14:tracePt t="57316" x="1614488" y="825500"/>
          <p14:tracePt t="57325" x="1539875" y="825500"/>
          <p14:tracePt t="57335" x="1476375" y="812800"/>
          <p14:tracePt t="57349" x="1452563" y="812800"/>
          <p14:tracePt t="57356" x="1427163" y="812800"/>
          <p14:tracePt t="57365" x="1414463" y="812800"/>
          <p14:tracePt t="57376" x="1401763" y="812800"/>
          <p14:tracePt t="57387" x="1389063" y="812800"/>
          <p14:tracePt t="57399" x="1376363" y="812800"/>
          <p14:tracePt t="57427" x="1363663" y="812800"/>
          <p14:tracePt t="64208" x="1363663" y="801688"/>
          <p14:tracePt t="64290" x="1389063" y="801688"/>
          <p14:tracePt t="64299" x="1401763" y="801688"/>
          <p14:tracePt t="64309" x="1452563" y="801688"/>
          <p14:tracePt t="64322" x="1489075" y="801688"/>
          <p14:tracePt t="64329" x="1539875" y="801688"/>
          <p14:tracePt t="64341" x="1589088" y="801688"/>
          <p14:tracePt t="64349" x="1665288" y="812800"/>
          <p14:tracePt t="64360" x="1752600" y="812800"/>
          <p14:tracePt t="64373" x="1801813" y="825500"/>
          <p14:tracePt t="64380" x="1878013" y="838200"/>
          <p14:tracePt t="64391" x="1952625" y="838200"/>
          <p14:tracePt t="64400" x="2078038" y="850900"/>
          <p14:tracePt t="64410" x="2178050" y="850900"/>
          <p14:tracePt t="64423" x="2328863" y="863600"/>
          <p14:tracePt t="64431" x="2478088" y="876300"/>
          <p14:tracePt t="64441" x="2628900" y="901700"/>
          <p14:tracePt t="64452" x="2767013" y="912813"/>
          <p14:tracePt t="64462" x="2890838" y="938213"/>
          <p14:tracePt t="64473" x="3054350" y="976313"/>
          <p14:tracePt t="64481" x="3179763" y="989013"/>
          <p14:tracePt t="64492" x="3305175" y="1001713"/>
          <p14:tracePt t="64502" x="3479800" y="1014413"/>
          <p14:tracePt t="64512" x="3654425" y="1025525"/>
          <p14:tracePt t="64525" x="3892550" y="1050925"/>
          <p14:tracePt t="64532" x="4081463" y="1089025"/>
          <p14:tracePt t="64542" x="4230688" y="1101725"/>
          <p14:tracePt t="64556" x="4381500" y="1101725"/>
          <p14:tracePt t="64564" x="4468813" y="1114425"/>
          <p14:tracePt t="64573" x="4530725" y="1125538"/>
          <p14:tracePt t="64583" x="4581525" y="1125538"/>
          <p14:tracePt t="64593" x="4606925" y="1125538"/>
          <p14:tracePt t="64607" x="4619625" y="1125538"/>
          <p14:tracePt t="64613" x="4643438" y="1125538"/>
          <p14:tracePt t="64624" x="4668838" y="1125538"/>
          <p14:tracePt t="64633" x="4706938" y="1125538"/>
          <p14:tracePt t="64643" x="4732338" y="1125538"/>
          <p14:tracePt t="64656" x="4768850" y="1125538"/>
          <p14:tracePt t="64664" x="4794250" y="1125538"/>
          <p14:tracePt t="64674" x="4819650" y="1125538"/>
          <p14:tracePt t="64694" x="4843463" y="1125538"/>
          <p14:tracePt t="64706" x="4856163" y="1125538"/>
          <p14:tracePt t="64715" x="4881563" y="1125538"/>
          <p14:tracePt t="64724" x="4894263" y="1125538"/>
          <p14:tracePt t="64739" x="4932363" y="1125538"/>
          <p14:tracePt t="64745" x="4945063" y="1125538"/>
          <p14:tracePt t="64756" x="4968875" y="1125538"/>
          <p14:tracePt t="64765" x="4981575" y="1125538"/>
          <p14:tracePt t="64775" x="5006975" y="1125538"/>
          <p14:tracePt t="64788" x="5032375" y="1125538"/>
          <p14:tracePt t="64795" x="5045075" y="1125538"/>
          <p14:tracePt t="64816" x="5068888" y="1125538"/>
          <p14:tracePt t="64838" x="5081588" y="1125538"/>
          <p14:tracePt t="64846" x="5094288" y="1125538"/>
          <p14:tracePt t="64859" x="5106988" y="1114425"/>
          <p14:tracePt t="64866" x="5119688" y="1114425"/>
          <p14:tracePt t="64877" x="5145088" y="1114425"/>
          <p14:tracePt t="64889" x="5170488" y="1101725"/>
          <p14:tracePt t="64897" x="5194300" y="1101725"/>
          <p14:tracePt t="64907" x="5207000" y="1101725"/>
          <p14:tracePt t="64918" x="5219700" y="1101725"/>
          <p14:tracePt t="64939" x="5245100" y="1089025"/>
          <p14:tracePt t="64948" x="5270500" y="1076325"/>
          <p14:tracePt t="64957" x="5319713" y="1050925"/>
          <p14:tracePt t="64972" x="5370513" y="1001713"/>
          <p14:tracePt t="64978" x="5419725" y="950913"/>
          <p14:tracePt t="64990" x="5495925" y="925513"/>
          <p14:tracePt t="64998" x="5557838" y="889000"/>
          <p14:tracePt t="65008" x="5583238" y="850900"/>
          <p14:tracePt t="65022" x="5607050" y="850900"/>
          <p14:tracePt t="65028" x="5619750" y="838200"/>
          <p14:tracePt t="65040" x="5632450" y="838200"/>
          <p14:tracePt t="65050" x="5632450" y="825500"/>
          <p14:tracePt t="65072" x="5632450" y="812800"/>
          <p14:tracePt t="65079" x="5632450" y="801688"/>
          <p14:tracePt t="65089" x="5632450" y="776288"/>
          <p14:tracePt t="65099" x="5607050" y="750888"/>
          <p14:tracePt t="65110" x="5545138" y="688975"/>
          <p14:tracePt t="65122" x="5507038" y="638175"/>
          <p14:tracePt t="65136" x="5419725" y="576263"/>
          <p14:tracePt t="65143" x="5345113" y="512763"/>
          <p14:tracePt t="65150" x="5219700" y="425450"/>
          <p14:tracePt t="65160" x="5094288" y="350838"/>
          <p14:tracePt t="65173" x="4956175" y="287338"/>
          <p14:tracePt t="65181" x="4856163" y="238125"/>
          <p14:tracePt t="65191" x="4781550" y="187325"/>
          <p14:tracePt t="65201" x="4694238" y="138113"/>
          <p14:tracePt t="65211" x="4619625" y="100013"/>
          <p14:tracePt t="65223" x="4543425" y="74613"/>
          <p14:tracePt t="65232" x="4468813" y="38100"/>
          <p14:tracePt t="65242" x="4381500" y="12700"/>
          <p14:tracePt t="65256" x="4281488" y="0"/>
          <p14:tracePt t="65414" x="1577975" y="38100"/>
          <p14:tracePt t="65424" x="1401763" y="61913"/>
          <p14:tracePt t="65436" x="1289050" y="87313"/>
          <p14:tracePt t="65444" x="1189038" y="100013"/>
          <p14:tracePt t="65456" x="1114425" y="100013"/>
          <p14:tracePt t="65465" x="989013" y="138113"/>
          <p14:tracePt t="65475" x="876300" y="161925"/>
          <p14:tracePt t="65488" x="750888" y="200025"/>
          <p14:tracePt t="65495" x="638175" y="225425"/>
          <p14:tracePt t="65506" x="450850" y="300038"/>
          <p14:tracePt t="65515" x="338138" y="338138"/>
          <p14:tracePt t="65525" x="212725" y="400050"/>
          <p14:tracePt t="65539" x="125413" y="425450"/>
          <p14:tracePt t="65546" x="61913" y="450850"/>
          <p14:tracePt t="65556" x="25400" y="463550"/>
          <p14:tracePt t="65566" x="12700" y="476250"/>
          <p14:tracePt t="65576" x="0" y="476250"/>
          <p14:tracePt t="65687" x="25400" y="600075"/>
          <p14:tracePt t="65698" x="50800" y="625475"/>
          <p14:tracePt t="65708" x="87313" y="663575"/>
          <p14:tracePt t="65721" x="112713" y="688975"/>
          <p14:tracePt t="65728" x="150813" y="725488"/>
          <p14:tracePt t="65738" x="187325" y="738188"/>
          <p14:tracePt t="65749" x="212725" y="776288"/>
          <p14:tracePt t="65759" x="238125" y="776288"/>
          <p14:tracePt t="65771" x="287338" y="812800"/>
          <p14:tracePt t="65782" x="350838" y="850900"/>
          <p14:tracePt t="65789" x="412750" y="863600"/>
          <p14:tracePt t="65800" x="512763" y="925513"/>
          <p14:tracePt t="65809" x="588963" y="950913"/>
          <p14:tracePt t="65821" x="676275" y="976313"/>
          <p14:tracePt t="65833" x="763588" y="1001713"/>
          <p14:tracePt t="65840" x="838200" y="1014413"/>
          <p14:tracePt t="65854" x="901700" y="1014413"/>
          <p14:tracePt t="65872" x="1089025" y="1038225"/>
          <p14:tracePt t="65880" x="1150938" y="1038225"/>
          <p14:tracePt t="65890" x="1227138" y="1038225"/>
          <p14:tracePt t="65904" x="1339850" y="1038225"/>
          <p14:tracePt t="65910" x="1427163" y="1038225"/>
          <p14:tracePt t="65921" x="1565275" y="1014413"/>
          <p14:tracePt t="65931" x="1677988" y="1014413"/>
          <p14:tracePt t="65942" x="1827213" y="989013"/>
          <p14:tracePt t="65954" x="1952625" y="976313"/>
          <p14:tracePt t="65962" x="2065338" y="963613"/>
          <p14:tracePt t="65973" x="2165350" y="950913"/>
          <p14:tracePt t="65982" x="2252663" y="925513"/>
          <p14:tracePt t="65992" x="2290763" y="912813"/>
          <p14:tracePt t="66004" x="2352675" y="901700"/>
          <p14:tracePt t="66012" x="2390775" y="901700"/>
          <p14:tracePt t="66022" x="2465388" y="889000"/>
          <p14:tracePt t="66033" x="2516188" y="889000"/>
          <p14:tracePt t="66042" x="2603500" y="876300"/>
          <p14:tracePt t="66055" x="2716213" y="876300"/>
          <p14:tracePt t="66063" x="2879725" y="863600"/>
          <p14:tracePt t="66073" x="3041650" y="838200"/>
          <p14:tracePt t="66083" x="3154363" y="838200"/>
          <p14:tracePt t="66093" x="3267075" y="838200"/>
          <p14:tracePt t="66104" x="3341688" y="838200"/>
          <p14:tracePt t="66113" x="3429000" y="838200"/>
          <p14:tracePt t="66124" x="3492500" y="838200"/>
          <p14:tracePt t="66137" x="3567113" y="838200"/>
          <p14:tracePt t="66144" x="3679825" y="850900"/>
          <p14:tracePt t="66154" x="3805238" y="876300"/>
          <p14:tracePt t="66164" x="3968750" y="876300"/>
          <p14:tracePt t="66174" x="4092575" y="889000"/>
          <p14:tracePt t="66188" x="4230688" y="901700"/>
          <p14:tracePt t="66195" x="4356100" y="901700"/>
          <p14:tracePt t="66205" x="4456113" y="912813"/>
          <p14:tracePt t="66215" x="4506913" y="912813"/>
          <p14:tracePt t="66225" x="4556125" y="912813"/>
          <p14:tracePt t="66238" x="4581525" y="912813"/>
          <p14:tracePt t="66245" x="4643438" y="912813"/>
          <p14:tracePt t="66255" x="4719638" y="912813"/>
          <p14:tracePt t="66266" x="4794250" y="912813"/>
          <p14:tracePt t="66277" x="4881563" y="912813"/>
          <p14:tracePt t="66287" x="4968875" y="912813"/>
          <p14:tracePt t="66297" x="5019675" y="912813"/>
          <p14:tracePt t="66306" x="5068888" y="912813"/>
          <p14:tracePt t="66320" x="5094288" y="912813"/>
          <p14:tracePt t="66326" x="5132388" y="912813"/>
          <p14:tracePt t="66336" x="5145088" y="912813"/>
          <p14:tracePt t="66347" x="5170488" y="912813"/>
          <p14:tracePt t="66387" x="5181600" y="912813"/>
          <p14:tracePt t="66419" x="5194300" y="912813"/>
          <p14:tracePt t="66549" x="5157788" y="925513"/>
          <p14:tracePt t="66560" x="5068888" y="938213"/>
          <p14:tracePt t="66570" x="4945063" y="950913"/>
          <p14:tracePt t="66580" x="4843463" y="950913"/>
          <p14:tracePt t="66589" x="4732338" y="950913"/>
          <p14:tracePt t="66603" x="4619625" y="950913"/>
          <p14:tracePt t="66611" x="4468813" y="950913"/>
          <p14:tracePt t="66619" x="4318000" y="950913"/>
          <p14:tracePt t="66630" x="4168775" y="950913"/>
          <p14:tracePt t="66640" x="3943350" y="950913"/>
          <p14:tracePt t="66653" x="3705225" y="950913"/>
          <p14:tracePt t="66660" x="3517900" y="950913"/>
          <p14:tracePt t="66671" x="3354388" y="950913"/>
          <p14:tracePt t="66681" x="3205163" y="950913"/>
          <p14:tracePt t="66691" x="3067050" y="950913"/>
          <p14:tracePt t="66704" x="2916238" y="950913"/>
          <p14:tracePt t="66713" x="2767013" y="950913"/>
          <p14:tracePt t="66721" x="2603500" y="950913"/>
          <p14:tracePt t="66732" x="2452688" y="938213"/>
          <p14:tracePt t="66742" x="2278063" y="938213"/>
          <p14:tracePt t="66753" x="2139950" y="938213"/>
          <p14:tracePt t="66764" x="1990725" y="938213"/>
          <p14:tracePt t="66772" x="1827213" y="938213"/>
          <p14:tracePt t="66783" x="1701800" y="938213"/>
          <p14:tracePt t="66792" x="1639888" y="938213"/>
          <p14:tracePt t="66804" x="1589088" y="938213"/>
          <p14:tracePt t="66813" x="1565275" y="938213"/>
          <p14:tracePt t="66823" x="1539875" y="938213"/>
          <p14:tracePt t="66836" x="1527175" y="938213"/>
          <p14:tracePt t="66867" x="1514475" y="938213"/>
          <p14:tracePt t="66873" x="1501775" y="938213"/>
          <p14:tracePt t="66886" x="1501775" y="925513"/>
          <p14:tracePt t="67218" x="1514475" y="925513"/>
          <p14:tracePt t="67248" x="1527175" y="925513"/>
          <p14:tracePt t="67289" x="1539875" y="925513"/>
          <p14:tracePt t="67309" x="1565275" y="925513"/>
          <p14:tracePt t="67319" x="1589088" y="925513"/>
          <p14:tracePt t="67330" x="1627188" y="925513"/>
          <p14:tracePt t="67339" x="1665288" y="912813"/>
          <p14:tracePt t="67352" x="1701800" y="912813"/>
          <p14:tracePt t="67360" x="1739900" y="901700"/>
          <p14:tracePt t="67370" x="1765300" y="901700"/>
          <p14:tracePt t="67381" x="1778000" y="901700"/>
          <p14:tracePt t="67392" x="1814513" y="901700"/>
          <p14:tracePt t="67403" x="1839913" y="889000"/>
          <p14:tracePt t="67411" x="1927225" y="876300"/>
          <p14:tracePt t="67421" x="2027238" y="876300"/>
          <p14:tracePt t="67431" x="2178050" y="850900"/>
          <p14:tracePt t="67441" x="2378075" y="825500"/>
          <p14:tracePt t="67453" x="2703513" y="812800"/>
          <p14:tracePt t="67461" x="3092450" y="776288"/>
          <p14:tracePt t="67471" x="3567113" y="750888"/>
          <p14:tracePt t="67485" x="4056063" y="725488"/>
          <p14:tracePt t="67493" x="4394200" y="712788"/>
          <p14:tracePt t="67502" x="4581525" y="700088"/>
          <p14:tracePt t="67512" x="4743450" y="676275"/>
          <p14:tracePt t="67522" x="4881563" y="663575"/>
          <p14:tracePt t="67536" x="5019675" y="650875"/>
          <p14:tracePt t="67542" x="5145088" y="638175"/>
          <p14:tracePt t="67554" x="5281613" y="625475"/>
          <p14:tracePt t="67563" x="5407025" y="612775"/>
          <p14:tracePt t="67572" x="5519738" y="600075"/>
          <p14:tracePt t="67586" x="5619750" y="600075"/>
          <p14:tracePt t="67593" x="5719763" y="600075"/>
          <p14:tracePt t="67604" x="5770563" y="600075"/>
          <p14:tracePt t="67614" x="5845175" y="600075"/>
          <p14:tracePt t="67623" x="5870575" y="600075"/>
          <p14:tracePt t="67635" x="5895975" y="600075"/>
          <p14:tracePt t="67643" x="5908675" y="600075"/>
          <p14:tracePt t="67654" x="5921375" y="600075"/>
          <p14:tracePt t="67857" x="5908675" y="600075"/>
          <p14:tracePt t="67877" x="5883275" y="600075"/>
          <p14:tracePt t="67887" x="5857875" y="600075"/>
          <p14:tracePt t="67898" x="5821363" y="612775"/>
          <p14:tracePt t="67907" x="5783263" y="625475"/>
          <p14:tracePt t="67919" x="5719763" y="650875"/>
          <p14:tracePt t="67927" x="5632450" y="676275"/>
          <p14:tracePt t="67950" x="5545138" y="700088"/>
          <p14:tracePt t="67954" x="5495925" y="725488"/>
          <p14:tracePt t="67958" x="5370513" y="750888"/>
          <p14:tracePt t="67969" x="5281613" y="776288"/>
          <p14:tracePt t="67980" x="5157788" y="801688"/>
          <p14:tracePt t="67988" x="5006975" y="825500"/>
          <p14:tracePt t="68001" x="4768850" y="863600"/>
          <p14:tracePt t="68008" x="4468813" y="863600"/>
          <p14:tracePt t="68020" x="4017963" y="876300"/>
          <p14:tracePt t="68029" x="3679825" y="876300"/>
          <p14:tracePt t="68039" x="3367088" y="901700"/>
          <p14:tracePt t="68052" x="2992438" y="901700"/>
          <p14:tracePt t="68059" x="2716213" y="901700"/>
          <p14:tracePt t="68069" x="2528888" y="901700"/>
          <p14:tracePt t="68080" x="2352675" y="901700"/>
          <p14:tracePt t="68089" x="2190750" y="901700"/>
          <p14:tracePt t="68101" x="2052638" y="901700"/>
          <p14:tracePt t="68110" x="1939925" y="901700"/>
          <p14:tracePt t="68120" x="1814513" y="901700"/>
          <p14:tracePt t="68134" x="1701800" y="901700"/>
          <p14:tracePt t="68140" x="1565275" y="901700"/>
          <p14:tracePt t="68151" x="1452563" y="901700"/>
          <p14:tracePt t="68160" x="1339850" y="901700"/>
          <p14:tracePt t="68171" x="1239838" y="901700"/>
          <p14:tracePt t="68184" x="1139825" y="901700"/>
          <p14:tracePt t="68191" x="1063625" y="901700"/>
          <p14:tracePt t="68201" x="1027113" y="901700"/>
          <p14:tracePt t="68211" x="989013" y="901700"/>
          <p14:tracePt t="68233" x="963613" y="901700"/>
          <p14:tracePt t="68242" x="963613" y="889000"/>
          <p14:tracePt t="68262" x="950913" y="889000"/>
          <p14:tracePt t="68273" x="950913" y="876300"/>
          <p14:tracePt t="68515" x="963613" y="876300"/>
          <p14:tracePt t="68525" x="976313" y="876300"/>
          <p14:tracePt t="68587" x="989013" y="876300"/>
          <p14:tracePt t="68627" x="1001713" y="876300"/>
          <p14:tracePt t="68667" x="1014413" y="876300"/>
          <p14:tracePt t="68789" x="1027113" y="876300"/>
          <p14:tracePt t="68830" x="1038225" y="876300"/>
          <p14:tracePt t="68890" x="1050925" y="876300"/>
          <p14:tracePt t="68931" x="1063625" y="876300"/>
          <p14:tracePt t="68961" x="1089025" y="876300"/>
          <p14:tracePt t="68971" x="1101725" y="876300"/>
          <p14:tracePt t="68983" x="1150938" y="876300"/>
          <p14:tracePt t="68992" x="1201738" y="876300"/>
          <p14:tracePt t="69002" x="1314450" y="876300"/>
          <p14:tracePt t="69012" x="1489075" y="876300"/>
          <p14:tracePt t="69023" x="1614488" y="863600"/>
          <p14:tracePt t="69034" x="1739900" y="850900"/>
          <p14:tracePt t="69042" x="1852613" y="838200"/>
          <p14:tracePt t="69053" x="1952625" y="838200"/>
          <p14:tracePt t="69067" x="2039938" y="825500"/>
          <p14:tracePt t="69073" x="2127250" y="825500"/>
          <p14:tracePt t="69084" x="2228850" y="812800"/>
          <p14:tracePt t="69093" x="2365375" y="801688"/>
          <p14:tracePt t="69103" x="2503488" y="801688"/>
          <p14:tracePt t="69117" x="2703513" y="763588"/>
          <p14:tracePt t="69124" x="2954338" y="763588"/>
          <p14:tracePt t="69134" x="3128963" y="763588"/>
          <p14:tracePt t="69143" x="3292475" y="763588"/>
          <p14:tracePt t="69154" x="3441700" y="750888"/>
          <p14:tracePt t="69167" x="3579813" y="750888"/>
          <p14:tracePt t="69174" x="3692525" y="750888"/>
          <p14:tracePt t="69184" x="3792538" y="750888"/>
          <p14:tracePt t="69195" x="3879850" y="750888"/>
          <p14:tracePt t="69204" x="3930650" y="750888"/>
          <p14:tracePt t="69216" x="4005263" y="750888"/>
          <p14:tracePt t="69224" x="4043363" y="750888"/>
          <p14:tracePt t="69235" x="4117975" y="750888"/>
          <p14:tracePt t="69250" x="4181475" y="750888"/>
          <p14:tracePt t="69256" x="4256088" y="750888"/>
          <p14:tracePt t="69267" x="4356100" y="776288"/>
          <p14:tracePt t="69275" x="4443413" y="788988"/>
          <p14:tracePt t="69286" x="4494213" y="801688"/>
          <p14:tracePt t="69300" x="4568825" y="812800"/>
          <p14:tracePt t="69306" x="4606925" y="812800"/>
          <p14:tracePt t="69317" x="4619625" y="825500"/>
          <p14:tracePt t="69326" x="4643438" y="825500"/>
          <p14:tracePt t="69336" x="4656138" y="825500"/>
          <p14:tracePt t="69366" x="4668838" y="825500"/>
          <p14:tracePt t="69388" x="4681538" y="825500"/>
          <p14:tracePt t="69701" x="4681538" y="838200"/>
          <p14:tracePt t="69985" x="4668838" y="838200"/>
          <p14:tracePt t="70016" x="4656138" y="838200"/>
          <p14:tracePt t="70046" x="4643438" y="838200"/>
          <p14:tracePt t="70066" x="4630738" y="838200"/>
          <p14:tracePt t="70077" x="4606925" y="838200"/>
          <p14:tracePt t="70086" x="4518025" y="838200"/>
          <p14:tracePt t="70098" x="4418013" y="838200"/>
          <p14:tracePt t="70106" x="4230688" y="838200"/>
          <p14:tracePt t="70117" x="3979863" y="838200"/>
          <p14:tracePt t="70128" x="3541713" y="838200"/>
          <p14:tracePt t="70137" x="3067050" y="838200"/>
          <p14:tracePt t="70149" x="2654300" y="838200"/>
          <p14:tracePt t="70157" x="2416175" y="838200"/>
          <p14:tracePt t="70168" x="2228850" y="838200"/>
          <p14:tracePt t="70178" x="2052638" y="850900"/>
          <p14:tracePt t="70188" x="1878013" y="850900"/>
          <p14:tracePt t="70199" x="1714500" y="863600"/>
          <p14:tracePt t="70208" x="1565275" y="876300"/>
          <p14:tracePt t="70218" x="1452563" y="876300"/>
          <p14:tracePt t="70231" x="1327150" y="876300"/>
          <p14:tracePt t="70238" x="1276350" y="876300"/>
          <p14:tracePt t="70249" x="1227138" y="876300"/>
          <p14:tracePt t="70259" x="1201738" y="876300"/>
          <p14:tracePt t="70269" x="1176338" y="876300"/>
          <p14:tracePt t="70282" x="1163638" y="876300"/>
          <p14:tracePt t="70289" x="1150938" y="876300"/>
          <p14:tracePt t="70321" x="1139825" y="876300"/>
          <p14:tracePt t="70360" x="1127125" y="876300"/>
          <p14:tracePt t="70390" x="1101725" y="889000"/>
          <p14:tracePt t="70402" x="1076325" y="901700"/>
          <p14:tracePt t="70414" x="1038225" y="901700"/>
          <p14:tracePt t="70421" x="1027113" y="901700"/>
          <p14:tracePt t="70432" x="1014413" y="901700"/>
          <p14:tracePt t="70441" x="1001713" y="901700"/>
          <p14:tracePt t="70451" x="989013" y="901700"/>
          <p14:tracePt t="70465" x="976313" y="901700"/>
          <p14:tracePt t="70502" x="963613" y="901700"/>
          <p14:tracePt t="70666" x="976313" y="901700"/>
          <p14:tracePt t="70684" x="989013" y="901700"/>
          <p14:tracePt t="70698" x="1001713" y="901700"/>
          <p14:tracePt t="70705" x="1038225" y="901700"/>
          <p14:tracePt t="70717" x="1063625" y="901700"/>
          <p14:tracePt t="70725" x="1089025" y="901700"/>
          <p14:tracePt t="70735" x="1114425" y="901700"/>
          <p14:tracePt t="70748" x="1150938" y="901700"/>
          <p14:tracePt t="70755" x="1163638" y="901700"/>
          <p14:tracePt t="70767" x="1201738" y="901700"/>
          <p14:tracePt t="70785" x="1214438" y="901700"/>
          <p14:tracePt t="70798" x="1227138" y="901700"/>
          <p14:tracePt t="70806" x="1252538" y="901700"/>
          <p14:tracePt t="70816" x="1263650" y="901700"/>
          <p14:tracePt t="70827" x="1289050" y="901700"/>
          <p14:tracePt t="70836" x="1314450" y="901700"/>
          <p14:tracePt t="70848" x="1376363" y="901700"/>
          <p14:tracePt t="70857" x="1452563" y="901700"/>
          <p14:tracePt t="70867" x="1601788" y="901700"/>
          <p14:tracePt t="70882" x="1714500" y="901700"/>
          <p14:tracePt t="70887" x="1839913" y="912813"/>
          <p14:tracePt t="70899" x="1903413" y="925513"/>
          <p14:tracePt t="70909" x="2039938" y="925513"/>
          <p14:tracePt t="70917" x="2152650" y="938213"/>
          <p14:tracePt t="70931" x="2278063" y="950913"/>
          <p14:tracePt t="70938" x="2452688" y="963613"/>
          <p14:tracePt t="70949" x="2641600" y="976313"/>
          <p14:tracePt t="70958" x="2854325" y="1001713"/>
          <p14:tracePt t="70968" x="3103563" y="1025525"/>
          <p14:tracePt t="70982" x="3479800" y="1038225"/>
          <p14:tracePt t="70988" x="3705225" y="1076325"/>
          <p14:tracePt t="71000" x="3917950" y="1089025"/>
          <p14:tracePt t="71010" x="4068763" y="1101725"/>
          <p14:tracePt t="71019" x="4205288" y="1101725"/>
          <p14:tracePt t="71031" x="4305300" y="1114425"/>
          <p14:tracePt t="71039" x="4406900" y="1125538"/>
          <p14:tracePt t="71049" x="4506913" y="1125538"/>
          <p14:tracePt t="71060" x="4606925" y="1125538"/>
          <p14:tracePt t="71069" x="4681538" y="1138238"/>
          <p14:tracePt t="71081" x="4768850" y="1138238"/>
          <p14:tracePt t="71090" x="4832350" y="1150938"/>
          <p14:tracePt t="71100" x="4868863" y="1150938"/>
          <p14:tracePt t="71114" x="4919663" y="1163638"/>
          <p14:tracePt t="71121" x="4956175" y="1163638"/>
          <p14:tracePt t="71131" x="4981575" y="1163638"/>
          <p14:tracePt t="71140" x="4994275" y="1163638"/>
          <p14:tracePt t="71150" x="5032375" y="1163638"/>
          <p14:tracePt t="71164" x="5094288" y="1189038"/>
          <p14:tracePt t="71171" x="5170488" y="1214438"/>
          <p14:tracePt t="71182" x="5245100" y="1238250"/>
          <p14:tracePt t="71191" x="5270500" y="1238250"/>
          <p14:tracePt t="71202" x="5307013" y="1250950"/>
          <p14:tracePt t="71214" x="5345113" y="1276350"/>
          <p14:tracePt t="71222" x="5407025" y="1289050"/>
          <p14:tracePt t="71232" x="5419725" y="1289050"/>
          <p14:tracePt t="71242" x="5445125" y="1289050"/>
          <p14:tracePt t="71252" x="5457825" y="1301750"/>
          <p14:tracePt t="71265" x="5470525" y="1301750"/>
          <p14:tracePt t="71272" x="5483225" y="1301750"/>
          <p14:tracePt t="71293" x="5495925" y="1301750"/>
          <p14:tracePt t="72113" x="5495925" y="1250950"/>
          <p14:tracePt t="72124" x="5470525" y="1163638"/>
          <p14:tracePt t="72133" x="5445125" y="1101725"/>
          <p14:tracePt t="72145" x="5445125" y="1076325"/>
          <p14:tracePt t="72154" x="5445125" y="1063625"/>
          <p14:tracePt t="72164" x="5445125" y="1038225"/>
          <p14:tracePt t="72175" x="5445125" y="976313"/>
          <p14:tracePt t="72184" x="5445125" y="925513"/>
          <p14:tracePt t="72196" x="5445125" y="912813"/>
          <p14:tracePt t="72214" x="5445125" y="901700"/>
          <p14:tracePt t="72230" x="5445125" y="889000"/>
          <p14:tracePt t="72246" x="5445125" y="863600"/>
          <p14:tracePt t="72256" x="5457825" y="838200"/>
          <p14:tracePt t="72265" x="5457825" y="825500"/>
          <p14:tracePt t="72286" x="5457825" y="812800"/>
          <p14:tracePt t="72437" x="5457825" y="801688"/>
          <p14:tracePt t="72610" x="5457825" y="812800"/>
          <p14:tracePt t="72630" x="5445125" y="825500"/>
          <p14:tracePt t="72641" x="5445125" y="850900"/>
          <p14:tracePt t="72651" x="5432425" y="901700"/>
          <p14:tracePt t="72662" x="5419725" y="1014413"/>
          <p14:tracePt t="72672" x="5407025" y="1189038"/>
          <p14:tracePt t="72680" x="5394325" y="1363663"/>
          <p14:tracePt t="72695" x="5383213" y="1539875"/>
          <p14:tracePt t="72701" x="5370513" y="1689100"/>
          <p14:tracePt t="72713" x="5332413" y="1852613"/>
          <p14:tracePt t="72721" x="5319713" y="1989138"/>
          <p14:tracePt t="72732" x="5307013" y="2089150"/>
          <p14:tracePt t="72746" x="5281613" y="2178050"/>
          <p14:tracePt t="72752" x="5270500" y="2227263"/>
          <p14:tracePt t="72764" x="5257800" y="2290763"/>
          <p14:tracePt t="72773" x="5257800" y="2327275"/>
          <p14:tracePt t="72784" x="5257800" y="2339975"/>
          <p14:tracePt t="72796" x="5257800" y="2352675"/>
          <p14:tracePt t="72803" x="5257800" y="2365375"/>
          <p14:tracePt t="72894" x="5245100" y="2365375"/>
          <p14:tracePt t="72955" x="5245100" y="2339975"/>
          <p14:tracePt t="72965" x="5232400" y="2314575"/>
          <p14:tracePt t="72979" x="5219700" y="2265363"/>
          <p14:tracePt t="72984" x="5207000" y="2178050"/>
          <p14:tracePt t="72996" x="5207000" y="2078038"/>
          <p14:tracePt t="73006" x="5207000" y="1965325"/>
          <p14:tracePt t="73015" x="5207000" y="1876425"/>
          <p14:tracePt t="73029" x="5207000" y="1801813"/>
          <p14:tracePt t="73035" x="5207000" y="1727200"/>
          <p14:tracePt t="73046" x="5219700" y="1663700"/>
          <p14:tracePt t="73057" x="5219700" y="1601788"/>
          <p14:tracePt t="73065" x="5232400" y="1563688"/>
          <p14:tracePt t="73079" x="5232400" y="1527175"/>
          <p14:tracePt t="73086" x="5232400" y="1489075"/>
          <p14:tracePt t="73096" x="5245100" y="1450975"/>
          <p14:tracePt t="73107" x="5257800" y="1414463"/>
          <p14:tracePt t="73116" x="5257800" y="1389063"/>
          <p14:tracePt t="73129" x="5270500" y="1363663"/>
          <p14:tracePt t="73137" x="5270500" y="1350963"/>
          <p14:tracePt t="73147" x="5270500" y="1327150"/>
          <p14:tracePt t="73167" x="5270500" y="1314450"/>
          <p14:tracePt t="73179" x="5270500" y="1301750"/>
          <p14:tracePt t="73210" x="5270500" y="1289050"/>
          <p14:tracePt t="73218" x="5270500" y="1238250"/>
          <p14:tracePt t="73229" x="5307013" y="1125538"/>
          <p14:tracePt t="73238" x="5332413" y="1038225"/>
          <p14:tracePt t="73248" x="5332413" y="963613"/>
          <p14:tracePt t="73262" x="5345113" y="925513"/>
          <p14:tracePt t="73269" x="5357813" y="889000"/>
          <p14:tracePt t="73280" x="5357813" y="863600"/>
          <p14:tracePt t="73290" x="5357813" y="850900"/>
          <p14:tracePt t="73299" x="5357813" y="838200"/>
          <p14:tracePt t="73311" x="5357813" y="825500"/>
          <p14:tracePt t="73319" x="5357813" y="812800"/>
          <p14:tracePt t="73340" x="5370513" y="788988"/>
          <p14:tracePt t="73351" x="5383213" y="738188"/>
          <p14:tracePt t="73362" x="5445125" y="612775"/>
          <p14:tracePt t="73370" x="5495925" y="525463"/>
          <p14:tracePt t="73380" x="5532438" y="438150"/>
          <p14:tracePt t="73394" x="5557838" y="400050"/>
          <p14:tracePt t="73400" x="5570538" y="350838"/>
          <p14:tracePt t="73412" x="5583238" y="325438"/>
          <p14:tracePt t="73421" x="5595938" y="312738"/>
          <p14:tracePt t="73431" x="5595938" y="287338"/>
          <p14:tracePt t="73445" x="5607050" y="287338"/>
          <p14:tracePt t="73451" x="5607050" y="274638"/>
          <p14:tracePt t="73493" x="5607050" y="263525"/>
          <p14:tracePt t="73573" x="5607050" y="274638"/>
          <p14:tracePt t="73583" x="5595938" y="338138"/>
          <p14:tracePt t="73595" x="5570538" y="476250"/>
          <p14:tracePt t="73603" x="5519738" y="763588"/>
          <p14:tracePt t="73613" x="5432425" y="1201738"/>
          <p14:tracePt t="73624" x="5345113" y="1663700"/>
          <p14:tracePt t="73633" x="5232400" y="2139950"/>
          <p14:tracePt t="73647" x="5157788" y="2465388"/>
          <p14:tracePt t="73654" x="5119688" y="2640013"/>
          <p14:tracePt t="73664" x="5094288" y="2778125"/>
          <p14:tracePt t="73679" x="5081588" y="2852738"/>
          <p14:tracePt t="73684" x="5068888" y="2928938"/>
          <p14:tracePt t="73696" x="5068888" y="2952750"/>
          <p14:tracePt t="73705" x="5057775" y="2978150"/>
          <p14:tracePt t="73806" x="5057775" y="2965450"/>
          <p14:tracePt t="73816" x="5057775" y="2952750"/>
          <p14:tracePt t="73826" x="5057775" y="2941638"/>
          <p14:tracePt t="73837" x="5057775" y="2928938"/>
          <p14:tracePt t="73847" x="5057775" y="2916238"/>
          <p14:tracePt t="73876" x="5057775" y="2903538"/>
          <p14:tracePt t="73887" x="5057775" y="2878138"/>
          <p14:tracePt t="73910" x="5068888" y="2852738"/>
          <p14:tracePt t="73917" x="5068888" y="2840038"/>
          <p14:tracePt t="73928" x="5068888" y="2828925"/>
          <p14:tracePt t="73939" x="5081588" y="2803525"/>
          <p14:tracePt t="73947" x="5094288" y="2765425"/>
          <p14:tracePt t="73962" x="5106988" y="2740025"/>
          <p14:tracePt t="73968" x="5106988" y="2703513"/>
          <p14:tracePt t="73978" x="5119688" y="2665413"/>
          <p14:tracePt t="73988" x="5119688" y="2616200"/>
          <p14:tracePt t="73998" x="5119688" y="2527300"/>
          <p14:tracePt t="74011" x="5119688" y="2465388"/>
          <p14:tracePt t="74019" x="5119688" y="2427288"/>
          <p14:tracePt t="74029" x="5119688" y="2390775"/>
          <p14:tracePt t="74040" x="5119688" y="2365375"/>
          <p14:tracePt t="74049" x="5119688" y="2352675"/>
          <p14:tracePt t="74060" x="5119688" y="2303463"/>
          <p14:tracePt t="74069" x="5106988" y="2214563"/>
          <p14:tracePt t="74080" x="5068888" y="2152650"/>
          <p14:tracePt t="74093" x="5019675" y="2052638"/>
          <p14:tracePt t="74100" x="4956175" y="1939925"/>
          <p14:tracePt t="74111" x="4906963" y="1889125"/>
          <p14:tracePt t="74120" x="4819650" y="1776413"/>
          <p14:tracePt t="74131" x="4781550" y="1714500"/>
          <p14:tracePt t="74144" x="4743450" y="1689100"/>
          <p14:tracePt t="74150" x="4719638" y="1663700"/>
          <p14:tracePt t="74162" x="4706938" y="1639888"/>
          <p14:tracePt t="74171" x="4681538" y="1614488"/>
          <p14:tracePt t="74181" x="4656138" y="1589088"/>
          <p14:tracePt t="74195" x="4630738" y="1576388"/>
          <p14:tracePt t="74201" x="4606925" y="1552575"/>
          <p14:tracePt t="74212" x="4594225" y="1552575"/>
          <p14:tracePt t="74221" x="4568825" y="1539875"/>
          <p14:tracePt t="74232" x="4530725" y="1514475"/>
          <p14:tracePt t="74244" x="4506913" y="1501775"/>
          <p14:tracePt t="74251" x="4468813" y="1489075"/>
          <p14:tracePt t="74262" x="4443413" y="1476375"/>
          <p14:tracePt t="74272" x="4406900" y="1476375"/>
          <p14:tracePt t="74282" x="4394200" y="1463675"/>
          <p14:tracePt t="74294" x="4381500" y="1450975"/>
          <p14:tracePt t="74302" x="4368800" y="1450975"/>
          <p14:tracePt t="74648" x="4356100" y="1439863"/>
          <p14:tracePt t="74659" x="4318000" y="1389063"/>
          <p14:tracePt t="74667" x="4268788" y="1301750"/>
          <p14:tracePt t="74677" x="4192588" y="1201738"/>
          <p14:tracePt t="74688" x="4105275" y="1076325"/>
          <p14:tracePt t="74698" x="3992563" y="963613"/>
          <p14:tracePt t="74710" x="3830638" y="850900"/>
          <p14:tracePt t="74719" x="3705225" y="763588"/>
          <p14:tracePt t="74728" x="3579813" y="700088"/>
          <p14:tracePt t="74738" x="3479800" y="650875"/>
          <p14:tracePt t="74748" x="3392488" y="612775"/>
          <p14:tracePt t="74759" x="3305175" y="588963"/>
          <p14:tracePt t="74768" x="3228975" y="576263"/>
          <p14:tracePt t="74779" x="3128963" y="576263"/>
          <p14:tracePt t="74792" x="3028950" y="563563"/>
          <p14:tracePt t="74799" x="2941638" y="550863"/>
          <p14:tracePt t="74810" x="2841625" y="538163"/>
          <p14:tracePt t="74819" x="2754313" y="538163"/>
          <p14:tracePt t="74829" x="2654300" y="538163"/>
          <p14:tracePt t="74843" x="2554288" y="538163"/>
          <p14:tracePt t="74850" x="2452688" y="538163"/>
          <p14:tracePt t="74860" x="2352675" y="538163"/>
          <p14:tracePt t="74870" x="2278063" y="550863"/>
          <p14:tracePt t="74881" x="2203450" y="563563"/>
          <p14:tracePt t="74893" x="2127250" y="588963"/>
          <p14:tracePt t="74900" x="2065338" y="612775"/>
          <p14:tracePt t="74911" x="2003425" y="625475"/>
          <p14:tracePt t="74921" x="1927225" y="650875"/>
          <p14:tracePt t="74930" x="1865313" y="676275"/>
          <p14:tracePt t="74943" x="1814513" y="688975"/>
          <p14:tracePt t="74951" x="1778000" y="688975"/>
          <p14:tracePt t="74961" x="1739900" y="700088"/>
          <p14:tracePt t="74971" x="1727200" y="700088"/>
          <p14:tracePt t="74981" x="1701800" y="712788"/>
          <p14:tracePt t="75001" x="1689100" y="712788"/>
          <p14:tracePt t="75012" x="1677988" y="712788"/>
          <p14:tracePt t="75025" x="1677988" y="725488"/>
          <p14:tracePt t="75032" x="1665288" y="725488"/>
          <p14:tracePt t="75042" x="1652588" y="738188"/>
          <p14:tracePt t="75052" x="1639888" y="738188"/>
          <p14:tracePt t="75074" x="1627188" y="738188"/>
          <p14:tracePt t="75194" x="1665288" y="738188"/>
          <p14:tracePt t="75207" x="1714500" y="750888"/>
          <p14:tracePt t="75214" x="1778000" y="750888"/>
          <p14:tracePt t="75225" x="1852613" y="763588"/>
          <p14:tracePt t="75235" x="1903413" y="776288"/>
          <p14:tracePt t="75244" x="1952625" y="776288"/>
          <p14:tracePt t="75258" x="2003425" y="776288"/>
          <p14:tracePt t="75265" x="2103438" y="776288"/>
          <p14:tracePt t="75276" x="2239963" y="776288"/>
          <p14:tracePt t="75285" x="2428875" y="788988"/>
          <p14:tracePt t="75296" x="2603500" y="801688"/>
          <p14:tracePt t="75309" x="2790825" y="801688"/>
          <p14:tracePt t="75315" x="2916238" y="812800"/>
          <p14:tracePt t="75326" x="3067050" y="825500"/>
          <p14:tracePt t="75336" x="3205163" y="825500"/>
          <p14:tracePt t="75346" x="3328988" y="838200"/>
          <p14:tracePt t="75360" x="3429000" y="850900"/>
          <p14:tracePt t="75366" x="3554413" y="863600"/>
          <p14:tracePt t="75377" x="3679825" y="876300"/>
          <p14:tracePt t="75387" x="3792538" y="876300"/>
          <p14:tracePt t="75397" x="3979863" y="912813"/>
          <p14:tracePt t="75409" x="4130675" y="912813"/>
          <p14:tracePt t="75417" x="4281488" y="925513"/>
          <p14:tracePt t="75427" x="4406900" y="938213"/>
          <p14:tracePt t="75438" x="4518025" y="938213"/>
          <p14:tracePt t="75447" x="4606925" y="950913"/>
          <p14:tracePt t="75458" x="4694238" y="950913"/>
          <p14:tracePt t="75468" x="4743450" y="950913"/>
          <p14:tracePt t="75477" x="4806950" y="950913"/>
          <p14:tracePt t="75491" x="4856163" y="950913"/>
          <p14:tracePt t="75499" x="4894263" y="950913"/>
          <p14:tracePt t="75508" x="4919663" y="950913"/>
          <p14:tracePt t="75518" x="4945063" y="950913"/>
          <p14:tracePt t="75541" x="4956175" y="950913"/>
          <p14:tracePt t="75551" x="4968875" y="950913"/>
          <p14:tracePt t="75569" x="4981575" y="950913"/>
          <p14:tracePt t="75601" x="4994275" y="950913"/>
          <p14:tracePt t="75833" x="4981575" y="950913"/>
          <p14:tracePt t="75843" x="4968875" y="950913"/>
          <p14:tracePt t="75855" x="4956175" y="950913"/>
          <p14:tracePt t="75863" x="4919663" y="950913"/>
          <p14:tracePt t="75875" x="4881563" y="950913"/>
          <p14:tracePt t="75884" x="4843463" y="950913"/>
          <p14:tracePt t="75893" x="4806950" y="950913"/>
          <p14:tracePt t="75904" x="4781550" y="950913"/>
          <p14:tracePt t="75914" x="4743450" y="950913"/>
          <p14:tracePt t="75925" x="4732338" y="950913"/>
          <p14:tracePt t="75934" x="4706938" y="950913"/>
          <p14:tracePt t="75944" x="4694238" y="950913"/>
          <p14:tracePt t="75957" x="4681538" y="950913"/>
          <p14:tracePt t="75964" x="4668838" y="950913"/>
          <p14:tracePt t="75977" x="4656138" y="950913"/>
          <p14:tracePt t="75985" x="4619625" y="950913"/>
          <p14:tracePt t="75994" x="4556125" y="950913"/>
          <p14:tracePt t="76007" x="4494213" y="950913"/>
          <p14:tracePt t="76015" x="4456113" y="950913"/>
          <p14:tracePt t="76025" x="4368800" y="950913"/>
          <p14:tracePt t="76035" x="4256088" y="950913"/>
          <p14:tracePt t="76045" x="4156075" y="950913"/>
          <p14:tracePt t="76057" x="4105275" y="963613"/>
          <p14:tracePt t="76066" x="4056063" y="963613"/>
          <p14:tracePt t="76076" x="3956050" y="963613"/>
          <p14:tracePt t="76087" x="3779838" y="963613"/>
          <p14:tracePt t="76096" x="3630613" y="963613"/>
          <p14:tracePt t="76107" x="3379788" y="963613"/>
          <p14:tracePt t="76116" x="3028950" y="950913"/>
          <p14:tracePt t="76126" x="2716213" y="938213"/>
          <p14:tracePt t="76137" x="2303463" y="912813"/>
          <p14:tracePt t="76147" x="2014538" y="876300"/>
          <p14:tracePt t="76158" x="1778000" y="876300"/>
          <p14:tracePt t="76167" x="1627188" y="863600"/>
          <p14:tracePt t="76177" x="1489075" y="863600"/>
          <p14:tracePt t="76191" x="1389063" y="850900"/>
          <p14:tracePt t="76197" x="1301750" y="850900"/>
          <p14:tracePt t="76208" x="1252538" y="850900"/>
          <p14:tracePt t="76218" x="1189038" y="850900"/>
          <p14:tracePt t="76227" x="1150938" y="850900"/>
          <p14:tracePt t="76242" x="1114425" y="850900"/>
          <p14:tracePt t="76248" x="1089025" y="850900"/>
          <p14:tracePt t="76258" x="1076325" y="850900"/>
          <p14:tracePt t="76290" x="1063625" y="850900"/>
          <p14:tracePt t="76309" x="1050925" y="850900"/>
          <p14:tracePt t="76502" x="1063625" y="850900"/>
          <p14:tracePt t="76532" x="1076325" y="850900"/>
          <p14:tracePt t="76576" x="1089025" y="850900"/>
          <p14:tracePt t="76603" x="1101725" y="850900"/>
          <p14:tracePt t="76643" x="1114425" y="863600"/>
          <p14:tracePt t="76664" x="1114425" y="876300"/>
          <p14:tracePt t="76673" x="1127125" y="876300"/>
          <p14:tracePt t="76704" x="1139825" y="876300"/>
          <p14:tracePt t="76714" x="1139825" y="889000"/>
          <p14:tracePt t="76755" x="1150938" y="889000"/>
          <p14:tracePt t="76786" x="1163638" y="889000"/>
          <p14:tracePt t="76816" x="1176338" y="889000"/>
          <p14:tracePt t="76838" x="1189038" y="889000"/>
          <p14:tracePt t="76846" x="1201738" y="889000"/>
          <p14:tracePt t="76857" x="1214438" y="889000"/>
          <p14:tracePt t="76867" x="1252538" y="889000"/>
          <p14:tracePt t="76876" x="1314450" y="889000"/>
          <p14:tracePt t="76891" x="1427163" y="889000"/>
          <p14:tracePt t="76897" x="1565275" y="889000"/>
          <p14:tracePt t="76907" x="1778000" y="863600"/>
          <p14:tracePt t="76918" x="2065338" y="825500"/>
          <p14:tracePt t="76927" x="2252663" y="801688"/>
          <p14:tracePt t="76941" x="2452688" y="763588"/>
          <p14:tracePt t="76947" x="2703513" y="725488"/>
          <p14:tracePt t="76971" x="3354388" y="638175"/>
          <p14:tracePt t="76977" x="3805238" y="588963"/>
          <p14:tracePt t="76992" x="4192588" y="550863"/>
          <p14:tracePt t="76997" x="4518025" y="538163"/>
          <p14:tracePt t="77008" x="4756150" y="538163"/>
          <p14:tracePt t="77019" x="4956175" y="538163"/>
          <p14:tracePt t="77028" x="5106988" y="538163"/>
          <p14:tracePt t="77040" x="5245100" y="538163"/>
          <p14:tracePt t="77049" x="5345113" y="538163"/>
          <p14:tracePt t="77059" x="5407025" y="538163"/>
          <p14:tracePt t="77072" x="5432425" y="538163"/>
          <p14:tracePt t="77079" x="5457825" y="538163"/>
          <p14:tracePt t="77090" x="5470525" y="538163"/>
          <p14:tracePt t="77099" x="5483225" y="538163"/>
          <p14:tracePt t="77221" x="5470525" y="538163"/>
          <p14:tracePt t="77242" x="5470525" y="525463"/>
          <p14:tracePt t="77252" x="5457825" y="525463"/>
          <p14:tracePt t="77262" x="5457825" y="512763"/>
          <p14:tracePt t="77273" x="5445125" y="512763"/>
          <p14:tracePt t="77282" x="5419725" y="512763"/>
          <p14:tracePt t="77292" x="5345113" y="512763"/>
          <p14:tracePt t="77306" x="5157788" y="512763"/>
          <p14:tracePt t="77312" x="4894263" y="563563"/>
          <p14:tracePt t="77323" x="4456113" y="650875"/>
          <p14:tracePt t="77332" x="4056063" y="750888"/>
          <p14:tracePt t="77343" x="3517900" y="889000"/>
          <p14:tracePt t="77356" x="3041650" y="1001713"/>
          <p14:tracePt t="77363" x="2678113" y="1089025"/>
          <p14:tracePt t="77374" x="2352675" y="1125538"/>
          <p14:tracePt t="77383" x="2078038" y="1138238"/>
          <p14:tracePt t="77393" x="1801813" y="1138238"/>
          <p14:tracePt t="77407" x="1565275" y="1138238"/>
          <p14:tracePt t="77413" x="1376363" y="1138238"/>
          <p14:tracePt t="77423" x="1201738" y="1125538"/>
          <p14:tracePt t="77434" x="1076325" y="1114425"/>
          <p14:tracePt t="77444" x="1001713" y="1101725"/>
          <p14:tracePt t="77456" x="963613" y="1089025"/>
          <p14:tracePt t="77464" x="950913" y="1089025"/>
          <p14:tracePt t="77474" x="938213" y="1089025"/>
          <p14:tracePt t="77495" x="925513" y="1089025"/>
          <p14:tracePt t="77738" x="925513" y="1076325"/>
          <p14:tracePt t="77789" x="938213" y="1076325"/>
          <p14:tracePt t="77809" x="950913" y="1076325"/>
          <p14:tracePt t="77840" x="963613" y="1076325"/>
          <p14:tracePt t="77880" x="976313" y="1076325"/>
          <p14:tracePt t="77910" x="989013" y="1076325"/>
          <p14:tracePt t="77941" x="1001713" y="1076325"/>
          <p14:tracePt t="77961" x="1014413" y="1076325"/>
          <p14:tracePt t="77992" x="1027113" y="1076325"/>
          <p14:tracePt t="78022" x="1038225" y="1076325"/>
          <p14:tracePt t="78062" x="1063625" y="1076325"/>
          <p14:tracePt t="78082" x="1076325" y="1063625"/>
          <p14:tracePt t="78093" x="1089025" y="1063625"/>
          <p14:tracePt t="78106" x="1101725" y="1063625"/>
          <p14:tracePt t="78113" x="1114425" y="1050925"/>
          <p14:tracePt t="78123" x="1127125" y="1050925"/>
          <p14:tracePt t="78134" x="1139825" y="1050925"/>
          <p14:tracePt t="78143" x="1163638" y="1050925"/>
          <p14:tracePt t="78155" x="1189038" y="1050925"/>
          <p14:tracePt t="78163" x="1214438" y="1050925"/>
          <p14:tracePt t="78173" x="1227138" y="1050925"/>
          <p14:tracePt t="78184" x="1252538" y="1050925"/>
          <p14:tracePt t="78194" x="1276350" y="1050925"/>
          <p14:tracePt t="78204" x="1301750" y="1050925"/>
          <p14:tracePt t="78214" x="1314450" y="1050925"/>
          <p14:tracePt t="78224" x="1352550" y="1050925"/>
          <p14:tracePt t="78238" x="1376363" y="1050925"/>
          <p14:tracePt t="78245" x="1414463" y="1050925"/>
          <p14:tracePt t="78255" x="1439863" y="1050925"/>
          <p14:tracePt t="78265" x="1501775" y="1050925"/>
          <p14:tracePt t="78275" x="1539875" y="1050925"/>
          <p14:tracePt t="78288" x="1639888" y="1050925"/>
          <p14:tracePt t="78295" x="1701800" y="1050925"/>
          <p14:tracePt t="78305" x="1765300" y="1050925"/>
          <p14:tracePt t="78316" x="1890713" y="1050925"/>
          <p14:tracePt t="78326" x="1990725" y="1050925"/>
          <p14:tracePt t="78338" x="2090738" y="1050925"/>
          <p14:tracePt t="78347" x="2190750" y="1050925"/>
          <p14:tracePt t="78356" x="2339975" y="1050925"/>
          <p14:tracePt t="78367" x="2452688" y="1050925"/>
          <p14:tracePt t="78377" x="2603500" y="1050925"/>
          <p14:tracePt t="78388" x="2728913" y="1063625"/>
          <p14:tracePt t="78397" x="2841625" y="1063625"/>
          <p14:tracePt t="78406" x="2979738" y="1076325"/>
          <p14:tracePt t="78417" x="3092450" y="1089025"/>
          <p14:tracePt t="78427" x="3254375" y="1101725"/>
          <p14:tracePt t="78438" x="3379788" y="1114425"/>
          <p14:tracePt t="78448" x="3492500" y="1114425"/>
          <p14:tracePt t="78457" x="3567113" y="1125538"/>
          <p14:tracePt t="78471" x="3654425" y="1138238"/>
          <p14:tracePt t="78480" x="3705225" y="1138238"/>
          <p14:tracePt t="78489" x="3743325" y="1138238"/>
          <p14:tracePt t="78498" x="3767138" y="1138238"/>
          <p14:tracePt t="78508" x="3779838" y="1138238"/>
          <p14:tracePt t="78521" x="3792538" y="1138238"/>
          <p14:tracePt t="78530" x="3817938" y="1138238"/>
          <p14:tracePt t="78538" x="3892550" y="1150938"/>
          <p14:tracePt t="78549" x="3943350" y="1150938"/>
          <p14:tracePt t="78558" x="3992563" y="1163638"/>
          <p14:tracePt t="78571" x="4030663" y="1176338"/>
          <p14:tracePt t="78579" x="4056063" y="1176338"/>
          <p14:tracePt t="78589" x="4081463" y="1176338"/>
          <p14:tracePt t="78600" x="4092575" y="1176338"/>
          <p14:tracePt t="78621" x="4117975" y="1176338"/>
          <p14:tracePt t="78651" x="4130675" y="1176338"/>
          <p14:tracePt t="78660" x="4156075" y="1176338"/>
          <p14:tracePt t="78670" x="4168775" y="1176338"/>
          <p14:tracePt t="78680" x="4181475" y="1176338"/>
          <p14:tracePt t="78690" x="4192588" y="1176338"/>
          <p14:tracePt t="78704" x="4205288" y="1176338"/>
          <p14:tracePt t="78711" x="4217988" y="1176338"/>
          <p14:tracePt t="78721" x="4230688" y="1176338"/>
          <p14:tracePt t="78753" x="4243388" y="1176338"/>
          <p14:tracePt t="79045" x="4268788" y="1176338"/>
          <p14:tracePt t="79066" x="4294188" y="1176338"/>
          <p14:tracePt t="79076" x="4305300" y="1176338"/>
          <p14:tracePt t="79087" x="4343400" y="1176338"/>
          <p14:tracePt t="79106" x="4368800" y="1176338"/>
          <p14:tracePt t="79119" x="4406900" y="1163638"/>
          <p14:tracePt t="79126" x="4443413" y="1163638"/>
          <p14:tracePt t="79138" x="4468813" y="1150938"/>
          <p14:tracePt t="79148" x="4481513" y="1150938"/>
          <p14:tracePt t="79170" x="4506913" y="1150938"/>
          <p14:tracePt t="79177" x="4506913" y="1138238"/>
          <p14:tracePt t="79187" x="4518025" y="1138238"/>
          <p14:tracePt t="79208" x="4530725" y="1138238"/>
          <p14:tracePt t="79228" x="4543425" y="1138238"/>
          <p14:tracePt t="79522" x="4530725" y="1138238"/>
          <p14:tracePt t="79542" x="4518025" y="1138238"/>
          <p14:tracePt t="79553" x="4506913" y="1138238"/>
          <p14:tracePt t="79562" x="4494213" y="1125538"/>
          <p14:tracePt t="79572" x="4456113" y="1125538"/>
          <p14:tracePt t="79586" x="4418013" y="1114425"/>
          <p14:tracePt t="79592" x="4330700" y="1089025"/>
          <p14:tracePt t="79605" x="4205288" y="1063625"/>
          <p14:tracePt t="79613" x="4105275" y="1038225"/>
          <p14:tracePt t="79623" x="3956050" y="1014413"/>
          <p14:tracePt t="79637" x="3730625" y="963613"/>
          <p14:tracePt t="79643" x="3567113" y="938213"/>
          <p14:tracePt t="79655" x="3379788" y="925513"/>
          <p14:tracePt t="79663" x="3216275" y="901700"/>
          <p14:tracePt t="79673" x="3054350" y="889000"/>
          <p14:tracePt t="79687" x="2841625" y="863600"/>
          <p14:tracePt t="79695" x="2654300" y="850900"/>
          <p14:tracePt t="79705" x="2490788" y="850900"/>
          <p14:tracePt t="79715" x="2328863" y="850900"/>
          <p14:tracePt t="79724" x="2165350" y="850900"/>
          <p14:tracePt t="79736" x="2027238" y="838200"/>
          <p14:tracePt t="79745" x="1890713" y="838200"/>
          <p14:tracePt t="79755" x="1778000" y="838200"/>
          <p14:tracePt t="79765" x="1614488" y="838200"/>
          <p14:tracePt t="79775" x="1476375" y="838200"/>
          <p14:tracePt t="79786" x="1314450" y="850900"/>
          <p14:tracePt t="79796" x="1176338" y="863600"/>
          <p14:tracePt t="79805" x="1027113" y="901700"/>
          <p14:tracePt t="79820" x="938213" y="925513"/>
          <p14:tracePt t="79826" x="838200" y="938213"/>
          <p14:tracePt t="79836" x="750888" y="963613"/>
          <p14:tracePt t="79846" x="676275" y="963613"/>
          <p14:tracePt t="79856" x="638175" y="963613"/>
          <p14:tracePt t="79869" x="600075" y="963613"/>
          <p14:tracePt t="79876" x="588963" y="963613"/>
          <p14:tracePt t="79887" x="576263" y="963613"/>
          <p14:tracePt t="79907" x="563563" y="963613"/>
          <p14:tracePt t="79927" x="550863" y="963613"/>
          <p14:tracePt t="80383" x="550863" y="950913"/>
          <p14:tracePt t="80657" x="563563" y="950913"/>
          <p14:tracePt t="80688" x="576263" y="950913"/>
          <p14:tracePt t="80718" x="588963" y="950913"/>
          <p14:tracePt t="80759" x="600075" y="950913"/>
          <p14:tracePt t="80769" x="612775" y="950913"/>
          <p14:tracePt t="80829" x="625475" y="950913"/>
          <p14:tracePt t="80863" x="638175" y="950913"/>
          <p14:tracePt t="80890" x="663575" y="950913"/>
          <p14:tracePt t="80900" x="676275" y="950913"/>
          <p14:tracePt t="80910" x="688975" y="950913"/>
          <p14:tracePt t="80920" x="725488" y="950913"/>
          <p14:tracePt t="80933" x="750888" y="950913"/>
          <p14:tracePt t="80940" x="788988" y="950913"/>
          <p14:tracePt t="80951" x="850900" y="950913"/>
          <p14:tracePt t="80961" x="889000" y="950913"/>
          <p14:tracePt t="80971" x="950913" y="950913"/>
          <p14:tracePt t="80984" x="1001713" y="950913"/>
          <p14:tracePt t="80991" x="1063625" y="950913"/>
          <p14:tracePt t="81001" x="1163638" y="938213"/>
          <p14:tracePt t="81011" x="1214438" y="938213"/>
          <p14:tracePt t="81022" x="1301750" y="938213"/>
          <p14:tracePt t="81035" x="1352550" y="938213"/>
          <p14:tracePt t="81042" x="1452563" y="925513"/>
          <p14:tracePt t="81052" x="1589088" y="925513"/>
          <p14:tracePt t="81063" x="1727200" y="925513"/>
          <p14:tracePt t="81072" x="1814513" y="925513"/>
          <p14:tracePt t="81085" x="1914525" y="925513"/>
          <p14:tracePt t="81093" x="2003425" y="925513"/>
          <p14:tracePt t="81102" x="2090738" y="925513"/>
          <p14:tracePt t="81113" x="2216150" y="925513"/>
          <p14:tracePt t="81123" x="2365375" y="925513"/>
          <p14:tracePt t="81135" x="2603500" y="925513"/>
          <p14:tracePt t="81143" x="2854325" y="950913"/>
          <p14:tracePt t="81153" x="3028950" y="963613"/>
          <p14:tracePt t="81168" x="3205163" y="976313"/>
          <p14:tracePt t="81173" x="3379788" y="989013"/>
          <p14:tracePt t="81185" x="3554413" y="1014413"/>
          <p14:tracePt t="81194" x="3679825" y="1038225"/>
          <p14:tracePt t="81204" x="3805238" y="1050925"/>
          <p14:tracePt t="81218" x="3917950" y="1076325"/>
          <p14:tracePt t="81224" x="4056063" y="1101725"/>
          <p14:tracePt t="81236" x="4230688" y="1125538"/>
          <p14:tracePt t="81244" x="4381500" y="1150938"/>
          <p14:tracePt t="81255" x="4494213" y="1176338"/>
          <p14:tracePt t="81268" x="4568825" y="1189038"/>
          <p14:tracePt t="81275" x="4619625" y="1201738"/>
          <p14:tracePt t="81286" x="4643438" y="1214438"/>
          <p14:tracePt t="81295" x="4681538" y="1214438"/>
          <p14:tracePt t="81326" x="4694238" y="1214438"/>
          <p14:tracePt t="95291" x="4694238" y="1189038"/>
          <p14:tracePt t="95302" x="4743450" y="1125538"/>
          <p14:tracePt t="95311" x="4806950" y="1063625"/>
          <p14:tracePt t="95321" x="4881563" y="1001713"/>
          <p14:tracePt t="95333" x="4932363" y="950913"/>
          <p14:tracePt t="95342" x="4994275" y="912813"/>
          <p14:tracePt t="95351" x="5057775" y="876300"/>
          <p14:tracePt t="95366" x="5119688" y="825500"/>
          <p14:tracePt t="95372" x="5170488" y="788988"/>
          <p14:tracePt t="95382" x="5245100" y="738188"/>
          <p14:tracePt t="95393" x="5345113" y="700088"/>
          <p14:tracePt t="95404" x="5470525" y="650875"/>
          <p14:tracePt t="95417" x="5595938" y="600075"/>
          <p14:tracePt t="95423" x="5708650" y="563563"/>
          <p14:tracePt t="95435" x="5845175" y="512763"/>
          <p14:tracePt t="95443" x="6070600" y="425450"/>
          <p14:tracePt t="95453" x="6359525" y="312738"/>
          <p14:tracePt t="95466" x="6596063" y="250825"/>
          <p14:tracePt t="95473" x="6746875" y="187325"/>
          <p14:tracePt t="95485" x="6872288" y="150813"/>
          <p14:tracePt t="95495" x="6959600" y="138113"/>
          <p14:tracePt t="95504" x="7010400" y="125413"/>
          <p14:tracePt t="95516" x="7034213" y="125413"/>
          <p14:tracePt t="95524" x="7046913" y="125413"/>
          <p14:tracePt t="95534" x="7059613" y="125413"/>
          <p14:tracePt t="95545" x="7072313" y="125413"/>
          <p14:tracePt t="95575" x="7085013" y="125413"/>
          <p14:tracePt t="95585" x="7110413" y="125413"/>
          <p14:tracePt t="95598" x="7134225" y="112713"/>
          <p14:tracePt t="95605" x="7185025" y="100013"/>
          <p14:tracePt t="95616" x="7223125" y="100013"/>
          <p14:tracePt t="95625" x="7272338" y="100013"/>
          <p14:tracePt t="95635" x="7310438" y="74613"/>
          <p14:tracePt t="95649" x="7348538" y="61913"/>
          <p14:tracePt t="95656" x="7372350" y="61913"/>
          <p14:tracePt t="95667" x="7423150" y="38100"/>
          <p14:tracePt t="95676" x="7497763" y="25400"/>
          <p14:tracePt t="95687" x="7548563" y="0"/>
          <p14:tracePt t="96223" x="8023225" y="100013"/>
          <p14:tracePt t="96233" x="7948613" y="200025"/>
          <p14:tracePt t="96244" x="7886700" y="263525"/>
          <p14:tracePt t="96253" x="7835900" y="312738"/>
          <p14:tracePt t="96266" x="7761288" y="400050"/>
          <p14:tracePt t="96274" x="7697788" y="463550"/>
          <p14:tracePt t="96284" x="7635875" y="500063"/>
          <p14:tracePt t="96298" x="7585075" y="550863"/>
          <p14:tracePt t="96304" x="7535863" y="612775"/>
          <p14:tracePt t="96315" x="7459663" y="700088"/>
          <p14:tracePt t="96324" x="7397750" y="776288"/>
          <p14:tracePt t="96334" x="7335838" y="838200"/>
          <p14:tracePt t="96346" x="7285038" y="901700"/>
          <p14:tracePt t="96354" x="7223125" y="976313"/>
          <p14:tracePt t="96366" x="7172325" y="1038225"/>
          <p14:tracePt t="96375" x="7146925" y="1076325"/>
          <p14:tracePt t="96385" x="7097713" y="1125538"/>
          <p14:tracePt t="96399" x="7059613" y="1176338"/>
          <p14:tracePt t="96406" x="7021513" y="1227138"/>
          <p14:tracePt t="96417" x="6985000" y="1289050"/>
          <p14:tracePt t="96426" x="6934200" y="1350963"/>
          <p14:tracePt t="96436" x="6872288" y="1427163"/>
          <p14:tracePt t="96448" x="6797675" y="1552575"/>
          <p14:tracePt t="96456" x="6721475" y="1689100"/>
          <p14:tracePt t="96467" x="6646863" y="1827213"/>
          <p14:tracePt t="96477" x="6572250" y="1939925"/>
          <p14:tracePt t="96487" x="6496050" y="2027238"/>
          <p14:tracePt t="96498" x="6421438" y="2139950"/>
          <p14:tracePt t="96509" x="6359525" y="2227263"/>
          <p14:tracePt t="96518" x="6283325" y="2314575"/>
          <p14:tracePt t="96531" x="6221413" y="2403475"/>
          <p14:tracePt t="96537" x="6170613" y="2478088"/>
          <p14:tracePt t="96548" x="6121400" y="2552700"/>
          <p14:tracePt t="96558" x="6083300" y="2590800"/>
          <p14:tracePt t="96568" x="6057900" y="2652713"/>
          <p14:tracePt t="96581" x="6034088" y="2678113"/>
          <p14:tracePt t="96588" x="5995988" y="2728913"/>
          <p14:tracePt t="96599" x="5983288" y="2740025"/>
          <p14:tracePt t="96608" x="5957888" y="2752725"/>
          <p14:tracePt t="96618" x="5932488" y="2778125"/>
          <p14:tracePt t="96632" x="5921375" y="2790825"/>
          <p14:tracePt t="96639" x="5908675" y="2816225"/>
          <p14:tracePt t="96650" x="5895975" y="2816225"/>
          <p14:tracePt t="96679" x="5883275" y="2828925"/>
          <p14:tracePt t="96984" x="5883275" y="2816225"/>
          <p14:tracePt t="96996" x="5883275" y="2765425"/>
          <p14:tracePt t="97003" x="5908675" y="2678113"/>
          <p14:tracePt t="97014" x="5945188" y="2527300"/>
          <p14:tracePt t="97024" x="6008688" y="2278063"/>
          <p14:tracePt t="97035" x="6157913" y="1927225"/>
          <p14:tracePt t="97048" x="6221413" y="1689100"/>
          <p14:tracePt t="97055" x="6270625" y="1514475"/>
          <p14:tracePt t="97066" x="6296025" y="1401763"/>
          <p14:tracePt t="97076" x="6321425" y="1301750"/>
          <p14:tracePt t="97084" x="6334125" y="1238250"/>
          <p14:tracePt t="97098" x="6346825" y="1214438"/>
          <p14:tracePt t="97105" x="6346825" y="1201738"/>
          <p14:tracePt t="97115" x="6346825" y="1176338"/>
          <p14:tracePt t="97146" x="6370638" y="1101725"/>
          <p14:tracePt t="97155" x="6421438" y="963613"/>
          <p14:tracePt t="97166" x="6459538" y="850900"/>
          <p14:tracePt t="97176" x="6496050" y="750888"/>
          <p14:tracePt t="97186" x="6521450" y="700088"/>
          <p14:tracePt t="97197" x="6534150" y="663575"/>
          <p14:tracePt t="97207" x="6546850" y="638175"/>
          <p14:tracePt t="97217" x="6546850" y="612775"/>
          <p14:tracePt t="97229" x="6559550" y="600075"/>
          <p14:tracePt t="97237" x="6572250" y="588963"/>
          <p14:tracePt t="97248" x="6572250" y="576263"/>
          <p14:tracePt t="97257" x="6572250" y="563563"/>
          <p14:tracePt t="97267" x="6572250" y="550863"/>
          <p14:tracePt t="97281" x="6596063" y="512763"/>
          <p14:tracePt t="97287" x="6621463" y="487363"/>
          <p14:tracePt t="97298" x="6621463" y="463550"/>
          <p14:tracePt t="97308" x="6646863" y="450850"/>
          <p14:tracePt t="97318" x="6646863" y="438150"/>
          <p14:tracePt t="97338" x="6659563" y="425450"/>
          <p14:tracePt t="97460" x="6659563" y="412750"/>
          <p14:tracePt t="97520" x="6646863" y="438150"/>
          <p14:tracePt t="97530" x="6608763" y="487363"/>
          <p14:tracePt t="97541" x="6572250" y="576263"/>
          <p14:tracePt t="97551" x="6508750" y="688975"/>
          <p14:tracePt t="97563" x="6421438" y="812800"/>
          <p14:tracePt t="97571" x="6334125" y="963613"/>
          <p14:tracePt t="97581" x="6259513" y="1114425"/>
          <p14:tracePt t="97592" x="6170613" y="1250950"/>
          <p14:tracePt t="97601" x="6083300" y="1401763"/>
          <p14:tracePt t="97615" x="6021388" y="1563688"/>
          <p14:tracePt t="97622" x="5945188" y="1814513"/>
          <p14:tracePt t="97632" x="5895975" y="2039938"/>
          <p14:tracePt t="97647" x="5870575" y="2290763"/>
          <p14:tracePt t="97652" x="5870575" y="2427288"/>
          <p14:tracePt t="97663" x="5870575" y="2540000"/>
          <p14:tracePt t="97673" x="5870575" y="2578100"/>
          <p14:tracePt t="97682" x="5870575" y="2603500"/>
          <p14:tracePt t="97696" x="5883275" y="2627313"/>
          <p14:tracePt t="97986" x="5883275" y="2616200"/>
          <p14:tracePt t="97996" x="5895975" y="2616200"/>
          <p14:tracePt t="98012" x="5895975" y="2590800"/>
          <p14:tracePt t="98017" x="5921375" y="2565400"/>
          <p14:tracePt t="98029" x="5983288" y="2503488"/>
          <p14:tracePt t="98037" x="6070600" y="2414588"/>
          <p14:tracePt t="98048" x="6183313" y="2290763"/>
          <p14:tracePt t="98058" x="6321425" y="2165350"/>
          <p14:tracePt t="98068" x="6572250" y="1989138"/>
          <p14:tracePt t="98080" x="6834188" y="1827213"/>
          <p14:tracePt t="98088" x="7146925" y="1614488"/>
          <p14:tracePt t="98098" x="7397750" y="1489075"/>
          <p14:tracePt t="98112" x="7623175" y="1389063"/>
          <p14:tracePt t="98118" x="7910513" y="1276350"/>
          <p14:tracePt t="98131" x="8148638" y="1201738"/>
          <p14:tracePt t="98139" x="8299450" y="1150938"/>
          <p14:tracePt t="98148" x="8486775" y="1114425"/>
          <p14:tracePt t="98162" x="8624888" y="1101725"/>
          <p14:tracePt t="98169" x="8737600" y="1101725"/>
          <p14:tracePt t="98180" x="8812213" y="1101725"/>
          <p14:tracePt t="98189" x="8886825" y="1114425"/>
          <p14:tracePt t="98199" x="8899525" y="1114425"/>
          <p14:tracePt t="98214" x="8912225" y="1125538"/>
          <p14:tracePt t="98219" x="8924925" y="1125538"/>
          <p14:tracePt t="98261" x="8924925" y="1138238"/>
          <p14:tracePt t="98270" x="8924925" y="1150938"/>
          <p14:tracePt t="98281" x="8899525" y="1163638"/>
          <p14:tracePt t="98291" x="8886825" y="1189038"/>
          <p14:tracePt t="98300" x="8824913" y="1250950"/>
          <p14:tracePt t="98311" x="8750300" y="1314450"/>
          <p14:tracePt t="98321" x="8674100" y="1350963"/>
          <p14:tracePt t="98331" x="8637588" y="1376363"/>
          <p14:tracePt t="98342" x="8612188" y="1401763"/>
          <p14:tracePt t="98351" x="8599488" y="1401763"/>
          <p14:tracePt t="98363" x="8586788" y="1401763"/>
          <p14:tracePt t="98372" x="8574088" y="1401763"/>
          <p14:tracePt t="98605" x="8574088" y="1389063"/>
          <p14:tracePt t="98616" x="8574088" y="1376363"/>
          <p14:tracePt t="98628" x="8561388" y="1376363"/>
          <p14:tracePt t="98645" x="8561388" y="1363663"/>
          <p14:tracePt t="98655" x="8548688" y="1363663"/>
          <p14:tracePt t="98666" x="8537575" y="1339850"/>
          <p14:tracePt t="98678" x="8499475" y="1301750"/>
          <p14:tracePt t="98686" x="8461375" y="1263650"/>
          <p14:tracePt t="98697" x="8412163" y="1214438"/>
          <p14:tracePt t="98706" x="8386763" y="1189038"/>
          <p14:tracePt t="98717" x="8361363" y="1163638"/>
          <p14:tracePt t="98729" x="8335963" y="1150938"/>
          <p14:tracePt t="98736" x="8335963" y="1138238"/>
          <p14:tracePt t="98747" x="8324850" y="1125538"/>
          <p14:tracePt t="98757" x="8312150" y="1114425"/>
          <p14:tracePt t="98778" x="8312150" y="1101725"/>
          <p14:tracePt t="98787" x="8312150" y="1089025"/>
          <p14:tracePt t="98797" x="8312150" y="1076325"/>
          <p14:tracePt t="98810" x="8312150" y="1050925"/>
          <p14:tracePt t="98817" x="8312150" y="1038225"/>
          <p14:tracePt t="98838" x="8312150" y="1025525"/>
          <p14:tracePt t="98848" x="8312150" y="1014413"/>
          <p14:tracePt t="98899" x="8335963" y="1014413"/>
          <p14:tracePt t="98910" x="8374063" y="1025525"/>
          <p14:tracePt t="98919" x="8448675" y="1076325"/>
          <p14:tracePt t="98931" x="8524875" y="1114425"/>
          <p14:tracePt t="98939" x="8586788" y="1150938"/>
          <p14:tracePt t="98949" x="8650288" y="1189038"/>
          <p14:tracePt t="98962" x="8686800" y="1214438"/>
          <p14:tracePt t="98970" x="8699500" y="1214438"/>
          <p14:tracePt t="98983" x="8724900" y="1227138"/>
          <p14:tracePt t="99000" x="8737600" y="1227138"/>
          <p14:tracePt t="99020" x="8737600" y="1238250"/>
          <p14:tracePt t="99031" x="8763000" y="1250950"/>
          <p14:tracePt t="99044" x="8786813" y="1301750"/>
          <p14:tracePt t="99051" x="8837613" y="1389063"/>
          <p14:tracePt t="99062" x="8899525" y="1514475"/>
          <p14:tracePt t="99071" x="8937625" y="1663700"/>
          <p14:tracePt t="99081" x="8950325" y="1776413"/>
          <p14:tracePt t="99095" x="8963025" y="1876425"/>
          <p14:tracePt t="99102" x="8986838" y="1965325"/>
          <p14:tracePt t="99112" x="8999538" y="2039938"/>
          <p14:tracePt t="99121" x="9012238" y="2114550"/>
          <p14:tracePt t="99132" x="9024938" y="2165350"/>
          <p14:tracePt t="99145" x="9037638" y="2214563"/>
          <p14:tracePt t="99152" x="9037638" y="2278063"/>
          <p14:tracePt t="99162" x="9037638" y="2303463"/>
          <p14:tracePt t="99172" x="9037638" y="2327275"/>
          <p14:tracePt t="99183" x="9037638" y="2365375"/>
          <p14:tracePt t="99195" x="9037638" y="2390775"/>
          <p14:tracePt t="99203" x="9037638" y="2427288"/>
          <p14:tracePt t="99212" x="9037638" y="2465388"/>
          <p14:tracePt t="99224" x="9037638" y="2516188"/>
          <p14:tracePt t="99233" x="8986838" y="2616200"/>
          <p14:tracePt t="99245" x="8899525" y="2728913"/>
          <p14:tracePt t="99253" x="8824913" y="2816225"/>
          <p14:tracePt t="99263" x="8774113" y="2890838"/>
          <p14:tracePt t="99278" x="8699500" y="2952750"/>
          <p14:tracePt t="99284" x="8624888" y="3003550"/>
          <p14:tracePt t="99295" x="8512175" y="3041650"/>
          <p14:tracePt t="99304" x="8412163" y="3065463"/>
          <p14:tracePt t="99314" x="8299450" y="3078163"/>
          <p14:tracePt t="99327" x="8161338" y="3090863"/>
          <p14:tracePt t="99334" x="7961313" y="3090863"/>
          <p14:tracePt t="99346" x="7748588" y="3041650"/>
          <p14:tracePt t="99355" x="7535863" y="2952750"/>
          <p14:tracePt t="99365" x="7410450" y="2890838"/>
          <p14:tracePt t="99378" x="7323138" y="2840038"/>
          <p14:tracePt t="99385" x="7246938" y="2790825"/>
          <p14:tracePt t="99397" x="7210425" y="2740025"/>
          <p14:tracePt t="99405" x="7185025" y="2716213"/>
          <p14:tracePt t="99416" x="7159625" y="2690813"/>
          <p14:tracePt t="99427" x="7159625" y="2665413"/>
          <p14:tracePt t="99436" x="7159625" y="2627313"/>
          <p14:tracePt t="99446" x="7159625" y="2603500"/>
          <p14:tracePt t="99456" x="7159625" y="2578100"/>
          <p14:tracePt t="99466" x="7159625" y="2565400"/>
          <p14:tracePt t="99477" x="7159625" y="2552700"/>
          <p14:tracePt t="99486" x="7159625" y="2516188"/>
          <p14:tracePt t="99509" x="7159625" y="2503488"/>
          <p14:tracePt t="99537" x="7159625" y="2490788"/>
          <p14:tracePt t="99598" x="7146925" y="2490788"/>
          <p14:tracePt t="99610" x="7110413" y="2503488"/>
          <p14:tracePt t="99618" x="7034213" y="2540000"/>
          <p14:tracePt t="99628" x="6910388" y="2603500"/>
          <p14:tracePt t="99638" x="6759575" y="2652713"/>
          <p14:tracePt t="99648" x="6559550" y="2728913"/>
          <p14:tracePt t="99661" x="6396038" y="2790825"/>
          <p14:tracePt t="99669" x="6234113" y="2816225"/>
          <p14:tracePt t="99680" x="6096000" y="2840038"/>
          <p14:tracePt t="99694" x="5983288" y="2865438"/>
          <p14:tracePt t="99699" x="5857875" y="2865438"/>
          <p14:tracePt t="99711" x="5757863" y="2865438"/>
          <p14:tracePt t="99719" x="5695950" y="2865438"/>
          <p14:tracePt t="99730" x="5607050" y="2865438"/>
          <p14:tracePt t="99743" x="5557838" y="2852738"/>
          <p14:tracePt t="99750" x="5507038" y="2840038"/>
          <p14:tracePt t="99761" x="5483225" y="2828925"/>
          <p14:tracePt t="99771" x="5470525" y="2816225"/>
          <p14:tracePt t="99780" x="5445125" y="2816225"/>
          <p14:tracePt t="99794" x="5445125" y="2803525"/>
          <p14:tracePt t="99801" x="5419725" y="2790825"/>
          <p14:tracePt t="99810" x="5419725" y="2765425"/>
          <p14:tracePt t="99821" x="5407025" y="2765425"/>
          <p14:tracePt t="99831" x="5407025" y="2740025"/>
          <p14:tracePt t="99844" x="5407025" y="2716213"/>
          <p14:tracePt t="99851" x="5407025" y="2703513"/>
          <p14:tracePt t="99861" x="5419725" y="2678113"/>
          <p14:tracePt t="99877" x="5445125" y="2640013"/>
          <p14:tracePt t="99882" x="5495925" y="2578100"/>
          <p14:tracePt t="99895" x="5532438" y="2516188"/>
          <p14:tracePt t="99902" x="5607050" y="2439988"/>
          <p14:tracePt t="99912" x="5683250" y="2378075"/>
          <p14:tracePt t="99923" x="5770563" y="2314575"/>
          <p14:tracePt t="99932" x="5845175" y="2265363"/>
          <p14:tracePt t="99944" x="5908675" y="2227263"/>
          <p14:tracePt t="99953" x="5983288" y="2201863"/>
          <p14:tracePt t="99963" x="6045200" y="2190750"/>
          <p14:tracePt t="99973" x="6083300" y="2190750"/>
          <p14:tracePt t="99983" x="6146800" y="2178050"/>
          <p14:tracePt t="99993" x="6170613" y="2178050"/>
          <p14:tracePt t="100003" x="6208713" y="2178050"/>
          <p14:tracePt t="100013" x="6221413" y="2178050"/>
          <p14:tracePt t="100026" x="6246813" y="2178050"/>
          <p14:tracePt t="100034" x="6259513" y="2178050"/>
          <p14:tracePt t="100044" x="6308725" y="2201863"/>
          <p14:tracePt t="100054" x="6346825" y="2252663"/>
          <p14:tracePt t="100064" x="6370638" y="2303463"/>
          <p14:tracePt t="100078" x="6396038" y="2365375"/>
          <p14:tracePt t="100084" x="6408738" y="2414588"/>
          <p14:tracePt t="100095" x="6421438" y="2452688"/>
          <p14:tracePt t="100105" x="6421438" y="2490788"/>
          <p14:tracePt t="100115" x="6421438" y="2552700"/>
          <p14:tracePt t="100127" x="6370638" y="2640013"/>
          <p14:tracePt t="100135" x="6308725" y="2716213"/>
          <p14:tracePt t="100145" x="6208713" y="2778125"/>
          <p14:tracePt t="100156" x="6146800" y="2840038"/>
          <p14:tracePt t="100165" x="6057900" y="2890838"/>
          <p14:tracePt t="100177" x="5983288" y="2916238"/>
          <p14:tracePt t="100186" x="5921375" y="2928938"/>
          <p14:tracePt t="100196" x="5883275" y="2928938"/>
          <p14:tracePt t="100210" x="5821363" y="2928938"/>
          <p14:tracePt t="100216" x="5783263" y="2928938"/>
          <p14:tracePt t="100227" x="5719763" y="2903538"/>
          <p14:tracePt t="100236" x="5657850" y="2840038"/>
          <p14:tracePt t="100246" x="5607050" y="2740025"/>
          <p14:tracePt t="100260" x="5583238" y="2616200"/>
          <p14:tracePt t="100267" x="5583238" y="2516188"/>
          <p14:tracePt t="100278" x="5583238" y="2452688"/>
          <p14:tracePt t="100287" x="5595938" y="2378075"/>
          <p14:tracePt t="100297" x="5645150" y="2290763"/>
          <p14:tracePt t="100310" x="5695950" y="2227263"/>
          <p14:tracePt t="100317" x="5757863" y="2178050"/>
          <p14:tracePt t="100328" x="5795963" y="2152650"/>
          <p14:tracePt t="100338" x="5857875" y="2127250"/>
          <p14:tracePt t="100348" x="5932488" y="2101850"/>
          <p14:tracePt t="100360" x="5983288" y="2101850"/>
          <p14:tracePt t="100368" x="6083300" y="2101850"/>
          <p14:tracePt t="100379" x="6183313" y="2165350"/>
          <p14:tracePt t="100389" x="6270625" y="2239963"/>
          <p14:tracePt t="100399" x="6321425" y="2339975"/>
          <p14:tracePt t="100411" x="6346825" y="2403475"/>
          <p14:tracePt t="100419" x="6346825" y="2490788"/>
          <p14:tracePt t="100429" x="6346825" y="2527300"/>
          <p14:tracePt t="100442" x="6321425" y="2565400"/>
          <p14:tracePt t="100449" x="6308725" y="2603500"/>
          <p14:tracePt t="100460" x="6246813" y="2640013"/>
          <p14:tracePt t="100470" x="6196013" y="2678113"/>
          <p14:tracePt t="100480" x="6134100" y="2690813"/>
          <p14:tracePt t="100492" x="6083300" y="2703513"/>
          <p14:tracePt t="100500" x="6045200" y="2703513"/>
          <p14:tracePt t="100510" x="5995988" y="2703513"/>
          <p14:tracePt t="100521" x="5932488" y="2678113"/>
          <p14:tracePt t="100530" x="5908675" y="2652713"/>
          <p14:tracePt t="100542" x="5895975" y="2640013"/>
          <p14:tracePt t="100551" x="5870575" y="2603500"/>
          <p14:tracePt t="100561" x="5870575" y="2552700"/>
          <p14:tracePt t="100572" x="5883275" y="2465388"/>
          <p14:tracePt t="100580" x="5970588" y="2314575"/>
          <p14:tracePt t="100593" x="6096000" y="2178050"/>
          <p14:tracePt t="100601" x="6221413" y="2078038"/>
          <p14:tracePt t="100611" x="6334125" y="2014538"/>
          <p14:tracePt t="100627" x="6421438" y="1952625"/>
          <p14:tracePt t="100631" x="6508750" y="1927225"/>
          <p14:tracePt t="100642" x="6546850" y="1927225"/>
          <p14:tracePt t="100652" x="6584950" y="1927225"/>
          <p14:tracePt t="100662" x="6584950" y="1965325"/>
          <p14:tracePt t="100676" x="6584950" y="2065338"/>
          <p14:tracePt t="100682" x="6496050" y="2252663"/>
          <p14:tracePt t="100693" x="6359525" y="2452688"/>
          <p14:tracePt t="100703" x="6108700" y="2665413"/>
          <p14:tracePt t="100713" x="5870575" y="2790825"/>
          <p14:tracePt t="100726" x="5708650" y="2878138"/>
          <p14:tracePt t="100733" x="5595938" y="2903538"/>
          <p14:tracePt t="100744" x="5519738" y="2928938"/>
          <p14:tracePt t="100753" x="5507038" y="2928938"/>
          <p14:tracePt t="100767" x="5483225" y="2928938"/>
          <p14:tracePt t="100776" x="5470525" y="2878138"/>
          <p14:tracePt t="100783" x="5445125" y="2828925"/>
          <p14:tracePt t="100793" x="5445125" y="2690813"/>
          <p14:tracePt t="100804" x="5557838" y="2414588"/>
          <p14:tracePt t="100814" x="5670550" y="2178050"/>
          <p14:tracePt t="100827" x="5845175" y="1989138"/>
          <p14:tracePt t="100834" x="5995988" y="1852613"/>
          <p14:tracePt t="100844" x="6157913" y="1765300"/>
          <p14:tracePt t="100859" x="6283325" y="1714500"/>
          <p14:tracePt t="100865" x="6370638" y="1689100"/>
          <p14:tracePt t="100875" x="6459538" y="1676400"/>
          <p14:tracePt t="100885" x="6534150" y="1676400"/>
          <p14:tracePt t="100895" x="6572250" y="1701800"/>
          <p14:tracePt t="100910" x="6608763" y="1752600"/>
          <p14:tracePt t="100915" x="6608763" y="1876425"/>
          <p14:tracePt t="100927" x="6572250" y="2065338"/>
          <p14:tracePt t="100938" x="6472238" y="2290763"/>
          <p14:tracePt t="100946" x="6321425" y="2465388"/>
          <p14:tracePt t="100958" x="6183313" y="2565400"/>
          <p14:tracePt t="100966" x="6045200" y="2652713"/>
          <p14:tracePt t="100978" x="5921375" y="2690813"/>
          <p14:tracePt t="100986" x="5845175" y="2716213"/>
          <p14:tracePt t="100997" x="5808663" y="2716213"/>
          <p14:tracePt t="101009" x="5795963" y="2716213"/>
          <p14:tracePt t="101017" x="5770563" y="2678113"/>
          <p14:tracePt t="101027" x="5770563" y="2540000"/>
          <p14:tracePt t="101038" x="5808663" y="2303463"/>
          <p14:tracePt t="101047" x="6021388" y="1965325"/>
          <p14:tracePt t="101060" x="6259513" y="1589088"/>
          <p14:tracePt t="101067" x="6459538" y="1376363"/>
          <p14:tracePt t="101078" x="6608763" y="1189038"/>
          <p14:tracePt t="101094" x="6696075" y="1125538"/>
          <p14:tracePt t="101098" x="6721475" y="1101725"/>
          <p14:tracePt t="101110" x="6734175" y="1076325"/>
          <p14:tracePt t="101140" x="6721475" y="1076325"/>
          <p14:tracePt t="101148" x="6634163" y="1076325"/>
          <p14:tracePt t="101159" x="6446838" y="1076325"/>
          <p14:tracePt t="101169" x="6070600" y="1076325"/>
          <p14:tracePt t="101190" x="5457825" y="1114425"/>
          <p14:tracePt t="101193" x="4694238" y="1238250"/>
          <p14:tracePt t="101199" x="4092575" y="1339850"/>
          <p14:tracePt t="101210" x="3592513" y="1450975"/>
          <p14:tracePt t="101219" x="3267075" y="1501775"/>
          <p14:tracePt t="101229" x="3067050" y="1539875"/>
          <p14:tracePt t="101242" x="2979738" y="1552575"/>
          <p14:tracePt t="101250" x="2967038" y="1552575"/>
          <p14:tracePt t="101260" x="2954338" y="1552575"/>
          <p14:tracePt t="101280" x="2954338" y="1539875"/>
          <p14:tracePt t="101605" x="2941638" y="1539875"/>
          <p14:tracePt t="101615" x="2903538" y="1501775"/>
          <p14:tracePt t="101625" x="2879725" y="1463675"/>
          <p14:tracePt t="101635" x="2828925" y="1401763"/>
          <p14:tracePt t="101646" x="2728913" y="1314450"/>
          <p14:tracePt t="101659" x="2628900" y="1227138"/>
          <p14:tracePt t="101665" x="2478088" y="1089025"/>
          <p14:tracePt t="101677" x="2303463" y="963613"/>
          <p14:tracePt t="101685" x="2103438" y="850900"/>
          <p14:tracePt t="101696" x="1978025" y="763588"/>
          <p14:tracePt t="101708" x="1852613" y="712788"/>
          <p14:tracePt t="101716" x="1765300" y="663575"/>
          <p14:tracePt t="101727" x="1677988" y="612775"/>
          <p14:tracePt t="101737" x="1639888" y="612775"/>
          <p14:tracePt t="101746" x="1601788" y="600075"/>
          <p14:tracePt t="101758" x="1589088" y="600075"/>
          <p14:tracePt t="101767" x="1577975" y="600075"/>
          <p14:tracePt t="101777" x="1552575" y="588963"/>
          <p14:tracePt t="101791" x="1514475" y="576263"/>
          <p14:tracePt t="101797" x="1489075" y="576263"/>
          <p14:tracePt t="101808" x="1476375" y="576263"/>
          <p14:tracePt t="101828" x="1465263" y="576263"/>
          <p14:tracePt t="101939" x="1452563" y="588963"/>
          <p14:tracePt t="101990" x="1439863" y="600075"/>
          <p14:tracePt t="102061" x="1427163" y="600075"/>
          <p14:tracePt t="102072" x="1414463" y="612775"/>
          <p14:tracePt t="102081" x="1401763" y="612775"/>
          <p14:tracePt t="102091" x="1401763" y="625475"/>
          <p14:tracePt t="102101" x="1376363" y="638175"/>
          <p14:tracePt t="102111" x="1339850" y="650875"/>
          <p14:tracePt t="102124" x="1289050" y="663575"/>
          <p14:tracePt t="102133" x="1263650" y="676275"/>
          <p14:tracePt t="102142" x="1239838" y="688975"/>
          <p14:tracePt t="102152" x="1227138" y="688975"/>
          <p14:tracePt t="102162" x="1201738" y="700088"/>
          <p14:tracePt t="102175" x="1189038" y="712788"/>
          <p14:tracePt t="102183" x="1163638" y="725488"/>
          <p14:tracePt t="102192" x="1150938" y="738188"/>
          <p14:tracePt t="102203" x="1139825" y="738188"/>
          <p14:tracePt t="102213" x="1127125" y="738188"/>
          <p14:tracePt t="102233" x="1127125" y="750888"/>
          <p14:tracePt t="102243" x="1114425" y="750888"/>
          <p14:tracePt t="102689" x="1127125" y="750888"/>
          <p14:tracePt t="102730" x="1139825" y="750888"/>
          <p14:tracePt t="102739" x="1150938" y="750888"/>
          <p14:tracePt t="102780" x="1163638" y="750888"/>
          <p14:tracePt t="102810" x="1176338" y="750888"/>
          <p14:tracePt t="102822" x="1189038" y="750888"/>
          <p14:tracePt t="102831" x="1201738" y="750888"/>
          <p14:tracePt t="102841" x="1214438" y="750888"/>
          <p14:tracePt t="102851" x="1227138" y="738188"/>
          <p14:tracePt t="102861" x="1239838" y="738188"/>
          <p14:tracePt t="102874" x="1252538" y="738188"/>
          <p14:tracePt t="102893" x="1276350" y="738188"/>
          <p14:tracePt t="102913" x="1289050" y="738188"/>
          <p14:tracePt t="102933" x="1314450" y="725488"/>
          <p14:tracePt t="102942" x="1339850" y="725488"/>
          <p14:tracePt t="102955" x="1376363" y="725488"/>
          <p14:tracePt t="102963" x="1401763" y="725488"/>
          <p14:tracePt t="102973" x="1427163" y="725488"/>
          <p14:tracePt t="102983" x="1452563" y="725488"/>
          <p14:tracePt t="102993" x="1489075" y="725488"/>
          <p14:tracePt t="103006" x="1514475" y="725488"/>
          <p14:tracePt t="103013" x="1552575" y="725488"/>
          <p14:tracePt t="103023" x="1589088" y="725488"/>
          <p14:tracePt t="103034" x="1665288" y="725488"/>
          <p14:tracePt t="103043" x="1765300" y="725488"/>
          <p14:tracePt t="103056" x="1865313" y="725488"/>
          <p14:tracePt t="103064" x="2014538" y="725488"/>
          <p14:tracePt t="103074" x="2127250" y="725488"/>
          <p14:tracePt t="103085" x="2239963" y="725488"/>
          <p14:tracePt t="103094" x="2416175" y="750888"/>
          <p14:tracePt t="103106" x="2528888" y="750888"/>
          <p14:tracePt t="103114" x="2654300" y="763588"/>
          <p14:tracePt t="103124" x="2728913" y="776288"/>
          <p14:tracePt t="103135" x="2816225" y="776288"/>
          <p14:tracePt t="103145" x="2867025" y="776288"/>
          <p14:tracePt t="103156" x="2992438" y="776288"/>
          <p14:tracePt t="103165" x="3128963" y="776288"/>
          <p14:tracePt t="103175" x="3305175" y="776288"/>
          <p14:tracePt t="103190" x="3467100" y="788988"/>
          <p14:tracePt t="103195" x="3654425" y="801688"/>
          <p14:tracePt t="103207" x="3830638" y="812800"/>
          <p14:tracePt t="103216" x="4017963" y="825500"/>
          <p14:tracePt t="103226" x="4156075" y="850900"/>
          <p14:tracePt t="103240" x="4268788" y="850900"/>
          <p14:tracePt t="103246" x="4356100" y="850900"/>
          <p14:tracePt t="103256" x="4418013" y="850900"/>
          <p14:tracePt t="103267" x="4494213" y="850900"/>
          <p14:tracePt t="103276" x="4543425" y="850900"/>
          <p14:tracePt t="103290" x="4568825" y="850900"/>
          <p14:tracePt t="103297" x="4594225" y="850900"/>
          <p14:tracePt t="103307" x="4619625" y="850900"/>
          <p14:tracePt t="103318" x="4630738" y="850900"/>
          <p14:tracePt t="103327" x="4656138" y="850900"/>
          <p14:tracePt t="103348" x="4668838" y="850900"/>
          <p14:tracePt t="103378" x="4681538" y="850900"/>
          <p14:tracePt t="103540" x="4681538" y="863600"/>
          <p14:tracePt t="103581" x="4668838" y="863600"/>
          <p14:tracePt t="103591" x="4630738" y="876300"/>
          <p14:tracePt t="103602" x="4619625" y="876300"/>
          <p14:tracePt t="103611" x="4556125" y="876300"/>
          <p14:tracePt t="103622" x="4506913" y="876300"/>
          <p14:tracePt t="103631" x="4418013" y="876300"/>
          <p14:tracePt t="103641" x="4318000" y="889000"/>
          <p14:tracePt t="103655" x="4181475" y="901700"/>
          <p14:tracePt t="103661" x="4030663" y="912813"/>
          <p14:tracePt t="103673" x="3892550" y="925513"/>
          <p14:tracePt t="103682" x="3779838" y="963613"/>
          <p14:tracePt t="103695" x="3605213" y="989013"/>
          <p14:tracePt t="103707" x="3467100" y="1014413"/>
          <p14:tracePt t="103712" x="3354388" y="1025525"/>
          <p14:tracePt t="103724" x="3254375" y="1038225"/>
          <p14:tracePt t="103734" x="3167063" y="1050925"/>
          <p14:tracePt t="103743" x="3079750" y="1050925"/>
          <p14:tracePt t="103755" x="2992438" y="1063625"/>
          <p14:tracePt t="103763" x="2941638" y="1063625"/>
          <p14:tracePt t="103773" x="2879725" y="1063625"/>
          <p14:tracePt t="103784" x="2828925" y="1063625"/>
          <p14:tracePt t="103794" x="2790825" y="1063625"/>
          <p14:tracePt t="103805" x="2754313" y="1063625"/>
          <p14:tracePt t="103814" x="2728913" y="1063625"/>
          <p14:tracePt t="103823" x="2690813" y="1063625"/>
          <p14:tracePt t="103835" x="2654300" y="1063625"/>
          <p14:tracePt t="103844" x="2616200" y="1063625"/>
          <p14:tracePt t="103855" x="2603500" y="1063625"/>
          <p14:tracePt t="103867" x="2590800" y="1063625"/>
          <p14:tracePt t="103875" x="2578100" y="1063625"/>
          <p14:tracePt t="103888" x="2554288" y="1063625"/>
          <p14:tracePt t="103905" x="2516188" y="1063625"/>
          <p14:tracePt t="103915" x="2503488" y="1063625"/>
          <p14:tracePt t="103925" x="2478088" y="1063625"/>
          <p14:tracePt t="103952" x="2352675" y="1025525"/>
          <p14:tracePt t="103956" x="2239963" y="1001713"/>
          <p14:tracePt t="103966" x="2090738" y="963613"/>
          <p14:tracePt t="103975" x="1890713" y="912813"/>
          <p14:tracePt t="103989" x="1739900" y="889000"/>
          <p14:tracePt t="103996" x="1627188" y="863600"/>
          <p14:tracePt t="104007" x="1501775" y="850900"/>
          <p14:tracePt t="104017" x="1414463" y="838200"/>
          <p14:tracePt t="104026" x="1363663" y="825500"/>
          <p14:tracePt t="104039" x="1327150" y="812800"/>
          <p14:tracePt t="104047" x="1301750" y="812800"/>
          <p14:tracePt t="104056" x="1289050" y="801688"/>
          <p14:tracePt t="104070" x="1276350" y="801688"/>
          <p14:tracePt t="104077" x="1239838" y="776288"/>
          <p14:tracePt t="104088" x="1214438" y="763588"/>
          <p14:tracePt t="104097" x="1201738" y="763588"/>
          <p14:tracePt t="104107" x="1189038" y="750888"/>
          <p14:tracePt t="104122" x="1176338" y="738188"/>
          <p14:tracePt t="104128" x="1163638" y="738188"/>
          <p14:tracePt t="104310" x="1176338" y="738188"/>
          <p14:tracePt t="104320" x="1201738" y="738188"/>
          <p14:tracePt t="104330" x="1239838" y="738188"/>
          <p14:tracePt t="104340" x="1289050" y="738188"/>
          <p14:tracePt t="104354" x="1363663" y="738188"/>
          <p14:tracePt t="104361" x="1439863" y="738188"/>
          <p14:tracePt t="104371" x="1527175" y="738188"/>
          <p14:tracePt t="104381" x="1589088" y="738188"/>
          <p14:tracePt t="104391" x="1627188" y="738188"/>
          <p14:tracePt t="104404" x="1677988" y="738188"/>
          <p14:tracePt t="104412" x="1714500" y="738188"/>
          <p14:tracePt t="104422" x="1752600" y="738188"/>
          <p14:tracePt t="104432" x="1801813" y="738188"/>
          <p14:tracePt t="104442" x="1903413" y="738188"/>
          <p14:tracePt t="104454" x="2003425" y="738188"/>
          <p14:tracePt t="104462" x="2052638" y="738188"/>
          <p14:tracePt t="104473" x="2139950" y="738188"/>
          <p14:tracePt t="104483" x="2190750" y="738188"/>
          <p14:tracePt t="104493" x="2228850" y="738188"/>
          <p14:tracePt t="104504" x="2265363" y="738188"/>
          <p14:tracePt t="104513" x="2303463" y="738188"/>
          <p14:tracePt t="104523" x="2390775" y="738188"/>
          <p14:tracePt t="104534" x="2465388" y="738188"/>
          <p14:tracePt t="104543" x="2578100" y="738188"/>
          <p14:tracePt t="104554" x="2654300" y="738188"/>
          <p14:tracePt t="104563" x="2778125" y="750888"/>
          <p14:tracePt t="104575" x="2879725" y="763588"/>
          <p14:tracePt t="104588" x="2979738" y="763588"/>
          <p14:tracePt t="104594" x="3128963" y="776288"/>
          <p14:tracePt t="104605" x="3254375" y="788988"/>
          <p14:tracePt t="104614" x="3354388" y="801688"/>
          <p14:tracePt t="104624" x="3441700" y="801688"/>
          <p14:tracePt t="104638" x="3492500" y="812800"/>
          <p14:tracePt t="104645" x="3541713" y="825500"/>
          <p14:tracePt t="104655" x="3605213" y="825500"/>
          <p14:tracePt t="104665" x="3667125" y="838200"/>
          <p14:tracePt t="104675" x="3792538" y="850900"/>
          <p14:tracePt t="104688" x="3892550" y="850900"/>
          <p14:tracePt t="104696" x="3992563" y="863600"/>
          <p14:tracePt t="104705" x="4081463" y="863600"/>
          <p14:tracePt t="104716" x="4143375" y="876300"/>
          <p14:tracePt t="104726" x="4217988" y="876300"/>
          <p14:tracePt t="104738" x="4268788" y="889000"/>
          <p14:tracePt t="104746" x="4305300" y="889000"/>
          <p14:tracePt t="104756" x="4318000" y="889000"/>
          <p14:tracePt t="104770" x="4343400" y="889000"/>
          <p14:tracePt t="104787" x="4356100" y="889000"/>
          <p14:tracePt t="104797" x="4368800" y="889000"/>
          <p14:tracePt t="104807" x="4394200" y="889000"/>
          <p14:tracePt t="104820" x="4406900" y="889000"/>
          <p14:tracePt t="104827" x="4430713" y="889000"/>
          <p14:tracePt t="104838" x="4443413" y="889000"/>
          <p14:tracePt t="104847" x="4456113" y="889000"/>
          <p14:tracePt t="104871" x="4468813" y="889000"/>
          <p14:tracePt t="104898" x="4481513" y="889000"/>
          <p14:tracePt t="104928" x="4481513" y="901700"/>
          <p14:tracePt t="108121" x="4481513" y="925513"/>
          <p14:tracePt t="108132" x="4506913" y="950913"/>
          <p14:tracePt t="108141" x="4543425" y="989013"/>
          <p14:tracePt t="108150" x="4594225" y="1089025"/>
          <p14:tracePt t="108162" x="4668838" y="1189038"/>
          <p14:tracePt t="108171" x="4756150" y="1314450"/>
          <p14:tracePt t="108182" x="4843463" y="1450975"/>
          <p14:tracePt t="108192" x="4932363" y="1576388"/>
          <p14:tracePt t="108202" x="5019675" y="1701800"/>
          <p14:tracePt t="108212" x="5170488" y="1852613"/>
          <p14:tracePt t="108222" x="5270500" y="1978025"/>
          <p14:tracePt t="108234" x="5383213" y="2114550"/>
          <p14:tracePt t="108242" x="5483225" y="2201863"/>
          <p14:tracePt t="108252" x="5595938" y="2303463"/>
          <p14:tracePt t="108266" x="5683250" y="2414588"/>
          <p14:tracePt t="108272" x="5732463" y="2503488"/>
          <p14:tracePt t="108284" x="5770563" y="2590800"/>
          <p14:tracePt t="108293" x="5783263" y="2678113"/>
          <p14:tracePt t="108303" x="5783263" y="2728913"/>
          <p14:tracePt t="108316" x="5783263" y="2803525"/>
          <p14:tracePt t="108323" x="5732463" y="2840038"/>
          <p14:tracePt t="108333" x="5657850" y="2890838"/>
          <p14:tracePt t="108344" x="5570538" y="2928938"/>
          <p14:tracePt t="108354" x="5432425" y="2965450"/>
          <p14:tracePt t="108366" x="5281613" y="2990850"/>
          <p14:tracePt t="108374" x="4981575" y="2990850"/>
          <p14:tracePt t="108384" x="4706938" y="2990850"/>
          <p14:tracePt t="108395" x="4256088" y="2952750"/>
          <p14:tracePt t="108405" x="3792538" y="2890838"/>
          <p14:tracePt t="108416" x="3341688" y="2828925"/>
          <p14:tracePt t="108425" x="3041650" y="2765425"/>
          <p14:tracePt t="108434" x="2778125" y="2728913"/>
          <p14:tracePt t="108449" x="2628900" y="2703513"/>
          <p14:tracePt t="108455" x="2528888" y="2690813"/>
          <p14:tracePt t="108465" x="2490788" y="2678113"/>
          <p14:tracePt t="108475" x="2452688" y="2678113"/>
          <p14:tracePt t="108486" x="2441575" y="2678113"/>
          <p14:tracePt t="108657" x="2428875" y="2678113"/>
          <p14:tracePt t="108668" x="2403475" y="2678113"/>
          <p14:tracePt t="108681" x="2378075" y="2678113"/>
          <p14:tracePt t="108688" x="2328863" y="2690813"/>
          <p14:tracePt t="108699" x="2239963" y="2716213"/>
          <p14:tracePt t="108709" x="2127250" y="2728913"/>
          <p14:tracePt t="108720" x="1965325" y="2740025"/>
          <p14:tracePt t="108733" x="1839913" y="2765425"/>
          <p14:tracePt t="108739" x="1701800" y="2765425"/>
          <p14:tracePt t="108751" x="1501775" y="2765425"/>
          <p14:tracePt t="108758" x="1352550" y="2765425"/>
          <p14:tracePt t="108768" x="1189038" y="2765425"/>
          <p14:tracePt t="108780" x="1050925" y="2765425"/>
          <p14:tracePt t="108788" x="938213" y="2765425"/>
          <p14:tracePt t="108798" x="863600" y="2765425"/>
          <p14:tracePt t="108808" x="801688" y="2765425"/>
          <p14:tracePt t="108818" x="763588" y="2765425"/>
          <p14:tracePt t="108828" x="738188" y="2765425"/>
          <p14:tracePt t="108838" x="725488" y="2765425"/>
          <p14:tracePt t="108850" x="712788" y="2765425"/>
          <p14:tracePt t="108861" x="701675" y="2765425"/>
          <p14:tracePt t="108962" x="712788" y="2765425"/>
          <p14:tracePt t="108994" x="725488" y="2765425"/>
          <p14:tracePt t="109002" x="738188" y="2765425"/>
          <p14:tracePt t="109015" x="750888" y="2765425"/>
          <p14:tracePt t="109022" x="776288" y="2765425"/>
          <p14:tracePt t="109032" x="788988" y="2765425"/>
          <p14:tracePt t="109043" x="814388" y="2765425"/>
          <p14:tracePt t="109052" x="825500" y="2765425"/>
          <p14:tracePt t="109065" x="876300" y="2765425"/>
          <p14:tracePt t="109073" x="914400" y="2765425"/>
          <p14:tracePt t="109083" x="989013" y="2765425"/>
          <p14:tracePt t="109095" x="1063625" y="2765425"/>
          <p14:tracePt t="109103" x="1176338" y="2765425"/>
          <p14:tracePt t="109115" x="1239838" y="2765425"/>
          <p14:tracePt t="109123" x="1376363" y="2765425"/>
          <p14:tracePt t="109134" x="1552575" y="2765425"/>
          <p14:tracePt t="109145" x="1790700" y="2765425"/>
          <p14:tracePt t="109164" x="1952625" y="2752725"/>
          <p14:tracePt t="109165" x="2116138" y="2740025"/>
          <p14:tracePt t="109174" x="2290763" y="2728913"/>
          <p14:tracePt t="109185" x="2441575" y="2703513"/>
          <p14:tracePt t="109198" x="2590800" y="2690813"/>
          <p14:tracePt t="109204" x="2767013" y="2678113"/>
          <p14:tracePt t="109216" x="3003550" y="2652713"/>
          <p14:tracePt t="109225" x="3254375" y="2640013"/>
          <p14:tracePt t="109235" x="3467100" y="2627313"/>
          <p14:tracePt t="109248" x="3654425" y="2627313"/>
          <p14:tracePt t="109255" x="3879850" y="2603500"/>
          <p14:tracePt t="109266" x="4092575" y="2590800"/>
          <p14:tracePt t="109276" x="4268788" y="2578100"/>
          <p14:tracePt t="109286" x="4394200" y="2565400"/>
          <p14:tracePt t="109299" x="4518025" y="2565400"/>
          <p14:tracePt t="109306" x="4619625" y="2565400"/>
          <p14:tracePt t="109316" x="4681538" y="2565400"/>
          <p14:tracePt t="109327" x="4719638" y="2565400"/>
          <p14:tracePt t="109336" x="4756150" y="2565400"/>
          <p14:tracePt t="109348" x="4781550" y="2565400"/>
          <p14:tracePt t="109356" x="4806950" y="2565400"/>
          <p14:tracePt t="109380" x="4819650" y="2565400"/>
          <p14:tracePt t="109480" x="4806950" y="2565400"/>
          <p14:tracePt t="109488" x="4768850" y="2565400"/>
          <p14:tracePt t="109498" x="4732338" y="2565400"/>
          <p14:tracePt t="109509" x="4681538" y="2565400"/>
          <p14:tracePt t="109519" x="4643438" y="2578100"/>
          <p14:tracePt t="109532" x="4594225" y="2578100"/>
          <p14:tracePt t="109539" x="4543425" y="2578100"/>
          <p14:tracePt t="109549" x="4506913" y="2578100"/>
          <p14:tracePt t="109560" x="4468813" y="2578100"/>
          <p14:tracePt t="109569" x="4443413" y="2578100"/>
          <p14:tracePt t="109581" x="4406900" y="2578100"/>
          <p14:tracePt t="109590" x="4330700" y="2590800"/>
          <p14:tracePt t="109600" x="4243388" y="2590800"/>
          <p14:tracePt t="109614" x="4205288" y="2590800"/>
          <p14:tracePt t="109620" x="4105275" y="2603500"/>
          <p14:tracePt t="109632" x="3968750" y="2640013"/>
          <p14:tracePt t="109641" x="3817938" y="2652713"/>
          <p14:tracePt t="109650" x="3730625" y="2665413"/>
          <p14:tracePt t="109664" x="3630613" y="2678113"/>
          <p14:tracePt t="109671" x="3541713" y="2678113"/>
          <p14:tracePt t="109682" x="3467100" y="2690813"/>
          <p14:tracePt t="109691" x="3405188" y="2690813"/>
          <p14:tracePt t="109701" x="3341688" y="2690813"/>
          <p14:tracePt t="109715" x="3305175" y="2703513"/>
          <p14:tracePt t="109724" x="3216275" y="2716213"/>
          <p14:tracePt t="109732" x="3092450" y="2728913"/>
          <p14:tracePt t="109742" x="2941638" y="2752725"/>
          <p14:tracePt t="109752" x="2778125" y="2790825"/>
          <p14:tracePt t="109765" x="2641600" y="2816225"/>
          <p14:tracePt t="109773" x="2516188" y="2840038"/>
          <p14:tracePt t="109783" x="2403475" y="2865438"/>
          <p14:tracePt t="109793" x="2328863" y="2890838"/>
          <p14:tracePt t="109802" x="2265363" y="2890838"/>
          <p14:tracePt t="109814" x="2228850" y="2903538"/>
          <p14:tracePt t="109823" x="2190750" y="2903538"/>
          <p14:tracePt t="109833" x="2165350" y="2903538"/>
          <p14:tracePt t="109853" x="2152650" y="2903538"/>
          <p14:tracePt t="109874" x="2139950" y="2903538"/>
          <p14:tracePt t="109897" x="2127250" y="2903538"/>
          <p14:tracePt t="110269" x="2127250" y="2890838"/>
          <p14:tracePt t="110593" x="2127250" y="2878138"/>
          <p14:tracePt t="111363" x="2127250" y="2865438"/>
          <p14:tracePt t="111374" x="2139950" y="2865438"/>
          <p14:tracePt t="111404" x="2152650" y="2865438"/>
          <p14:tracePt t="111444" x="2165350" y="2865438"/>
          <p14:tracePt t="111455" x="2178050" y="2865438"/>
          <p14:tracePt t="111464" x="2190750" y="2852738"/>
          <p14:tracePt t="111477" x="2216150" y="2852738"/>
          <p14:tracePt t="111485" x="2252663" y="2852738"/>
          <p14:tracePt t="111495" x="2303463" y="2852738"/>
          <p14:tracePt t="111505" x="2403475" y="2840038"/>
          <p14:tracePt t="111515" x="2503488" y="2828925"/>
          <p14:tracePt t="111529" x="2654300" y="2828925"/>
          <p14:tracePt t="111536" x="2854325" y="2828925"/>
          <p14:tracePt t="111545" x="3141663" y="2852738"/>
          <p14:tracePt t="111556" x="3441700" y="2903538"/>
          <p14:tracePt t="111566" x="3756025" y="3028950"/>
          <p14:tracePt t="111579" x="3968750" y="3116263"/>
          <p14:tracePt t="111586" x="4168775" y="3203575"/>
          <p14:tracePt t="111597" x="4268788" y="3290888"/>
          <p14:tracePt t="111607" x="4381500" y="3354388"/>
          <p14:tracePt t="111617" x="4468813" y="3416300"/>
          <p14:tracePt t="111630" x="4543425" y="3503613"/>
          <p14:tracePt t="111637" x="4581525" y="3554413"/>
          <p14:tracePt t="111648" x="4630738" y="3641725"/>
          <p14:tracePt t="111657" x="4656138" y="3716338"/>
          <p14:tracePt t="111667" x="4668838" y="3792538"/>
          <p14:tracePt t="111681" x="4668838" y="3854450"/>
          <p14:tracePt t="111687" x="4668838" y="3892550"/>
          <p14:tracePt t="111698" x="4668838" y="3929063"/>
          <p14:tracePt t="111712" x="4668838" y="3954463"/>
          <p14:tracePt t="111718" x="4668838" y="3967163"/>
          <p14:tracePt t="111738" x="4656138" y="3979863"/>
          <p14:tracePt t="111748" x="4643438" y="3979863"/>
          <p14:tracePt t="111762" x="4606925" y="3979863"/>
          <p14:tracePt t="111769" x="4568825" y="3979863"/>
          <p14:tracePt t="111779" x="4530725" y="3979863"/>
          <p14:tracePt t="111790" x="4481513" y="3979863"/>
          <p14:tracePt t="111799" x="4430713" y="3967163"/>
          <p14:tracePt t="111812" x="4330700" y="3941763"/>
          <p14:tracePt t="111819" x="4217988" y="3916363"/>
          <p14:tracePt t="111830" x="4068763" y="3867150"/>
          <p14:tracePt t="111840" x="3943350" y="3829050"/>
          <p14:tracePt t="111850" x="3792538" y="3779838"/>
          <p14:tracePt t="111863" x="3654425" y="3729038"/>
          <p14:tracePt t="111871" x="3517900" y="3703638"/>
          <p14:tracePt t="111880" x="3405188" y="3654425"/>
          <p14:tracePt t="111893" x="3279775" y="3616325"/>
          <p14:tracePt t="111902" x="3192463" y="3590925"/>
          <p14:tracePt t="111912" x="3103563" y="3554413"/>
          <p14:tracePt t="111922" x="3016250" y="3529013"/>
          <p14:tracePt t="111930" x="2941638" y="3503613"/>
          <p14:tracePt t="111944" x="2916238" y="3490913"/>
          <p14:tracePt t="111951" x="2890838" y="3479800"/>
          <p14:tracePt t="111963" x="2867025" y="3467100"/>
          <p14:tracePt t="111971" x="2854325" y="3467100"/>
          <p14:tracePt t="111994" x="2841625" y="3454400"/>
          <p14:tracePt t="112012" x="2828925" y="3441700"/>
          <p14:tracePt t="112027" x="2816225" y="3441700"/>
          <p14:tracePt t="112043" x="2803525" y="3441700"/>
          <p14:tracePt t="112047" x="2790825" y="3441700"/>
          <p14:tracePt t="112062" x="2767013" y="3441700"/>
          <p14:tracePt t="112073" x="2754313" y="3441700"/>
          <p14:tracePt t="112083" x="2741613" y="3441700"/>
          <p14:tracePt t="112095" x="2728913" y="3441700"/>
          <p14:tracePt t="112126" x="2716213" y="3441700"/>
          <p14:tracePt t="113076" x="2728913" y="3441700"/>
          <p14:tracePt t="113098" x="2754313" y="3441700"/>
          <p14:tracePt t="113117" x="2778125" y="3441700"/>
          <p14:tracePt t="113127" x="2790825" y="3441700"/>
          <p14:tracePt t="113138" x="2828925" y="3441700"/>
          <p14:tracePt t="113147" x="2867025" y="3441700"/>
          <p14:tracePt t="113159" x="2890838" y="3441700"/>
          <p14:tracePt t="113167" x="2928938" y="3441700"/>
          <p14:tracePt t="113177" x="2967038" y="3441700"/>
          <p14:tracePt t="113189" x="3003550" y="3441700"/>
          <p14:tracePt t="113198" x="3041650" y="3441700"/>
          <p14:tracePt t="113210" x="3092450" y="3441700"/>
          <p14:tracePt t="113218" x="3154363" y="3441700"/>
          <p14:tracePt t="113228" x="3205163" y="3441700"/>
          <p14:tracePt t="113238" x="3292475" y="3441700"/>
          <p14:tracePt t="113248" x="3392488" y="3441700"/>
          <p14:tracePt t="113259" x="3492500" y="3441700"/>
          <p14:tracePt t="113269" x="3567113" y="3441700"/>
          <p14:tracePt t="113279" x="3667125" y="3441700"/>
          <p14:tracePt t="113293" x="3743325" y="3441700"/>
          <p14:tracePt t="113299" x="3817938" y="3441700"/>
          <p14:tracePt t="113309" x="3892550" y="3441700"/>
          <p14:tracePt t="113319" x="3992563" y="3441700"/>
          <p14:tracePt t="113329" x="4081463" y="3441700"/>
          <p14:tracePt t="113343" x="4156075" y="3441700"/>
          <p14:tracePt t="113350" x="4217988" y="3441700"/>
          <p14:tracePt t="113360" x="4294188" y="3454400"/>
          <p14:tracePt t="113370" x="4330700" y="3454400"/>
          <p14:tracePt t="113380" x="4381500" y="3454400"/>
          <p14:tracePt t="113393" x="4418013" y="3454400"/>
          <p14:tracePt t="113400" x="4468813" y="3454400"/>
          <p14:tracePt t="113410" x="4506913" y="3454400"/>
          <p14:tracePt t="113421" x="4543425" y="3454400"/>
          <p14:tracePt t="113431" x="4568825" y="3454400"/>
          <p14:tracePt t="113442" x="4594225" y="3454400"/>
          <p14:tracePt t="113452" x="4606925" y="3454400"/>
          <p14:tracePt t="113461" x="4619625" y="3454400"/>
          <p14:tracePt t="113472" x="4630738" y="3454400"/>
          <p14:tracePt t="113502" x="4643438" y="3454400"/>
          <p14:tracePt t="113553" x="4643438" y="3467100"/>
          <p14:tracePt t="114576" x="4656138" y="3467100"/>
          <p14:tracePt t="114587" x="4668838" y="3467100"/>
          <p14:tracePt t="114596" x="4706938" y="3467100"/>
          <p14:tracePt t="114608" x="4719638" y="3467100"/>
          <p14:tracePt t="114617" x="4743450" y="3454400"/>
          <p14:tracePt t="114627" x="4768850" y="3429000"/>
          <p14:tracePt t="114641" x="4819650" y="3416300"/>
          <p14:tracePt t="114647" x="4856163" y="3403600"/>
          <p14:tracePt t="114658" x="4932363" y="3378200"/>
          <p14:tracePt t="114667" x="5006975" y="3354388"/>
          <p14:tracePt t="114678" x="5106988" y="3341688"/>
          <p14:tracePt t="114692" x="5170488" y="3328988"/>
          <p14:tracePt t="114698" x="5294313" y="3316288"/>
          <p14:tracePt t="114709" x="5394325" y="3303588"/>
          <p14:tracePt t="114719" x="5507038" y="3290888"/>
          <p14:tracePt t="114728" x="5607050" y="3290888"/>
          <p14:tracePt t="114742" x="5708650" y="3290888"/>
          <p14:tracePt t="114748" x="5832475" y="3290888"/>
          <p14:tracePt t="114759" x="5945188" y="3290888"/>
          <p14:tracePt t="114769" x="6034088" y="3290888"/>
          <p14:tracePt t="114780" x="6146800" y="3290888"/>
          <p14:tracePt t="114791" x="6246813" y="3290888"/>
          <p14:tracePt t="114799" x="6346825" y="3290888"/>
          <p14:tracePt t="114809" x="6446838" y="3290888"/>
          <p14:tracePt t="114820" x="6572250" y="3290888"/>
          <p14:tracePt t="114829" x="6672263" y="3290888"/>
          <p14:tracePt t="114841" x="6772275" y="3303588"/>
          <p14:tracePt t="114850" x="6859588" y="3316288"/>
          <p14:tracePt t="114860" x="6959600" y="3316288"/>
          <p14:tracePt t="114871" x="7034213" y="3316288"/>
          <p14:tracePt t="114880" x="7146925" y="3328988"/>
          <p14:tracePt t="114892" x="7210425" y="3328988"/>
          <p14:tracePt t="114901" x="7310438" y="3354388"/>
          <p14:tracePt t="114911" x="7397750" y="3354388"/>
          <p14:tracePt t="114924" x="7485063" y="3367088"/>
          <p14:tracePt t="114931" x="7535863" y="3378200"/>
          <p14:tracePt t="114941" x="7610475" y="3378200"/>
          <p14:tracePt t="114951" x="7661275" y="3390900"/>
          <p14:tracePt t="114961" x="7723188" y="3390900"/>
          <p14:tracePt t="114976" x="7810500" y="3403600"/>
          <p14:tracePt t="114981" x="7861300" y="3403600"/>
          <p14:tracePt t="114992" x="7986713" y="3403600"/>
          <p14:tracePt t="115003" x="8074025" y="3403600"/>
          <p14:tracePt t="115012" x="8174038" y="3403600"/>
          <p14:tracePt t="115024" x="8223250" y="3403600"/>
          <p14:tracePt t="115032" x="8286750" y="3403600"/>
          <p14:tracePt t="115043" x="8335963" y="3403600"/>
          <p14:tracePt t="115053" x="8386763" y="3403600"/>
          <p14:tracePt t="115063" x="8461375" y="3403600"/>
          <p14:tracePt t="115076" x="8499475" y="3403600"/>
          <p14:tracePt t="115084" x="8586788" y="3403600"/>
          <p14:tracePt t="115105" x="8650288" y="3390900"/>
          <p14:tracePt t="115108" x="8712200" y="3378200"/>
          <p14:tracePt t="115113" x="8774113" y="3378200"/>
          <p14:tracePt t="115125" x="8812213" y="3378200"/>
          <p14:tracePt t="115133" x="8863013" y="3378200"/>
          <p14:tracePt t="115144" x="8886825" y="3367088"/>
          <p14:tracePt t="115157" x="8924925" y="3367088"/>
          <p14:tracePt t="115164" x="8937625" y="3367088"/>
          <p14:tracePt t="115175" x="8963025" y="3367088"/>
          <p14:tracePt t="115184" x="8999538" y="3367088"/>
          <p14:tracePt t="115194" x="9037638" y="3367088"/>
          <p14:tracePt t="115208" x="9063038" y="3367088"/>
          <p14:tracePt t="115215" x="9099550" y="3367088"/>
          <p14:tracePt t="115225" x="9124950" y="3367088"/>
          <p14:tracePt t="115235" x="9150350" y="3367088"/>
          <p14:tracePt t="115244" x="9175750" y="3367088"/>
          <p14:tracePt t="115255" x="9199563" y="3367088"/>
          <p14:tracePt t="115265" x="9212263" y="3367088"/>
          <p14:tracePt t="115275" x="9224963" y="3367088"/>
          <p14:tracePt t="115284" x="9237663" y="3367088"/>
          <p14:tracePt t="115295" x="9250363" y="3367088"/>
          <p14:tracePt t="115305" x="9275763" y="3367088"/>
          <p14:tracePt t="115315" x="9301163" y="3367088"/>
          <p14:tracePt t="115326" x="9324975" y="3367088"/>
          <p14:tracePt t="115346" x="9337675" y="3367088"/>
          <p14:tracePt t="115357" x="9350375" y="3367088"/>
          <p14:tracePt t="115367" x="9363075" y="3367088"/>
          <p14:tracePt t="115376" x="9375775" y="3367088"/>
          <p14:tracePt t="115397" x="9388475" y="3367088"/>
          <p14:tracePt t="115418" x="9401175" y="3367088"/>
          <p14:tracePt t="115478" x="9413875" y="3367088"/>
          <p14:tracePt t="115509" x="9437688" y="3367088"/>
          <p14:tracePt t="115529" x="9450388" y="3367088"/>
          <p14:tracePt t="115549" x="9488488" y="3367088"/>
          <p14:tracePt t="115560" x="9525000" y="3390900"/>
          <p14:tracePt t="115572" x="9588500" y="3403600"/>
          <p14:tracePt t="115582" x="9650413" y="3416300"/>
          <p14:tracePt t="115591" x="9688513" y="3416300"/>
          <p14:tracePt t="115600" x="9726613" y="3429000"/>
          <p14:tracePt t="115610" x="9750425" y="3429000"/>
          <p14:tracePt t="115624" x="9775825" y="3441700"/>
          <p14:tracePt t="115630" x="9788525" y="3441700"/>
          <p14:tracePt t="115640" x="9826625" y="3441700"/>
          <p14:tracePt t="115651" x="9863138" y="3454400"/>
          <p14:tracePt t="115660" x="9901238" y="3454400"/>
          <p14:tracePt t="115674" x="9913938" y="3454400"/>
          <p14:tracePt t="115681" x="9926638" y="3454400"/>
          <p14:tracePt t="115691" x="9939338" y="3454400"/>
          <p14:tracePt t="115702" x="9963150" y="3454400"/>
          <p14:tracePt t="115711" x="10001250" y="3454400"/>
          <p14:tracePt t="115723" x="10026650" y="3454400"/>
          <p14:tracePt t="115742" x="10052050" y="3454400"/>
          <p14:tracePt t="115762" x="10064750" y="3454400"/>
          <p14:tracePt t="115783" x="10075863" y="3454400"/>
          <p14:tracePt t="115813" x="10088563" y="3454400"/>
          <p14:tracePt t="115823" x="10101263" y="3467100"/>
          <p14:tracePt t="115833" x="10126663" y="3467100"/>
          <p14:tracePt t="115844" x="10152063" y="3479800"/>
          <p14:tracePt t="115863" x="10177463" y="3479800"/>
          <p14:tracePt t="115873" x="10188575" y="3479800"/>
          <p14:tracePt t="115894" x="10213975" y="3479800"/>
          <p14:tracePt t="115907" x="10226675" y="3479800"/>
          <p14:tracePt t="115914" x="10277475" y="3479800"/>
          <p14:tracePt t="115924" x="10313988" y="3479800"/>
          <p14:tracePt t="115935" x="10390188" y="3490913"/>
          <p14:tracePt t="115944" x="10464800" y="3503613"/>
          <p14:tracePt t="115956" x="10552113" y="3516313"/>
          <p14:tracePt t="115965" x="10614025" y="3529013"/>
          <p14:tracePt t="115975" x="10677525" y="3541713"/>
          <p14:tracePt t="115988" x="10715625" y="3541713"/>
          <p14:tracePt t="115995" x="10739438" y="3541713"/>
          <p14:tracePt t="116007" x="10752138" y="3541713"/>
          <p14:tracePt t="116015" x="10764838" y="3554413"/>
          <p14:tracePt t="116025" x="10790238" y="3554413"/>
          <p14:tracePt t="116039" x="10802938" y="3554413"/>
          <p14:tracePt t="116046" x="10815638" y="3554413"/>
          <p14:tracePt t="116056" x="10839450" y="3554413"/>
          <p14:tracePt t="116066" x="10890250" y="3554413"/>
          <p14:tracePt t="116076" x="10915650" y="3554413"/>
          <p14:tracePt t="116089" x="10939463" y="3567113"/>
          <p14:tracePt t="116096" x="10952163" y="3567113"/>
          <p14:tracePt t="116107" x="10977563" y="3567113"/>
          <p14:tracePt t="116127" x="10990263" y="3567113"/>
          <p14:tracePt t="116149" x="11002963" y="3567113"/>
          <p14:tracePt t="116177" x="11015663" y="3567113"/>
          <p14:tracePt t="116198" x="11028363" y="3567113"/>
          <p14:tracePt t="116694" x="11015663" y="3567113"/>
          <p14:tracePt t="116705" x="11002963" y="3579813"/>
          <p14:tracePt t="116715" x="10939463" y="3590925"/>
          <p14:tracePt t="116724" x="10839450" y="3603625"/>
          <p14:tracePt t="116738" x="10664825" y="3629025"/>
          <p14:tracePt t="116745" x="10352088" y="3667125"/>
          <p14:tracePt t="116756" x="9875838" y="3679825"/>
          <p14:tracePt t="116765" x="9263063" y="3729038"/>
          <p14:tracePt t="116775" x="8574088" y="3779838"/>
          <p14:tracePt t="116788" x="7848600" y="3854450"/>
          <p14:tracePt t="116796" x="7235825" y="3879850"/>
          <p14:tracePt t="116806" x="6534150" y="3954463"/>
          <p14:tracePt t="116817" x="5821363" y="4029075"/>
          <p14:tracePt t="116827" x="5157788" y="4079875"/>
          <p14:tracePt t="116838" x="4643438" y="4117975"/>
          <p14:tracePt t="116847" x="4192588" y="4167188"/>
          <p14:tracePt t="116856" x="3705225" y="4205288"/>
          <p14:tracePt t="116867" x="3279775" y="4254500"/>
          <p14:tracePt t="116877" x="2854325" y="4318000"/>
          <p14:tracePt t="116888" x="2541588" y="4318000"/>
          <p14:tracePt t="116897" x="2190750" y="4354513"/>
          <p14:tracePt t="116908" x="1939925" y="4367213"/>
          <p14:tracePt t="116921" x="1765300" y="4367213"/>
          <p14:tracePt t="116928" x="1627188" y="4367213"/>
          <p14:tracePt t="116939" x="1514475" y="4367213"/>
          <p14:tracePt t="116948" x="1427163" y="4367213"/>
          <p14:tracePt t="116958" x="1363663" y="4367213"/>
          <p14:tracePt t="116971" x="1327150" y="4367213"/>
          <p14:tracePt t="116979" x="1301750" y="4367213"/>
          <p14:tracePt t="116999" x="1289050" y="4367213"/>
          <p14:tracePt t="117039" x="1239838" y="4367213"/>
          <p14:tracePt t="117050" x="1189038" y="4367213"/>
          <p14:tracePt t="117059" x="1139825" y="4354513"/>
          <p14:tracePt t="117071" x="1114425" y="4341813"/>
          <p14:tracePt t="117080" x="1076325" y="4330700"/>
          <p14:tracePt t="117101" x="1063625" y="4330700"/>
          <p14:tracePt t="117110" x="1063625" y="4318000"/>
          <p14:tracePt t="117124" x="1050925" y="4318000"/>
          <p14:tracePt t="117140" x="1038225" y="4318000"/>
          <p14:tracePt t="117171" x="1038225" y="4305300"/>
          <p14:tracePt t="117186" x="1014413" y="4267200"/>
          <p14:tracePt t="117192" x="989013" y="4241800"/>
          <p14:tracePt t="117205" x="950913" y="4192588"/>
          <p14:tracePt t="117211" x="950913" y="4179888"/>
          <p14:tracePt t="117222" x="925513" y="4167188"/>
          <p14:tracePt t="117232" x="925513" y="4154488"/>
          <p14:tracePt t="117242" x="925513" y="4141788"/>
          <p14:tracePt t="117255" x="914400" y="4141788"/>
          <p14:tracePt t="117264" x="914400" y="4129088"/>
          <p14:tracePt t="117323" x="914400" y="4117975"/>
          <p14:tracePt t="117364" x="938213" y="4105275"/>
          <p14:tracePt t="117373" x="950913" y="4092575"/>
          <p14:tracePt t="117386" x="976313" y="4092575"/>
          <p14:tracePt t="117394" x="1001713" y="4067175"/>
          <p14:tracePt t="117405" x="1038225" y="4054475"/>
          <p14:tracePt t="117416" x="1076325" y="4054475"/>
          <p14:tracePt t="117424" x="1150938" y="4029075"/>
          <p14:tracePt t="117437" x="1214438" y="4017963"/>
          <p14:tracePt t="117445" x="1263650" y="3992563"/>
          <p14:tracePt t="117455" x="1314450" y="3979863"/>
          <p14:tracePt t="117465" x="1339850" y="3979863"/>
          <p14:tracePt t="117475" x="1376363" y="3979863"/>
          <p14:tracePt t="117488" x="1401763" y="3967163"/>
          <p14:tracePt t="117496" x="1427163" y="3967163"/>
          <p14:tracePt t="117505" x="1465263" y="3954463"/>
          <p14:tracePt t="117516" x="1501775" y="3941763"/>
          <p14:tracePt t="117526" x="1527175" y="3941763"/>
          <p14:tracePt t="117538" x="1565275" y="3941763"/>
          <p14:tracePt t="117546" x="1589088" y="3929063"/>
          <p14:tracePt t="117556" x="1627188" y="3929063"/>
          <p14:tracePt t="117566" x="1665288" y="3916363"/>
          <p14:tracePt t="117576" x="1701800" y="3916363"/>
          <p14:tracePt t="117587" x="1727200" y="3905250"/>
          <p14:tracePt t="117597" x="1765300" y="3905250"/>
          <p14:tracePt t="117608" x="1790700" y="3905250"/>
          <p14:tracePt t="117620" x="1852613" y="3892550"/>
          <p14:tracePt t="117627" x="1939925" y="3892550"/>
          <p14:tracePt t="117637" x="2027238" y="3892550"/>
          <p14:tracePt t="117648" x="2090738" y="3892550"/>
          <p14:tracePt t="117657" x="2139950" y="3892550"/>
          <p14:tracePt t="117670" x="2178050" y="3892550"/>
          <p14:tracePt t="117678" x="2216150" y="3892550"/>
          <p14:tracePt t="117688" x="2252663" y="3892550"/>
          <p14:tracePt t="117698" x="2278063" y="3892550"/>
          <p14:tracePt t="117708" x="2339975" y="3892550"/>
          <p14:tracePt t="117720" x="2441575" y="3892550"/>
          <p14:tracePt t="117728" x="2590800" y="3892550"/>
          <p14:tracePt t="117738" x="2716213" y="3892550"/>
          <p14:tracePt t="117749" x="2890838" y="3905250"/>
          <p14:tracePt t="117758" x="3028950" y="3916363"/>
          <p14:tracePt t="117771" x="3141663" y="3916363"/>
          <p14:tracePt t="117779" x="3228975" y="3941763"/>
          <p14:tracePt t="117789" x="3341688" y="3954463"/>
          <p14:tracePt t="117800" x="3405188" y="3967163"/>
          <p14:tracePt t="117809" x="3505200" y="3979863"/>
          <p14:tracePt t="117820" x="3567113" y="3992563"/>
          <p14:tracePt t="117830" x="3667125" y="4017963"/>
          <p14:tracePt t="117840" x="3743325" y="4029075"/>
          <p14:tracePt t="117854" x="3792538" y="4041775"/>
          <p14:tracePt t="117860" x="3879850" y="4067175"/>
          <p14:tracePt t="117871" x="3956050" y="4092575"/>
          <p14:tracePt t="117881" x="3992563" y="4105275"/>
          <p14:tracePt t="117890" x="4056063" y="4129088"/>
          <p14:tracePt t="117905" x="4092575" y="4141788"/>
          <p14:tracePt t="117911" x="4105275" y="4154488"/>
          <p14:tracePt t="117921" x="4117975" y="4154488"/>
          <p14:tracePt t="117936" x="4130675" y="4154488"/>
          <p14:tracePt t="117961" x="4143375" y="4154488"/>
          <p14:tracePt t="118032" x="4143375" y="4167188"/>
          <p14:tracePt t="120302" x="4143375" y="4141788"/>
          <p14:tracePt t="120333" x="4143375" y="4129088"/>
          <p14:tracePt t="120343" x="4156075" y="4129088"/>
          <p14:tracePt t="120403" x="4168775" y="4129088"/>
          <p14:tracePt t="120443" x="4168775" y="4117975"/>
          <p14:tracePt t="120505" x="4168775" y="4105275"/>
          <p14:tracePt t="120516" x="4181475" y="4105275"/>
          <p14:tracePt t="120526" x="4205288" y="4105275"/>
          <p14:tracePt t="120535" x="4205288" y="4092575"/>
          <p14:tracePt t="120576" x="4217988" y="4092575"/>
          <p14:tracePt t="120668" x="4217988" y="4079875"/>
          <p14:tracePt t="120678" x="4243388" y="4079875"/>
          <p14:tracePt t="120699" x="4256088" y="4079875"/>
          <p14:tracePt t="120709" x="4281488" y="4067175"/>
          <p14:tracePt t="120718" x="4305300" y="4067175"/>
          <p14:tracePt t="120729" x="4318000" y="4054475"/>
          <p14:tracePt t="120739" x="4343400" y="4054475"/>
          <p14:tracePt t="120750" x="4356100" y="4054475"/>
          <p14:tracePt t="120759" x="4394200" y="4054475"/>
          <p14:tracePt t="120769" x="4418013" y="4054475"/>
          <p14:tracePt t="120782" x="4468813" y="4054475"/>
          <p14:tracePt t="120789" x="4568825" y="4041775"/>
          <p14:tracePt t="120800" x="4694238" y="4029075"/>
          <p14:tracePt t="120809" x="4806950" y="4005263"/>
          <p14:tracePt t="120819" x="4945063" y="3992563"/>
          <p14:tracePt t="120834" x="5057775" y="3979863"/>
          <p14:tracePt t="120840" x="5181600" y="3979863"/>
          <p14:tracePt t="120851" x="5270500" y="3967163"/>
          <p14:tracePt t="120860" x="5370513" y="3967163"/>
          <p14:tracePt t="120870" x="5445125" y="3967163"/>
          <p14:tracePt t="120883" x="5532438" y="3967163"/>
          <p14:tracePt t="120891" x="5619750" y="3967163"/>
          <p14:tracePt t="120900" x="5732463" y="3967163"/>
          <p14:tracePt t="120912" x="5883275" y="3967163"/>
          <p14:tracePt t="120920" x="6045200" y="3967163"/>
          <p14:tracePt t="120934" x="6183313" y="3967163"/>
          <p14:tracePt t="120941" x="6334125" y="3967163"/>
          <p14:tracePt t="120951" x="6483350" y="3979863"/>
          <p14:tracePt t="120962" x="6596063" y="3979863"/>
          <p14:tracePt t="120971" x="6721475" y="3992563"/>
          <p14:tracePt t="120984" x="6846888" y="3992563"/>
          <p14:tracePt t="120992" x="6972300" y="3992563"/>
          <p14:tracePt t="121003" x="7046913" y="3992563"/>
          <p14:tracePt t="121016" x="7134225" y="3992563"/>
          <p14:tracePt t="121022" x="7185025" y="3992563"/>
          <p14:tracePt t="121032" x="7223125" y="3992563"/>
          <p14:tracePt t="121043" x="7272338" y="3992563"/>
          <p14:tracePt t="121053" x="7310438" y="3992563"/>
          <p14:tracePt t="121067" x="7359650" y="3992563"/>
          <p14:tracePt t="121073" x="7385050" y="3992563"/>
          <p14:tracePt t="121083" x="7423150" y="3992563"/>
          <p14:tracePt t="121093" x="7435850" y="4005263"/>
          <p14:tracePt t="121103" x="7448550" y="4005263"/>
          <p14:tracePt t="121117" x="7459663" y="4005263"/>
          <p14:tracePt t="121124" x="7472363" y="4005263"/>
          <p14:tracePt t="121134" x="7472363" y="4017963"/>
          <p14:tracePt t="121145" x="7497763" y="4017963"/>
          <p14:tracePt t="121154" x="7510463" y="4017963"/>
          <p14:tracePt t="121167" x="7572375" y="4054475"/>
          <p14:tracePt t="121174" x="7697788" y="4105275"/>
          <p14:tracePt t="121185" x="7835900" y="4192588"/>
          <p14:tracePt t="121198" x="7948613" y="4241800"/>
          <p14:tracePt t="121205" x="8023225" y="4279900"/>
          <p14:tracePt t="121217" x="8074025" y="4318000"/>
          <p14:tracePt t="121225" x="8099425" y="4330700"/>
          <p14:tracePt t="121235" x="8123238" y="4341813"/>
          <p14:tracePt t="121266" x="8135938" y="4341813"/>
          <p14:tracePt t="150214" x="8148638" y="4330700"/>
          <p14:tracePt t="150228" x="8186738" y="4318000"/>
          <p14:tracePt t="150235" x="8261350" y="4254500"/>
          <p14:tracePt t="150245" x="8448675" y="4154488"/>
          <p14:tracePt t="150255" x="8774113" y="3992563"/>
          <p14:tracePt t="150265" x="9163050" y="3841750"/>
          <p14:tracePt t="150279" x="9601200" y="3679825"/>
          <p14:tracePt t="150285" x="10075863" y="3541713"/>
          <p14:tracePt t="150295" x="10452100" y="3441700"/>
          <p14:tracePt t="150305" x="10852150" y="3378200"/>
          <p14:tracePt t="150315" x="11164888" y="3341688"/>
          <p14:tracePt t="150329" x="11415713" y="3328988"/>
          <p14:tracePt t="150335" x="11603038" y="3316288"/>
          <p14:tracePt t="150347" x="11766550" y="3316288"/>
          <p14:tracePt t="150356" x="11953875" y="3316288"/>
          <p14:tracePt t="150366" x="12104688" y="3328988"/>
        </p14:tracePtLst>
      </p14:laserTraceLst>
    </p:ext>
  </p:extLs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99441"/>
          </a:xfrm>
        </p:spPr>
        <p:txBody>
          <a:bodyPr>
            <a:normAutofit/>
          </a:bodyPr>
          <a:lstStyle/>
          <a:p>
            <a:r>
              <a:rPr lang="en-US" sz="3200" b="1" dirty="0"/>
              <a:t>Intracellular receptor</a:t>
            </a:r>
            <a:endParaRPr lang="en-US" sz="3200" dirty="0"/>
          </a:p>
        </p:txBody>
      </p:sp>
      <p:pic>
        <p:nvPicPr>
          <p:cNvPr id="4" name="Content Placeholder 3"/>
          <p:cNvPicPr>
            <a:picLocks noGrp="1" noChangeAspect="1"/>
          </p:cNvPicPr>
          <p:nvPr>
            <p:ph idx="1"/>
          </p:nvPr>
        </p:nvPicPr>
        <p:blipFill>
          <a:blip r:embed="rId2"/>
          <a:stretch>
            <a:fillRect/>
          </a:stretch>
        </p:blipFill>
        <p:spPr>
          <a:xfrm>
            <a:off x="1636643" y="801207"/>
            <a:ext cx="8918713" cy="5255585"/>
          </a:xfrm>
          <a:prstGeom prst="rect">
            <a:avLst/>
          </a:prstGeom>
        </p:spPr>
      </p:pic>
      <p:sp>
        <p:nvSpPr>
          <p:cNvPr id="5" name="Slide Number Placeholder 4"/>
          <p:cNvSpPr>
            <a:spLocks noGrp="1"/>
          </p:cNvSpPr>
          <p:nvPr>
            <p:ph type="sldNum" sz="quarter" idx="12"/>
          </p:nvPr>
        </p:nvSpPr>
        <p:spPr/>
        <p:txBody>
          <a:bodyPr/>
          <a:lstStyle/>
          <a:p>
            <a:fld id="{263732EB-A410-453E-8DB1-1DF47A6BB1E8}" type="slidenum">
              <a:rPr lang="en-US" smtClean="0"/>
              <a:t>108</a:t>
            </a:fld>
            <a:endParaRPr lang="en-US"/>
          </a:p>
        </p:txBody>
      </p:sp>
      <p:sp>
        <p:nvSpPr>
          <p:cNvPr id="6" name="Footer Placeholder 5">
            <a:extLst>
              <a:ext uri="{FF2B5EF4-FFF2-40B4-BE49-F238E27FC236}">
                <a16:creationId xmlns:a16="http://schemas.microsoft.com/office/drawing/2014/main" id="{878432CB-7283-4586-A75F-E41497366436}"/>
              </a:ext>
            </a:extLst>
          </p:cNvPr>
          <p:cNvSpPr>
            <a:spLocks noGrp="1"/>
          </p:cNvSpPr>
          <p:nvPr>
            <p:ph type="ftr" sz="quarter" idx="11"/>
          </p:nvPr>
        </p:nvSpPr>
        <p:spPr/>
        <p:txBody>
          <a:bodyPr/>
          <a:lstStyle/>
          <a:p>
            <a:r>
              <a:rPr lang="en-US"/>
              <a:t>Zakir Ahmad</a:t>
            </a:r>
          </a:p>
        </p:txBody>
      </p:sp>
      <p:sp>
        <p:nvSpPr>
          <p:cNvPr id="3" name="Date Placeholder 2">
            <a:extLst>
              <a:ext uri="{FF2B5EF4-FFF2-40B4-BE49-F238E27FC236}">
                <a16:creationId xmlns:a16="http://schemas.microsoft.com/office/drawing/2014/main" id="{A3E30A26-13B9-B254-54B2-A939A46B4406}"/>
              </a:ext>
            </a:extLst>
          </p:cNvPr>
          <p:cNvSpPr>
            <a:spLocks noGrp="1"/>
          </p:cNvSpPr>
          <p:nvPr>
            <p:ph type="dt" sz="half" idx="10"/>
          </p:nvPr>
        </p:nvSpPr>
        <p:spPr/>
        <p:txBody>
          <a:bodyPr/>
          <a:lstStyle/>
          <a:p>
            <a:fld id="{626157BC-1D4F-4CE0-98CC-BB02609B205B}" type="datetime1">
              <a:rPr lang="en-US" smtClean="0"/>
              <a:t>5/19/2024</a:t>
            </a:fld>
            <a:endParaRPr lang="en-US"/>
          </a:p>
        </p:txBody>
      </p:sp>
    </p:spTree>
    <p:extLst>
      <p:ext uri="{BB962C8B-B14F-4D97-AF65-F5344CB8AC3E}">
        <p14:creationId xmlns:p14="http://schemas.microsoft.com/office/powerpoint/2010/main" val="2261332921"/>
      </p:ext>
    </p:extLst>
  </p:cSld>
  <p:clrMapOvr>
    <a:masterClrMapping/>
  </p:clrMapOvr>
  <mc:AlternateContent xmlns:mc="http://schemas.openxmlformats.org/markup-compatibility/2006" xmlns:p14="http://schemas.microsoft.com/office/powerpoint/2010/main">
    <mc:Choice Requires="p14">
      <p:transition spd="slow" p14:dur="2000" advTm="156722"/>
    </mc:Choice>
    <mc:Fallback xmlns="">
      <p:transition spd="slow" advTm="156722"/>
    </mc:Fallback>
  </mc:AlternateContent>
  <p:extLst>
    <p:ext uri="{3A86A75C-4F4B-4683-9AE1-C65F6400EC91}">
      <p14:laserTraceLst xmlns:p14="http://schemas.microsoft.com/office/powerpoint/2010/main">
        <p14:tracePtLst>
          <p14:tracePt t="744" x="11415713" y="2828925"/>
          <p14:tracePt t="752" x="10702925" y="2640013"/>
          <p14:tracePt t="761" x="10013950" y="2552700"/>
          <p14:tracePt t="772" x="9350375" y="2478088"/>
          <p14:tracePt t="783" x="8712200" y="2478088"/>
          <p14:tracePt t="794" x="8099425" y="2478088"/>
          <p14:tracePt t="802" x="7285038" y="2516188"/>
          <p14:tracePt t="812" x="6746875" y="2627313"/>
          <p14:tracePt t="823" x="6270625" y="2765425"/>
          <p14:tracePt t="833" x="5808663" y="2852738"/>
          <p14:tracePt t="843" x="5470525" y="2952750"/>
          <p14:tracePt t="853" x="5245100" y="3041650"/>
          <p14:tracePt t="863" x="5081588" y="3128963"/>
          <p14:tracePt t="878" x="5032375" y="3165475"/>
          <p14:tracePt t="883" x="4981575" y="3178175"/>
          <p14:tracePt t="895" x="4981575" y="3190875"/>
          <p14:tracePt t="903" x="4968875" y="3190875"/>
          <p14:tracePt t="964" x="4981575" y="3190875"/>
          <p14:tracePt t="976" x="4994275" y="3190875"/>
          <p14:tracePt t="984" x="5032375" y="3228975"/>
          <p14:tracePt t="995" x="5081588" y="3303588"/>
          <p14:tracePt t="1005" x="5106988" y="3354388"/>
          <p14:tracePt t="1015" x="5119688" y="3390900"/>
          <p14:tracePt t="1027" x="5119688" y="3403600"/>
          <p14:tracePt t="1035" x="5132388" y="3416300"/>
          <p14:tracePt t="1058" x="5132388" y="3429000"/>
          <p14:tracePt t="1066" x="5106988" y="3441700"/>
          <p14:tracePt t="1077" x="5057775" y="3479800"/>
          <p14:tracePt t="1086" x="4932363" y="3567113"/>
          <p14:tracePt t="1096" x="4743450" y="3667125"/>
          <p14:tracePt t="1110" x="4481513" y="3803650"/>
          <p14:tracePt t="1116" x="4168775" y="3916363"/>
          <p14:tracePt t="1128" x="3892550" y="4005263"/>
          <p14:tracePt t="1137" x="3630613" y="4067175"/>
          <p14:tracePt t="1147" x="3367088" y="4092575"/>
          <p14:tracePt t="1160" x="3228975" y="4129088"/>
          <p14:tracePt t="1167" x="3141663" y="4129088"/>
          <p14:tracePt t="1177" x="3116263" y="4129088"/>
          <p14:tracePt t="1188" x="3103563" y="4129088"/>
          <p14:tracePt t="1197" x="3092450" y="4129088"/>
          <p14:tracePt t="1239" x="3103563" y="4129088"/>
          <p14:tracePt t="1248" x="3154363" y="4129088"/>
          <p14:tracePt t="1259" x="3241675" y="4129088"/>
          <p14:tracePt t="1268" x="3341688" y="4129088"/>
          <p14:tracePt t="1279" x="3492500" y="4117975"/>
          <p14:tracePt t="1292" x="3679825" y="4117975"/>
          <p14:tracePt t="1299" x="3830638" y="4117975"/>
          <p14:tracePt t="1310" x="3979863" y="4117975"/>
          <p14:tracePt t="1319" x="4105275" y="4129088"/>
          <p14:tracePt t="1329" x="4217988" y="4141788"/>
          <p14:tracePt t="1343" x="4281488" y="4154488"/>
          <p14:tracePt t="1350" x="4318000" y="4154488"/>
          <p14:tracePt t="1361" x="4356100" y="4179888"/>
          <p14:tracePt t="1370" x="4356100" y="4205288"/>
          <p14:tracePt t="1380" x="4356100" y="4217988"/>
          <p14:tracePt t="1393" x="4356100" y="4254500"/>
          <p14:tracePt t="1400" x="4343400" y="4267200"/>
          <p14:tracePt t="1410" x="4343400" y="4279900"/>
          <p14:tracePt t="1421" x="4330700" y="4279900"/>
          <p14:tracePt t="1431" x="4318000" y="4292600"/>
          <p14:tracePt t="1472" x="4318000" y="4254500"/>
          <p14:tracePt t="1481" x="4330700" y="4192588"/>
          <p14:tracePt t="1492" x="4394200" y="4105275"/>
          <p14:tracePt t="1502" x="4506913" y="3992563"/>
          <p14:tracePt t="1511" x="4630738" y="3879850"/>
          <p14:tracePt t="1525" x="4743450" y="3792538"/>
          <p14:tracePt t="1533" x="4856163" y="3716338"/>
          <p14:tracePt t="1543" x="4945063" y="3679825"/>
          <p14:tracePt t="1552" x="5019675" y="3654425"/>
          <p14:tracePt t="1563" x="5045075" y="3641725"/>
          <p14:tracePt t="1576" x="5081588" y="3629025"/>
          <p14:tracePt t="1594" x="5094288" y="3629025"/>
          <p14:tracePt t="1625" x="5045075" y="3641725"/>
          <p14:tracePt t="1635" x="4894263" y="3703638"/>
          <p14:tracePt t="1643" x="4643438" y="3779838"/>
          <p14:tracePt t="1654" x="4330700" y="3879850"/>
          <p14:tracePt t="1664" x="4030663" y="3929063"/>
          <p14:tracePt t="1676" x="3805238" y="3967163"/>
          <p14:tracePt t="1684" x="3692525" y="3992563"/>
          <p14:tracePt t="1694" x="3643313" y="3992563"/>
          <p14:tracePt t="1705" x="3605213" y="3992563"/>
          <p14:tracePt t="1714" x="3592513" y="3992563"/>
          <p14:tracePt t="1726" x="3592513" y="3979863"/>
          <p14:tracePt t="1735" x="3617913" y="3905250"/>
          <p14:tracePt t="1744" x="3756025" y="3754438"/>
          <p14:tracePt t="1760" x="4005263" y="3490913"/>
          <p14:tracePt t="1765" x="4368800" y="3178175"/>
          <p14:tracePt t="1776" x="4681538" y="2928938"/>
          <p14:tracePt t="1785" x="4945063" y="2778125"/>
          <p14:tracePt t="1796" x="5106988" y="2690813"/>
          <p14:tracePt t="1810" x="5245100" y="2616200"/>
          <p14:tracePt t="1816" x="5332413" y="2578100"/>
          <p14:tracePt t="1827" x="5383213" y="2565400"/>
          <p14:tracePt t="1836" x="5394325" y="2552700"/>
          <p14:tracePt t="1846" x="5407025" y="2540000"/>
          <p14:tracePt t="1897" x="5357813" y="2540000"/>
          <p14:tracePt t="1908" x="5257800" y="2565400"/>
          <p14:tracePt t="1917" x="5106988" y="2603500"/>
          <p14:tracePt t="1928" x="4906963" y="2640013"/>
          <p14:tracePt t="1938" x="4743450" y="2678113"/>
          <p14:tracePt t="1948" x="4556125" y="2690813"/>
          <p14:tracePt t="1959" x="4406900" y="2703513"/>
          <p14:tracePt t="1968" x="4281488" y="2703513"/>
          <p14:tracePt t="1978" x="4156075" y="2703513"/>
          <p14:tracePt t="1991" x="4056063" y="2703513"/>
          <p14:tracePt t="1998" x="3979863" y="2703513"/>
          <p14:tracePt t="2008" x="3905250" y="2690813"/>
          <p14:tracePt t="2019" x="3830638" y="2678113"/>
          <p14:tracePt t="2029" x="3743325" y="2652713"/>
          <p14:tracePt t="2042" x="3679825" y="2640013"/>
          <p14:tracePt t="2049" x="3567113" y="2616200"/>
          <p14:tracePt t="2060" x="3467100" y="2590800"/>
          <p14:tracePt t="2070" x="3379788" y="2565400"/>
          <p14:tracePt t="2079" x="3254375" y="2527300"/>
          <p14:tracePt t="2093" x="3167063" y="2490788"/>
          <p14:tracePt t="2100" x="3092450" y="2452688"/>
          <p14:tracePt t="2111" x="3054350" y="2414588"/>
          <p14:tracePt t="2122" x="3003550" y="2378075"/>
          <p14:tracePt t="2130" x="2992438" y="2365375"/>
          <p14:tracePt t="2143" x="2967038" y="2339975"/>
          <p14:tracePt t="2150" x="2967038" y="2303463"/>
          <p14:tracePt t="2160" x="2954338" y="2278063"/>
          <p14:tracePt t="2174" x="2954338" y="2239963"/>
          <p14:tracePt t="2181" x="2954338" y="2214563"/>
          <p14:tracePt t="2192" x="2954338" y="2201863"/>
          <p14:tracePt t="2201" x="2954338" y="2190750"/>
          <p14:tracePt t="2211" x="2967038" y="2139950"/>
          <p14:tracePt t="2225" x="2992438" y="2101850"/>
          <p14:tracePt t="2231" x="3067050" y="2027238"/>
          <p14:tracePt t="2243" x="3167063" y="1927225"/>
          <p14:tracePt t="2252" x="3354388" y="1765300"/>
          <p14:tracePt t="2262" x="3630613" y="1589088"/>
          <p14:tracePt t="2275" x="3930650" y="1389063"/>
          <p14:tracePt t="2282" x="4205288" y="1214438"/>
          <p14:tracePt t="2293" x="4443413" y="1076325"/>
          <p14:tracePt t="2303" x="4594225" y="1001713"/>
          <p14:tracePt t="2313" x="4768850" y="925513"/>
          <p14:tracePt t="2326" x="4906963" y="863600"/>
          <p14:tracePt t="2333" x="5094288" y="763588"/>
          <p14:tracePt t="2343" x="5232400" y="712788"/>
          <p14:tracePt t="2354" x="5370513" y="663575"/>
          <p14:tracePt t="2363" x="5495925" y="600075"/>
          <p14:tracePt t="2374" x="5607050" y="563563"/>
          <p14:tracePt t="2384" x="5719763" y="512763"/>
          <p14:tracePt t="2393" x="5845175" y="450850"/>
          <p14:tracePt t="2408" x="5945188" y="412750"/>
          <p14:tracePt t="2414" x="6070600" y="363538"/>
          <p14:tracePt t="2424" x="6183313" y="325438"/>
          <p14:tracePt t="2435" x="6321425" y="274638"/>
          <p14:tracePt t="2444" x="6434138" y="250825"/>
          <p14:tracePt t="2458" x="6534150" y="225425"/>
          <p14:tracePt t="2465" x="6621463" y="212725"/>
          <p14:tracePt t="2476" x="6708775" y="212725"/>
          <p14:tracePt t="2485" x="6746875" y="212725"/>
          <p14:tracePt t="2495" x="6797675" y="212725"/>
          <p14:tracePt t="2507" x="6834188" y="212725"/>
          <p14:tracePt t="2515" x="6884988" y="212725"/>
          <p14:tracePt t="2525" x="6910388" y="212725"/>
          <p14:tracePt t="2536" x="6959600" y="212725"/>
          <p14:tracePt t="2545" x="7010400" y="225425"/>
          <p14:tracePt t="2558" x="7085013" y="238125"/>
          <p14:tracePt t="2566" x="7134225" y="263525"/>
          <p14:tracePt t="2576" x="7185025" y="274638"/>
          <p14:tracePt t="2587" x="7235825" y="312738"/>
          <p14:tracePt t="2596" x="7285038" y="350838"/>
          <p14:tracePt t="2609" x="7323138" y="374650"/>
          <p14:tracePt t="2616" x="7397750" y="425450"/>
          <p14:tracePt t="2627" x="7510463" y="487363"/>
          <p14:tracePt t="2637" x="7648575" y="576263"/>
          <p14:tracePt t="2647" x="7761288" y="650875"/>
          <p14:tracePt t="2658" x="7935913" y="738188"/>
          <p14:tracePt t="2667" x="8186738" y="850900"/>
          <p14:tracePt t="2677" x="8348663" y="925513"/>
          <p14:tracePt t="2691" x="8499475" y="1014413"/>
          <p14:tracePt t="2698" x="8661400" y="1076325"/>
          <p14:tracePt t="2709" x="8763000" y="1125538"/>
          <p14:tracePt t="2718" x="8850313" y="1176338"/>
          <p14:tracePt t="2728" x="8899525" y="1201738"/>
          <p14:tracePt t="2741" x="8963025" y="1250950"/>
          <p14:tracePt t="2748" x="8999538" y="1301750"/>
          <p14:tracePt t="2759" x="9024938" y="1350963"/>
          <p14:tracePt t="2769" x="9063038" y="1414463"/>
          <p14:tracePt t="2779" x="9088438" y="1463675"/>
          <p14:tracePt t="2791" x="9099550" y="1514475"/>
          <p14:tracePt t="2799" x="9112250" y="1552575"/>
          <p14:tracePt t="2809" x="9124950" y="1576388"/>
          <p14:tracePt t="2820" x="9137650" y="1614488"/>
          <p14:tracePt t="2829" x="9137650" y="1639888"/>
          <p14:tracePt t="2841" x="9137650" y="1676400"/>
          <p14:tracePt t="2850" x="9137650" y="1689100"/>
          <p14:tracePt t="2859" x="9137650" y="1727200"/>
          <p14:tracePt t="2871" x="9137650" y="1752600"/>
          <p14:tracePt t="2881" x="9137650" y="1789113"/>
          <p14:tracePt t="2892" x="9137650" y="1839913"/>
          <p14:tracePt t="2901" x="9137650" y="1901825"/>
          <p14:tracePt t="2910" x="9112250" y="1952625"/>
          <p14:tracePt t="2924" x="9088438" y="2001838"/>
          <p14:tracePt t="2931" x="9050338" y="2052638"/>
          <p14:tracePt t="2945" x="9024938" y="2101850"/>
          <p14:tracePt t="2951" x="8986838" y="2152650"/>
          <p14:tracePt t="2961" x="8924925" y="2201863"/>
          <p14:tracePt t="2974" x="8837613" y="2303463"/>
          <p14:tracePt t="2982" x="8737600" y="2365375"/>
          <p14:tracePt t="2992" x="8650288" y="2427288"/>
          <p14:tracePt t="3002" x="8537575" y="2527300"/>
          <p14:tracePt t="3012" x="8448675" y="2590800"/>
          <p14:tracePt t="3024" x="8335963" y="2678113"/>
          <p14:tracePt t="3032" x="8248650" y="2752725"/>
          <p14:tracePt t="3044" x="8123238" y="2852738"/>
          <p14:tracePt t="3053" x="8010525" y="2928938"/>
          <p14:tracePt t="3062" x="7923213" y="3016250"/>
          <p14:tracePt t="3075" x="7810500" y="3078163"/>
          <p14:tracePt t="3083" x="7723188" y="3128963"/>
          <p14:tracePt t="3093" x="7635875" y="3178175"/>
          <p14:tracePt t="3107" x="7535863" y="3216275"/>
          <p14:tracePt t="3113" x="7459663" y="3267075"/>
          <p14:tracePt t="3125" x="7410450" y="3290888"/>
          <p14:tracePt t="3133" x="7335838" y="3328988"/>
          <p14:tracePt t="3143" x="7285038" y="3354388"/>
          <p14:tracePt t="3158" x="7235825" y="3378200"/>
          <p14:tracePt t="3164" x="7197725" y="3403600"/>
          <p14:tracePt t="3175" x="7146925" y="3429000"/>
          <p14:tracePt t="3185" x="7123113" y="3441700"/>
          <p14:tracePt t="3197" x="7059613" y="3467100"/>
          <p14:tracePt t="3207" x="7010400" y="3479800"/>
          <p14:tracePt t="3215" x="6897688" y="3503613"/>
          <p14:tracePt t="3225" x="6808788" y="3529013"/>
          <p14:tracePt t="3236" x="6696075" y="3541713"/>
          <p14:tracePt t="3245" x="6559550" y="3567113"/>
          <p14:tracePt t="3257" x="6421438" y="3603625"/>
          <p14:tracePt t="3265" x="6308725" y="3629025"/>
          <p14:tracePt t="3276" x="6183313" y="3641725"/>
          <p14:tracePt t="3286" x="6070600" y="3654425"/>
          <p14:tracePt t="3296" x="5945188" y="3679825"/>
          <p14:tracePt t="3308" x="5845175" y="3679825"/>
          <p14:tracePt t="3316" x="5745163" y="3692525"/>
          <p14:tracePt t="3326" x="5607050" y="3703638"/>
          <p14:tracePt t="3336" x="5470525" y="3716338"/>
          <p14:tracePt t="3346" x="5357813" y="3729038"/>
          <p14:tracePt t="3358" x="5245100" y="3729038"/>
          <p14:tracePt t="3369" x="5145088" y="3729038"/>
          <p14:tracePt t="3377" x="5045075" y="3729038"/>
          <p14:tracePt t="3390" x="4956175" y="3729038"/>
          <p14:tracePt t="3398" x="4856163" y="3729038"/>
          <p14:tracePt t="3408" x="4756150" y="3729038"/>
          <p14:tracePt t="3419" x="4668838" y="3729038"/>
          <p14:tracePt t="3427" x="4556125" y="3729038"/>
          <p14:tracePt t="3440" x="4456113" y="3729038"/>
          <p14:tracePt t="3448" x="4318000" y="3716338"/>
          <p14:tracePt t="3458" x="4192588" y="3703638"/>
          <p14:tracePt t="3469" x="4043363" y="3679825"/>
          <p14:tracePt t="3478" x="3867150" y="3667125"/>
          <p14:tracePt t="3491" x="3667125" y="3616325"/>
          <p14:tracePt t="3499" x="3505200" y="3590925"/>
          <p14:tracePt t="3508" x="3354388" y="3541713"/>
          <p14:tracePt t="3519" x="3179763" y="3490913"/>
          <p14:tracePt t="3531" x="2941638" y="3416300"/>
          <p14:tracePt t="3541" x="2690813" y="3316288"/>
          <p14:tracePt t="3549" x="2465388" y="3228975"/>
          <p14:tracePt t="3559" x="2339975" y="3165475"/>
          <p14:tracePt t="3573" x="2239963" y="3090863"/>
          <p14:tracePt t="3579" x="2127250" y="3028950"/>
          <p14:tracePt t="3590" x="2039938" y="2965450"/>
          <p14:tracePt t="3600" x="1978025" y="2916238"/>
          <p14:tracePt t="3610" x="1914525" y="2852738"/>
          <p14:tracePt t="3624" x="1878013" y="2790825"/>
          <p14:tracePt t="3630" x="1839913" y="2716213"/>
          <p14:tracePt t="3642" x="1827213" y="2665413"/>
          <p14:tracePt t="3651" x="1814513" y="2603500"/>
          <p14:tracePt t="3660" x="1814513" y="2552700"/>
          <p14:tracePt t="3674" x="1814513" y="2503488"/>
          <p14:tracePt t="3682" x="1814513" y="2465388"/>
          <p14:tracePt t="3691" x="1814513" y="2427288"/>
          <p14:tracePt t="3702" x="1814513" y="2390775"/>
          <p14:tracePt t="3713" x="1814513" y="2352675"/>
          <p14:tracePt t="3723" x="1814513" y="2327275"/>
          <p14:tracePt t="3732" x="1839913" y="2265363"/>
          <p14:tracePt t="3742" x="1865313" y="2201863"/>
          <p14:tracePt t="3756" x="1914525" y="2114550"/>
          <p14:tracePt t="3762" x="1952625" y="2039938"/>
          <p14:tracePt t="3772" x="2027238" y="1927225"/>
          <p14:tracePt t="3782" x="2139950" y="1801813"/>
          <p14:tracePt t="3793" x="2239963" y="1714500"/>
          <p14:tracePt t="3807" x="2328863" y="1627188"/>
          <p14:tracePt t="3813" x="2478088" y="1539875"/>
          <p14:tracePt t="3824" x="2578100" y="1450975"/>
          <p14:tracePt t="3833" x="2703513" y="1389063"/>
          <p14:tracePt t="3843" x="2867025" y="1301750"/>
          <p14:tracePt t="3856" x="2992438" y="1227138"/>
          <p14:tracePt t="3863" x="3103563" y="1163638"/>
          <p14:tracePt t="3875" x="3216275" y="1089025"/>
          <p14:tracePt t="3884" x="3341688" y="1038225"/>
          <p14:tracePt t="3894" x="3517900" y="963613"/>
          <p14:tracePt t="3908" x="3679825" y="876300"/>
          <p14:tracePt t="3914" x="3856038" y="812800"/>
          <p14:tracePt t="3924" x="3979863" y="763588"/>
          <p14:tracePt t="3935" x="4105275" y="712788"/>
          <p14:tracePt t="3946" x="4205288" y="663575"/>
          <p14:tracePt t="3956" x="4281488" y="650875"/>
          <p14:tracePt t="3965" x="4356100" y="625475"/>
          <p14:tracePt t="3976" x="4418013" y="600075"/>
          <p14:tracePt t="3989" x="4456113" y="588963"/>
          <p14:tracePt t="3995" x="4518025" y="576263"/>
          <p14:tracePt t="4007" x="4556125" y="550863"/>
          <p14:tracePt t="4015" x="4630738" y="538163"/>
          <p14:tracePt t="4025" x="4694238" y="525463"/>
          <p14:tracePt t="4040" x="4756150" y="512763"/>
          <p14:tracePt t="4046" x="4843463" y="500063"/>
          <p14:tracePt t="4057" x="4956175" y="476250"/>
          <p14:tracePt t="4066" x="5081588" y="438150"/>
          <p14:tracePt t="4077" x="5181600" y="412750"/>
          <p14:tracePt t="4090" x="5257800" y="400050"/>
          <p14:tracePt t="4096" x="5345113" y="374650"/>
          <p14:tracePt t="4108" x="5407025" y="363538"/>
          <p14:tracePt t="4118" x="5470525" y="363538"/>
          <p14:tracePt t="4127" x="5557838" y="338138"/>
          <p14:tracePt t="4140" x="5645150" y="325438"/>
          <p14:tracePt t="4147" x="5719763" y="312738"/>
          <p14:tracePt t="4158" x="5795963" y="300038"/>
          <p14:tracePt t="4168" x="5883275" y="300038"/>
          <p14:tracePt t="4178" x="5970588" y="287338"/>
          <p14:tracePt t="4190" x="6021388" y="274638"/>
          <p14:tracePt t="4198" x="6083300" y="274638"/>
          <p14:tracePt t="4208" x="6208713" y="274638"/>
          <p14:tracePt t="4221" x="6359525" y="274638"/>
          <p14:tracePt t="4228" x="6483350" y="274638"/>
          <p14:tracePt t="4239" x="6608763" y="274638"/>
          <p14:tracePt t="4249" x="6721475" y="274638"/>
          <p14:tracePt t="4258" x="6808788" y="274638"/>
          <p14:tracePt t="4272" x="6897688" y="274638"/>
          <p14:tracePt t="4279" x="6972300" y="287338"/>
          <p14:tracePt t="4289" x="7085013" y="312738"/>
          <p14:tracePt t="4299" x="7223125" y="338138"/>
          <p14:tracePt t="4309" x="7410450" y="400050"/>
          <p14:tracePt t="4322" x="7635875" y="487363"/>
          <p14:tracePt t="4329" x="7910513" y="600075"/>
          <p14:tracePt t="4340" x="8199438" y="725488"/>
          <p14:tracePt t="4350" x="8361363" y="825500"/>
          <p14:tracePt t="4360" x="8461375" y="889000"/>
          <p14:tracePt t="4374" x="8548688" y="938213"/>
          <p14:tracePt t="4380" x="8624888" y="976313"/>
          <p14:tracePt t="4391" x="8674100" y="1014413"/>
          <p14:tracePt t="4401" x="8724900" y="1050925"/>
          <p14:tracePt t="4411" x="8774113" y="1089025"/>
          <p14:tracePt t="4422" x="8799513" y="1125538"/>
          <p14:tracePt t="4431" x="8850313" y="1201738"/>
          <p14:tracePt t="4442" x="8899525" y="1263650"/>
          <p14:tracePt t="4455" x="8963025" y="1363663"/>
          <p14:tracePt t="4462" x="9037638" y="1476375"/>
          <p14:tracePt t="4473" x="9099550" y="1576388"/>
          <p14:tracePt t="4482" x="9137650" y="1627188"/>
          <p14:tracePt t="4492" x="9150350" y="1663700"/>
          <p14:tracePt t="4505" x="9175750" y="1689100"/>
          <p14:tracePt t="4524" x="9175750" y="1701800"/>
          <p14:tracePt t="4532" x="9175750" y="1714500"/>
          <p14:tracePt t="4554" x="9175750" y="1727200"/>
          <p14:tracePt t="4564" x="9175750" y="1752600"/>
          <p14:tracePt t="4573" x="9175750" y="1814513"/>
          <p14:tracePt t="4583" x="9112250" y="1939925"/>
          <p14:tracePt t="4593" x="9063038" y="2039938"/>
          <p14:tracePt t="4606" x="8986838" y="2152650"/>
          <p14:tracePt t="4613" x="8899525" y="2265363"/>
          <p14:tracePt t="4625" x="8837613" y="2352675"/>
          <p14:tracePt t="4634" x="8774113" y="2427288"/>
          <p14:tracePt t="4644" x="8699500" y="2490788"/>
          <p14:tracePt t="4656" x="8599488" y="2565400"/>
          <p14:tracePt t="4664" x="8537575" y="2627313"/>
          <p14:tracePt t="4674" x="8412163" y="2703513"/>
          <p14:tracePt t="4689" x="8274050" y="2816225"/>
          <p14:tracePt t="4694" x="8048625" y="3028950"/>
          <p14:tracePt t="4706" x="7797800" y="3267075"/>
          <p14:tracePt t="4715" x="7535863" y="3490913"/>
          <p14:tracePt t="4725" x="7385050" y="3641725"/>
          <p14:tracePt t="4739" x="7197725" y="3779838"/>
          <p14:tracePt t="4745" x="7072313" y="3867150"/>
          <p14:tracePt t="4757" x="6972300" y="3954463"/>
          <p14:tracePt t="4765" x="6872288" y="4017963"/>
          <p14:tracePt t="4776" x="6797675" y="4067175"/>
          <p14:tracePt t="4788" x="6708775" y="4105275"/>
          <p14:tracePt t="4796" x="6634163" y="4129088"/>
          <p14:tracePt t="4810" x="6572250" y="4141788"/>
          <p14:tracePt t="4816" x="6496050" y="4167188"/>
          <p14:tracePt t="4826" x="6446838" y="4167188"/>
          <p14:tracePt t="4839" x="6370638" y="4167188"/>
          <p14:tracePt t="4846" x="6321425" y="4167188"/>
          <p14:tracePt t="4857" x="6259513" y="4167188"/>
          <p14:tracePt t="4867" x="6196013" y="4167188"/>
          <p14:tracePt t="4889" x="6070600" y="4167188"/>
          <p14:tracePt t="4897" x="5983288" y="4167188"/>
          <p14:tracePt t="4907" x="5921375" y="4167188"/>
          <p14:tracePt t="4921" x="5821363" y="4167188"/>
          <p14:tracePt t="4928" x="5708650" y="4141788"/>
          <p14:tracePt t="4938" x="5607050" y="4129088"/>
          <p14:tracePt t="4949" x="5470525" y="4117975"/>
          <p14:tracePt t="4958" x="5357813" y="4079875"/>
          <p14:tracePt t="4972" x="5207000" y="4041775"/>
          <p14:tracePt t="4978" x="5032375" y="4017963"/>
          <p14:tracePt t="4989" x="4856163" y="3954463"/>
          <p14:tracePt t="4999" x="4619625" y="3867150"/>
          <p14:tracePt t="5009" x="4305300" y="3754438"/>
          <p14:tracePt t="5022" x="4081463" y="3654425"/>
          <p14:tracePt t="5029" x="3917950" y="3554413"/>
          <p14:tracePt t="5039" x="3717925" y="3441700"/>
          <p14:tracePt t="5051" x="3592513" y="3341688"/>
          <p14:tracePt t="5059" x="3479800" y="3254375"/>
          <p14:tracePt t="5071" x="3367088" y="3165475"/>
          <p14:tracePt t="5080" x="3279775" y="3090863"/>
          <p14:tracePt t="5090" x="3205163" y="2990850"/>
          <p14:tracePt t="5101" x="3116263" y="2878138"/>
          <p14:tracePt t="5110" x="3054350" y="2765425"/>
          <p14:tracePt t="5122" x="2979738" y="2678113"/>
          <p14:tracePt t="5130" x="2928938" y="2578100"/>
          <p14:tracePt t="5141" x="2879725" y="2503488"/>
          <p14:tracePt t="5155" x="2841625" y="2427288"/>
          <p14:tracePt t="5161" x="2816225" y="2365375"/>
          <p14:tracePt t="5172" x="2816225" y="2303463"/>
          <p14:tracePt t="5181" x="2803525" y="2252663"/>
          <p14:tracePt t="5191" x="2790825" y="2201863"/>
          <p14:tracePt t="5205" x="2790825" y="2165350"/>
          <p14:tracePt t="5211" x="2790825" y="2127250"/>
          <p14:tracePt t="5221" x="2778125" y="2089150"/>
          <p14:tracePt t="5232" x="2778125" y="2065338"/>
          <p14:tracePt t="5242" x="2778125" y="2039938"/>
          <p14:tracePt t="5255" x="2778125" y="2014538"/>
          <p14:tracePt t="5262" x="2778125" y="1978025"/>
          <p14:tracePt t="5272" x="2778125" y="1952625"/>
          <p14:tracePt t="5283" x="2790825" y="1914525"/>
          <p14:tracePt t="5293" x="2841625" y="1852613"/>
          <p14:tracePt t="5305" x="2903538" y="1789113"/>
          <p14:tracePt t="5313" x="2979738" y="1727200"/>
          <p14:tracePt t="5323" x="3092450" y="1639888"/>
          <p14:tracePt t="5333" x="3228975" y="1539875"/>
          <p14:tracePt t="5344" x="3379788" y="1450975"/>
          <p14:tracePt t="5355" x="3554413" y="1339850"/>
          <p14:tracePt t="5364" x="3817938" y="1214438"/>
          <p14:tracePt t="5374" x="4143375" y="1038225"/>
          <p14:tracePt t="5388" x="4394200" y="938213"/>
          <p14:tracePt t="5393" x="4643438" y="850900"/>
          <p14:tracePt t="5405" x="4794250" y="788988"/>
          <p14:tracePt t="5414" x="4981575" y="712788"/>
          <p14:tracePt t="5424" x="5094288" y="676275"/>
          <p14:tracePt t="5438" x="5219700" y="638175"/>
          <p14:tracePt t="5445" x="5319713" y="600075"/>
          <p14:tracePt t="5456" x="5394325" y="563563"/>
          <p14:tracePt t="5466" x="5483225" y="550863"/>
          <p14:tracePt t="5475" x="5570538" y="525463"/>
          <p14:tracePt t="5488" x="5657850" y="500063"/>
          <p14:tracePt t="5495" x="5745163" y="487363"/>
          <p14:tracePt t="5505" x="5845175" y="476250"/>
          <p14:tracePt t="5516" x="5945188" y="463550"/>
          <p14:tracePt t="5525" x="6057900" y="438150"/>
          <p14:tracePt t="5538" x="6157913" y="412750"/>
          <p14:tracePt t="5546" x="6259513" y="400050"/>
          <p14:tracePt t="5556" x="6383338" y="374650"/>
          <p14:tracePt t="5567" x="6496050" y="338138"/>
          <p14:tracePt t="5576" x="6684963" y="312738"/>
          <p14:tracePt t="5588" x="6859588" y="287338"/>
          <p14:tracePt t="5597" x="7010400" y="274638"/>
          <p14:tracePt t="5607" x="7134225" y="263525"/>
          <p14:tracePt t="5620" x="7259638" y="263525"/>
          <p14:tracePt t="5627" x="7359650" y="263525"/>
          <p14:tracePt t="5638" x="7459663" y="263525"/>
          <p14:tracePt t="5647" x="7523163" y="263525"/>
          <p14:tracePt t="5657" x="7610475" y="263525"/>
          <p14:tracePt t="5671" x="7710488" y="287338"/>
          <p14:tracePt t="5677" x="7823200" y="325438"/>
          <p14:tracePt t="5688" x="7961313" y="350838"/>
          <p14:tracePt t="5698" x="8148638" y="412750"/>
          <p14:tracePt t="5708" x="8312150" y="500063"/>
          <p14:tracePt t="5721" x="8435975" y="563563"/>
          <p14:tracePt t="5729" x="8537575" y="638175"/>
          <p14:tracePt t="5738" x="8612188" y="700088"/>
          <p14:tracePt t="5749" x="8650288" y="725488"/>
          <p14:tracePt t="5759" x="8674100" y="776288"/>
          <p14:tracePt t="5770" x="8699500" y="801688"/>
          <p14:tracePt t="5779" x="8724900" y="838200"/>
          <p14:tracePt t="5789" x="8750300" y="901700"/>
          <p14:tracePt t="5800" x="8763000" y="950913"/>
          <p14:tracePt t="5809" x="8786813" y="1076325"/>
          <p14:tracePt t="5821" x="8824913" y="1238250"/>
          <p14:tracePt t="5830" x="8850313" y="1427163"/>
          <p14:tracePt t="5839" x="8850313" y="1601788"/>
          <p14:tracePt t="5855" x="8850313" y="1714500"/>
          <p14:tracePt t="5860" x="8850313" y="1776413"/>
          <p14:tracePt t="5870" x="8850313" y="1814513"/>
          <p14:tracePt t="5886" x="8850313" y="1839913"/>
          <p14:tracePt t="5890" x="8850313" y="1852613"/>
          <p14:tracePt t="5911" x="8837613" y="1889125"/>
          <p14:tracePt t="5921" x="8824913" y="1927225"/>
          <p14:tracePt t="5932" x="8799513" y="1989138"/>
          <p14:tracePt t="5941" x="8774113" y="2039938"/>
          <p14:tracePt t="5954" x="8750300" y="2165350"/>
          <p14:tracePt t="5962" x="8712200" y="2252663"/>
          <p14:tracePt t="5972" x="8661400" y="2378075"/>
          <p14:tracePt t="5983" x="8637588" y="2452688"/>
          <p14:tracePt t="5992" x="8624888" y="2503488"/>
          <p14:tracePt t="6003" x="8599488" y="2565400"/>
          <p14:tracePt t="6012" x="8548688" y="2603500"/>
          <p14:tracePt t="6022" x="8512175" y="2640013"/>
          <p14:tracePt t="6037" x="8448675" y="2703513"/>
          <p14:tracePt t="6043" x="8374063" y="2778125"/>
          <p14:tracePt t="6055" x="8274050" y="2903538"/>
          <p14:tracePt t="6063" x="8161338" y="3028950"/>
          <p14:tracePt t="6073" x="8010525" y="3165475"/>
          <p14:tracePt t="6087" x="7886700" y="3278188"/>
          <p14:tracePt t="6093" x="7761288" y="3354388"/>
          <p14:tracePt t="6105" x="7648575" y="3429000"/>
          <p14:tracePt t="6114" x="7548563" y="3479800"/>
          <p14:tracePt t="6128" x="7448550" y="3516313"/>
          <p14:tracePt t="6136" x="7335838" y="3554413"/>
          <p14:tracePt t="6144" x="7235825" y="3603625"/>
          <p14:tracePt t="6156" x="7123113" y="3654425"/>
          <p14:tracePt t="6165" x="7010400" y="3692525"/>
          <p14:tracePt t="6174" x="6884988" y="3729038"/>
          <p14:tracePt t="6186" x="6772275" y="3779838"/>
          <p14:tracePt t="6195" x="6672263" y="3816350"/>
          <p14:tracePt t="6207" x="6596063" y="3854450"/>
          <p14:tracePt t="6215" x="6508750" y="3879850"/>
          <p14:tracePt t="6227" x="6421438" y="3905250"/>
          <p14:tracePt t="6236" x="6296025" y="3967163"/>
          <p14:tracePt t="6245" x="6208713" y="3992563"/>
          <p14:tracePt t="6255" x="6096000" y="4017963"/>
          <p14:tracePt t="6269" x="5995988" y="4029075"/>
          <p14:tracePt t="6276" x="5908675" y="4054475"/>
          <p14:tracePt t="6357" x="5895975" y="4054475"/>
          <p14:tracePt t="6369" x="5845175" y="4041775"/>
          <p14:tracePt t="6377" x="5657850" y="4005263"/>
          <p14:tracePt t="6387" x="5507038" y="3954463"/>
          <p14:tracePt t="6398" x="5370513" y="3916363"/>
          <p14:tracePt t="6407" x="5245100" y="3905250"/>
          <p14:tracePt t="6420" x="5132388" y="3879850"/>
          <p14:tracePt t="6428" x="5019675" y="3854450"/>
          <p14:tracePt t="6438" x="4906963" y="3829050"/>
          <p14:tracePt t="6449" x="4806950" y="3792538"/>
          <p14:tracePt t="6459" x="4668838" y="3729038"/>
          <p14:tracePt t="6470" x="4518025" y="3679825"/>
          <p14:tracePt t="6480" x="4381500" y="3603625"/>
          <p14:tracePt t="6488" x="4243388" y="3541713"/>
          <p14:tracePt t="6503" x="4117975" y="3441700"/>
          <p14:tracePt t="6509" x="3992563" y="3341688"/>
          <p14:tracePt t="6520" x="3905250" y="3228975"/>
          <p14:tracePt t="6529" x="3805238" y="3128963"/>
          <p14:tracePt t="6539" x="3717925" y="3016250"/>
          <p14:tracePt t="6554" x="3643313" y="2928938"/>
          <p14:tracePt t="6559" x="3567113" y="2840038"/>
          <p14:tracePt t="6570" x="3505200" y="2778125"/>
          <p14:tracePt t="6580" x="3454400" y="2728913"/>
          <p14:tracePt t="6590" x="3417888" y="2678113"/>
          <p14:tracePt t="6604" x="3379788" y="2652713"/>
          <p14:tracePt t="6611" x="3367088" y="2603500"/>
          <p14:tracePt t="6621" x="3328988" y="2565400"/>
          <p14:tracePt t="6631" x="3305175" y="2527300"/>
          <p14:tracePt t="6643" x="3292475" y="2490788"/>
          <p14:tracePt t="6654" x="3279775" y="2465388"/>
          <p14:tracePt t="6661" x="3267075" y="2439988"/>
          <p14:tracePt t="6672" x="3267075" y="2427288"/>
          <p14:tracePt t="6682" x="3254375" y="2403475"/>
          <p14:tracePt t="6691" x="3241675" y="2378075"/>
          <p14:tracePt t="6704" x="3241675" y="2365375"/>
          <p14:tracePt t="6712" x="3241675" y="2339975"/>
          <p14:tracePt t="6721" x="3228975" y="2314575"/>
          <p14:tracePt t="6735" x="3216275" y="2303463"/>
          <p14:tracePt t="6742" x="3216275" y="2290763"/>
          <p14:tracePt t="6754" x="3216275" y="2252663"/>
          <p14:tracePt t="6763" x="3216275" y="2214563"/>
          <p14:tracePt t="6772" x="3228975" y="2165350"/>
          <p14:tracePt t="6786" x="3254375" y="2114550"/>
          <p14:tracePt t="6792" x="3305175" y="2052638"/>
          <p14:tracePt t="6805" x="3379788" y="1939925"/>
          <p14:tracePt t="6813" x="3479800" y="1827213"/>
          <p14:tracePt t="6823" x="3579813" y="1739900"/>
          <p14:tracePt t="6837" x="3667125" y="1663700"/>
          <p14:tracePt t="6843" x="3792538" y="1576388"/>
          <p14:tracePt t="6853" x="3879850" y="1501775"/>
          <p14:tracePt t="6864" x="4017963" y="1401763"/>
          <p14:tracePt t="6886" x="4268788" y="1238250"/>
          <p14:tracePt t="6894" x="4456113" y="1101725"/>
          <p14:tracePt t="6903" x="4681538" y="989013"/>
          <p14:tracePt t="6915" x="4981575" y="850900"/>
          <p14:tracePt t="6926" x="5307013" y="688975"/>
          <p14:tracePt t="6936" x="5583238" y="576263"/>
          <p14:tracePt t="6945" x="5845175" y="463550"/>
          <p14:tracePt t="6955" x="6083300" y="374650"/>
          <p14:tracePt t="6968" x="6221413" y="325438"/>
          <p14:tracePt t="6975" x="6359525" y="287338"/>
          <p14:tracePt t="6985" x="6483350" y="250825"/>
          <p14:tracePt t="6995" x="6584950" y="225425"/>
          <p14:tracePt t="7006" x="6672263" y="200025"/>
          <p14:tracePt t="7020" x="6746875" y="187325"/>
          <p14:tracePt t="7026" x="6808788" y="174625"/>
          <p14:tracePt t="7037" x="6884988" y="161925"/>
          <p14:tracePt t="7046" x="6934200" y="161925"/>
          <p14:tracePt t="7056" x="7010400" y="150813"/>
          <p14:tracePt t="7070" x="7059613" y="138113"/>
          <p14:tracePt t="7077" x="7134225" y="138113"/>
          <p14:tracePt t="7087" x="7197725" y="138113"/>
          <p14:tracePt t="7097" x="7259638" y="138113"/>
          <p14:tracePt t="7107" x="7335838" y="138113"/>
          <p14:tracePt t="7119" x="7397750" y="138113"/>
          <p14:tracePt t="7127" x="7448550" y="150813"/>
          <p14:tracePt t="7137" x="7497763" y="174625"/>
          <p14:tracePt t="7148" x="7535863" y="187325"/>
          <p14:tracePt t="7157" x="7572375" y="200025"/>
          <p14:tracePt t="7169" x="7610475" y="238125"/>
          <p14:tracePt t="7178" x="7685088" y="274638"/>
          <p14:tracePt t="7188" x="7773988" y="338138"/>
          <p14:tracePt t="7202" x="7886700" y="438150"/>
          <p14:tracePt t="7208" x="7961313" y="525463"/>
          <p14:tracePt t="7219" x="8035925" y="600075"/>
          <p14:tracePt t="7229" x="8110538" y="700088"/>
          <p14:tracePt t="7238" x="8186738" y="788988"/>
          <p14:tracePt t="7251" x="8235950" y="850900"/>
          <p14:tracePt t="7259" x="8286750" y="912813"/>
          <p14:tracePt t="7270" x="8324850" y="989013"/>
          <p14:tracePt t="7279" x="8361363" y="1076325"/>
          <p14:tracePt t="7289" x="8412163" y="1176338"/>
          <p14:tracePt t="7303" x="8448675" y="1301750"/>
          <p14:tracePt t="7310" x="8486775" y="1439863"/>
          <p14:tracePt t="7320" x="8537575" y="1552575"/>
          <p14:tracePt t="7331" x="8561388" y="1663700"/>
          <p14:tracePt t="7340" x="8586788" y="1776413"/>
          <p14:tracePt t="7352" x="8612188" y="1852613"/>
          <p14:tracePt t="7360" x="8624888" y="1927225"/>
          <p14:tracePt t="7371" x="8637588" y="1978025"/>
          <p14:tracePt t="7384" x="8637588" y="2001838"/>
          <p14:tracePt t="7391" x="8637588" y="2027238"/>
          <p14:tracePt t="7402" x="8637588" y="2052638"/>
          <p14:tracePt t="7411" x="8637588" y="2114550"/>
          <p14:tracePt t="7421" x="8612188" y="2239963"/>
          <p14:tracePt t="7435" x="8586788" y="2390775"/>
          <p14:tracePt t="7441" x="8561388" y="2565400"/>
          <p14:tracePt t="7452" x="8537575" y="2690813"/>
          <p14:tracePt t="7461" x="8524875" y="2816225"/>
          <p14:tracePt t="7472" x="8512175" y="2903538"/>
          <p14:tracePt t="7486" x="8512175" y="2941638"/>
          <p14:tracePt t="7493" x="8499475" y="2952750"/>
          <p14:tracePt t="7503" x="8499475" y="2965450"/>
          <p14:tracePt t="7512" x="8499475" y="2978150"/>
          <p14:tracePt t="7534" x="8486775" y="2978150"/>
          <p14:tracePt t="7553" x="8474075" y="2978150"/>
          <p14:tracePt t="7563" x="8461375" y="2990850"/>
          <p14:tracePt t="7573" x="8435975" y="2990850"/>
          <p14:tracePt t="7585" x="8412163" y="2990850"/>
          <p14:tracePt t="7867" x="8399463" y="2990850"/>
          <p14:tracePt t="7879" x="8399463" y="3016250"/>
          <p14:tracePt t="7887" x="8361363" y="3054350"/>
          <p14:tracePt t="7901" x="8299450" y="3141663"/>
          <p14:tracePt t="7908" x="8248650" y="3278188"/>
          <p14:tracePt t="7918" x="8123238" y="3516313"/>
          <p14:tracePt t="7928" x="7986713" y="3803650"/>
          <p14:tracePt t="7938" x="7835900" y="4067175"/>
          <p14:tracePt t="7951" x="7748588" y="4230688"/>
          <p14:tracePt t="7958" x="7673975" y="4367213"/>
          <p14:tracePt t="7969" x="7572375" y="4492625"/>
          <p14:tracePt t="7980" x="7423150" y="4605338"/>
          <p14:tracePt t="7988" x="7297738" y="4692650"/>
          <p14:tracePt t="8002" x="7146925" y="4756150"/>
          <p14:tracePt t="8010" x="6946900" y="4805363"/>
          <p14:tracePt t="8019" x="6772275" y="4868863"/>
          <p14:tracePt t="8030" x="6559550" y="4879975"/>
          <p14:tracePt t="8039" x="6334125" y="4918075"/>
          <p14:tracePt t="8051" x="6170613" y="4918075"/>
          <p14:tracePt t="8060" x="5957888" y="4918075"/>
          <p14:tracePt t="8070" x="5795963" y="4868863"/>
          <p14:tracePt t="8084" x="5570538" y="4805363"/>
          <p14:tracePt t="8090" x="5281613" y="4692650"/>
          <p14:tracePt t="8101" x="5032375" y="4567238"/>
          <p14:tracePt t="8111" x="4868863" y="4479925"/>
          <p14:tracePt t="8120" x="4668838" y="4379913"/>
          <p14:tracePt t="8134" x="4530725" y="4318000"/>
          <p14:tracePt t="8141" x="4394200" y="4254500"/>
          <p14:tracePt t="8151" x="4294188" y="4205288"/>
          <p14:tracePt t="8161" x="4192588" y="4154488"/>
          <p14:tracePt t="8171" x="4105275" y="4105275"/>
          <p14:tracePt t="8184" x="4030663" y="4054475"/>
          <p14:tracePt t="8191" x="3956050" y="4005263"/>
          <p14:tracePt t="8202" x="3892550" y="3954463"/>
          <p14:tracePt t="8212" x="3843338" y="3905250"/>
          <p14:tracePt t="8222" x="3779838" y="3867150"/>
          <p14:tracePt t="8233" x="3730625" y="3803650"/>
          <p14:tracePt t="8242" x="3692525" y="3767138"/>
          <p14:tracePt t="8252" x="3654425" y="3716338"/>
          <p14:tracePt t="8263" x="3617913" y="3679825"/>
          <p14:tracePt t="8273" x="3605213" y="3641725"/>
          <p14:tracePt t="8284" x="3579813" y="3603625"/>
          <p14:tracePt t="8293" x="3554413" y="3567113"/>
          <p14:tracePt t="8302" x="3554413" y="3516313"/>
          <p14:tracePt t="8313" x="3541713" y="3454400"/>
          <p14:tracePt t="8323" x="3541713" y="3403600"/>
          <p14:tracePt t="8333" x="3530600" y="3354388"/>
          <p14:tracePt t="8344" x="3517900" y="3303588"/>
          <p14:tracePt t="8353" x="3517900" y="3241675"/>
          <p14:tracePt t="8368" x="3517900" y="3203575"/>
          <p14:tracePt t="8374" x="3517900" y="3141663"/>
          <p14:tracePt t="8384" x="3517900" y="3065463"/>
          <p14:tracePt t="8395" x="3530600" y="2978150"/>
          <p14:tracePt t="8404" x="3617913" y="2828925"/>
          <p14:tracePt t="8417" x="3756025" y="2665413"/>
          <p14:tracePt t="8425" x="3905250" y="2478088"/>
          <p14:tracePt t="8436" x="4056063" y="2339975"/>
          <p14:tracePt t="8445" x="4243388" y="2190750"/>
          <p14:tracePt t="8455" x="4381500" y="2078038"/>
          <p14:tracePt t="8469" x="4506913" y="1989138"/>
          <p14:tracePt t="8475" x="4606925" y="1939925"/>
          <p14:tracePt t="8486" x="4694238" y="1901825"/>
          <p14:tracePt t="8500" x="4768850" y="1865313"/>
          <p14:tracePt t="8505" x="4856163" y="1839913"/>
          <p14:tracePt t="8518" x="4945063" y="1801813"/>
          <p14:tracePt t="8526" x="5045075" y="1776413"/>
          <p14:tracePt t="8536" x="5194300" y="1714500"/>
          <p14:tracePt t="8551" x="5370513" y="1676400"/>
          <p14:tracePt t="8556" x="5519738" y="1639888"/>
          <p14:tracePt t="8568" x="5670550" y="1589088"/>
          <p14:tracePt t="8576" x="5808663" y="1563688"/>
          <p14:tracePt t="8586" x="5957888" y="1539875"/>
          <p14:tracePt t="8601" x="6083300" y="1527175"/>
          <p14:tracePt t="8607" x="6146800" y="1501775"/>
          <p14:tracePt t="8618" x="6234113" y="1489075"/>
          <p14:tracePt t="8628" x="6308725" y="1476375"/>
          <p14:tracePt t="8639" x="6346825" y="1476375"/>
          <p14:tracePt t="8651" x="6396038" y="1463675"/>
          <p14:tracePt t="8658" x="6434138" y="1463675"/>
          <p14:tracePt t="8667" x="6483350" y="1463675"/>
          <p14:tracePt t="8679" x="6521450" y="1463675"/>
          <p14:tracePt t="8688" x="6572250" y="1463675"/>
          <p14:tracePt t="8699" x="6621463" y="1463675"/>
          <p14:tracePt t="8709" x="6672263" y="1463675"/>
          <p14:tracePt t="8718" x="6734175" y="1463675"/>
          <p14:tracePt t="8729" x="6784975" y="1463675"/>
          <p14:tracePt t="8739" x="6846888" y="1463675"/>
          <p14:tracePt t="8750" x="6897688" y="1463675"/>
          <p14:tracePt t="8759" x="6972300" y="1463675"/>
          <p14:tracePt t="8769" x="7021513" y="1463675"/>
          <p14:tracePt t="8784" x="7110413" y="1463675"/>
          <p14:tracePt t="8791" x="7197725" y="1476375"/>
          <p14:tracePt t="8800" x="7246938" y="1476375"/>
          <p14:tracePt t="8810" x="7323138" y="1489075"/>
          <p14:tracePt t="8820" x="7397750" y="1501775"/>
          <p14:tracePt t="8834" x="7472363" y="1514475"/>
          <p14:tracePt t="8840" x="7535863" y="1539875"/>
          <p14:tracePt t="8851" x="7572375" y="1552575"/>
          <p14:tracePt t="8861" x="7635875" y="1576388"/>
          <p14:tracePt t="8870" x="7735888" y="1614488"/>
          <p14:tracePt t="8885" x="7810500" y="1663700"/>
          <p14:tracePt t="8891" x="7848600" y="1689100"/>
          <p14:tracePt t="8902" x="7910513" y="1752600"/>
          <p14:tracePt t="8912" x="7961313" y="1814513"/>
          <p14:tracePt t="8921" x="8010525" y="1901825"/>
          <p14:tracePt t="8933" x="8061325" y="2014538"/>
          <p14:tracePt t="8942" x="8123238" y="2127250"/>
          <p14:tracePt t="8951" x="8174038" y="2278063"/>
          <p14:tracePt t="8966" x="8212138" y="2390775"/>
          <p14:tracePt t="8972" x="8235950" y="2478088"/>
          <p14:tracePt t="8983" x="8261350" y="2578100"/>
          <p14:tracePt t="8992" x="8286750" y="2652713"/>
          <p14:tracePt t="9002" x="8312150" y="2728913"/>
          <p14:tracePt t="9017" x="8324850" y="2803525"/>
          <p14:tracePt t="9023" x="8335963" y="2852738"/>
          <p14:tracePt t="9034" x="8335963" y="2903538"/>
          <p14:tracePt t="9043" x="8335963" y="2952750"/>
          <p14:tracePt t="9056" x="8335963" y="3003550"/>
          <p14:tracePt t="9066" x="8335963" y="3054350"/>
          <p14:tracePt t="9073" x="8335963" y="3128963"/>
          <p14:tracePt t="9084" x="8335963" y="3216275"/>
          <p14:tracePt t="9094" x="8324850" y="3278188"/>
          <p14:tracePt t="9104" x="8299450" y="3354388"/>
          <p14:tracePt t="9117" x="8274050" y="3416300"/>
          <p14:tracePt t="9124" x="8235950" y="3467100"/>
          <p14:tracePt t="9134" x="8186738" y="3567113"/>
          <p14:tracePt t="9144" x="8135938" y="3654425"/>
          <p14:tracePt t="9155" x="8086725" y="3716338"/>
          <p14:tracePt t="9166" x="8048625" y="3767138"/>
          <p14:tracePt t="9175" x="8023225" y="3829050"/>
          <p14:tracePt t="9185" x="7986713" y="3867150"/>
          <p14:tracePt t="9196" x="7961313" y="3905250"/>
          <p14:tracePt t="9205" x="7935913" y="3929063"/>
          <p14:tracePt t="9217" x="7910513" y="3954463"/>
          <p14:tracePt t="9225" x="7897813" y="3979863"/>
          <p14:tracePt t="9235" x="7861300" y="3992563"/>
          <p14:tracePt t="9250" x="7835900" y="4017963"/>
          <p14:tracePt t="9255" x="7810500" y="4029075"/>
          <p14:tracePt t="9268" x="7773988" y="4067175"/>
          <p14:tracePt t="9276" x="7723188" y="4092575"/>
          <p14:tracePt t="9286" x="7648575" y="4117975"/>
          <p14:tracePt t="9299" x="7548563" y="4167188"/>
          <p14:tracePt t="9306" x="7459663" y="4217988"/>
          <p14:tracePt t="9318" x="7372350" y="4241800"/>
          <p14:tracePt t="9328" x="7310438" y="4254500"/>
          <p14:tracePt t="9337" x="7235825" y="4279900"/>
          <p14:tracePt t="9349" x="7172325" y="4292600"/>
          <p14:tracePt t="9357" x="7110413" y="4305300"/>
          <p14:tracePt t="9368" x="7021513" y="4330700"/>
          <p14:tracePt t="9378" x="6897688" y="4354513"/>
          <p14:tracePt t="9387" x="6772275" y="4367213"/>
          <p14:tracePt t="9399" x="6584950" y="4405313"/>
          <p14:tracePt t="9408" x="6434138" y="4430713"/>
          <p14:tracePt t="9419" x="6283325" y="4443413"/>
          <p14:tracePt t="9431" x="6146800" y="4454525"/>
          <p14:tracePt t="9438" x="6021388" y="4454525"/>
          <p14:tracePt t="9449" x="5895975" y="4467225"/>
          <p14:tracePt t="9458" x="5732463" y="4467225"/>
          <p14:tracePt t="9469" x="5570538" y="4467225"/>
          <p14:tracePt t="9483" x="5419725" y="4467225"/>
          <p14:tracePt t="9489" x="5245100" y="4443413"/>
          <p14:tracePt t="9499" x="5057775" y="4392613"/>
          <p14:tracePt t="9509" x="4819650" y="4330700"/>
          <p14:tracePt t="9519" x="4494213" y="4179888"/>
          <p14:tracePt t="9533" x="4143375" y="4067175"/>
          <p14:tracePt t="9541" x="3867150" y="3967163"/>
          <p14:tracePt t="9550" x="3679825" y="3892550"/>
          <p14:tracePt t="9560" x="3505200" y="3829050"/>
          <p14:tracePt t="9572" x="3367088" y="3779838"/>
          <p14:tracePt t="9582" x="3241675" y="3729038"/>
          <p14:tracePt t="9590" x="3141663" y="3679825"/>
          <p14:tracePt t="9600" x="3028950" y="3629025"/>
          <p14:tracePt t="9611" x="2928938" y="3579813"/>
          <p14:tracePt t="9620" x="2816225" y="3529013"/>
          <p14:tracePt t="9633" x="2716213" y="3467100"/>
          <p14:tracePt t="9641" x="2641600" y="3441700"/>
          <p14:tracePt t="9651" x="2554288" y="3378200"/>
          <p14:tracePt t="9666" x="2478088" y="3328988"/>
          <p14:tracePt t="9671" x="2416175" y="3290888"/>
          <p14:tracePt t="9683" x="2352675" y="3254375"/>
          <p14:tracePt t="9692" x="2328863" y="3203575"/>
          <p14:tracePt t="9701" x="2278063" y="3165475"/>
          <p14:tracePt t="9717" x="2252663" y="3116263"/>
          <p14:tracePt t="9722" x="2239963" y="3065463"/>
          <p14:tracePt t="9733" x="2216150" y="3028950"/>
          <p14:tracePt t="9742" x="2190750" y="2978150"/>
          <p14:tracePt t="9752" x="2190750" y="2952750"/>
          <p14:tracePt t="9766" x="2178050" y="2928938"/>
          <p14:tracePt t="9772" x="2165350" y="2903538"/>
          <p14:tracePt t="9782" x="2165350" y="2878138"/>
          <p14:tracePt t="9793" x="2165350" y="2852738"/>
          <p14:tracePt t="9803" x="2165350" y="2828925"/>
          <p14:tracePt t="9815" x="2165350" y="2778125"/>
          <p14:tracePt t="9823" x="2216150" y="2690813"/>
          <p14:tracePt t="9833" x="2303463" y="2590800"/>
          <p14:tracePt t="9844" x="2416175" y="2452688"/>
          <p14:tracePt t="9854" x="2541588" y="2352675"/>
          <p14:tracePt t="9866" x="2641600" y="2252663"/>
          <p14:tracePt t="9874" x="2741613" y="2190750"/>
          <p14:tracePt t="9896" x="2890838" y="2089150"/>
          <p14:tracePt t="9904" x="2967038" y="2039938"/>
          <p14:tracePt t="9916" x="3028950" y="2001838"/>
          <p14:tracePt t="9925" x="3079750" y="1965325"/>
          <p14:tracePt t="9935" x="3154363" y="1927225"/>
          <p14:tracePt t="9949" x="3267075" y="1889125"/>
          <p14:tracePt t="9955" x="3405188" y="1839913"/>
          <p14:tracePt t="9967" x="3605213" y="1765300"/>
          <p14:tracePt t="9975" x="3779838" y="1689100"/>
          <p14:tracePt t="9986" x="3968750" y="1627188"/>
          <p14:tracePt t="10000" x="4081463" y="1601788"/>
          <p14:tracePt t="10006" x="4168775" y="1563688"/>
          <p14:tracePt t="10016" x="4230688" y="1539875"/>
          <p14:tracePt t="10026" x="4294188" y="1527175"/>
          <p14:tracePt t="10036" x="4368800" y="1514475"/>
          <p14:tracePt t="10049" x="4418013" y="1514475"/>
          <p14:tracePt t="10057" x="4468813" y="1514475"/>
          <p14:tracePt t="10067" x="4494213" y="1501775"/>
          <p14:tracePt t="10077" x="4530725" y="1501775"/>
          <p14:tracePt t="10087" x="4568825" y="1501775"/>
          <p14:tracePt t="10100" x="4606925" y="1489075"/>
          <p14:tracePt t="10108" x="4643438" y="1489075"/>
          <p14:tracePt t="10117" x="4694238" y="1476375"/>
          <p14:tracePt t="10132" x="4768850" y="1463675"/>
          <p14:tracePt t="10138" x="4881563" y="1439863"/>
          <p14:tracePt t="10148" x="5006975" y="1414463"/>
          <p14:tracePt t="10158" x="5119688" y="1401763"/>
          <p14:tracePt t="10168" x="5219700" y="1376363"/>
          <p14:tracePt t="10182" x="5307013" y="1363663"/>
          <p14:tracePt t="10188" x="5383213" y="1350963"/>
          <p14:tracePt t="10200" x="5432425" y="1339850"/>
          <p14:tracePt t="10209" x="5483225" y="1339850"/>
          <p14:tracePt t="10219" x="5545138" y="1327150"/>
          <p14:tracePt t="10232" x="5595938" y="1314450"/>
          <p14:tracePt t="10239" x="5645150" y="1314450"/>
          <p14:tracePt t="10250" x="5745163" y="1301750"/>
          <p14:tracePt t="10260" x="5883275" y="1276350"/>
          <p14:tracePt t="10269" x="5983288" y="1263650"/>
          <p14:tracePt t="10282" x="6096000" y="1250950"/>
          <p14:tracePt t="10289" x="6196013" y="1250950"/>
          <p14:tracePt t="10300" x="6270625" y="1238250"/>
          <p14:tracePt t="10310" x="6334125" y="1227138"/>
          <p14:tracePt t="10320" x="6396038" y="1227138"/>
          <p14:tracePt t="10332" x="6434138" y="1227138"/>
          <p14:tracePt t="10340" x="6496050" y="1227138"/>
          <p14:tracePt t="10350" x="6534150" y="1227138"/>
          <p14:tracePt t="10364" x="6608763" y="1227138"/>
          <p14:tracePt t="10370" x="6684963" y="1227138"/>
          <p14:tracePt t="10381" x="6797675" y="1227138"/>
          <p14:tracePt t="10391" x="6897688" y="1227138"/>
          <p14:tracePt t="10401" x="7034213" y="1250950"/>
          <p14:tracePt t="10415" x="7210425" y="1276350"/>
          <p14:tracePt t="10422" x="7435850" y="1363663"/>
          <p14:tracePt t="10432" x="7673975" y="1450975"/>
          <p14:tracePt t="10442" x="7810500" y="1514475"/>
          <p14:tracePt t="10452" x="7910513" y="1589088"/>
          <p14:tracePt t="10466" x="7986713" y="1639888"/>
          <p14:tracePt t="10472" x="8023225" y="1676400"/>
          <p14:tracePt t="10483" x="8086725" y="1727200"/>
          <p14:tracePt t="10493" x="8135938" y="1776413"/>
          <p14:tracePt t="10502" x="8186738" y="1852613"/>
          <p14:tracePt t="10514" x="8235950" y="1939925"/>
          <p14:tracePt t="10523" x="8286750" y="2027238"/>
          <p14:tracePt t="10533" x="8312150" y="2101850"/>
          <p14:tracePt t="10548" x="8324850" y="2152650"/>
          <p14:tracePt t="10553" x="8335963" y="2214563"/>
          <p14:tracePt t="10564" x="8335963" y="2252663"/>
          <p14:tracePt t="10573" x="8335963" y="2278063"/>
          <p14:tracePt t="10583" x="8335963" y="2303463"/>
          <p14:tracePt t="10596" x="8335963" y="2314575"/>
          <p14:tracePt t="10604" x="8335963" y="2327275"/>
          <p14:tracePt t="10615" x="8335963" y="2352675"/>
          <p14:tracePt t="10624" x="8348663" y="2378075"/>
          <p14:tracePt t="10634" x="8361363" y="2414588"/>
          <p14:tracePt t="10648" x="8374063" y="2478088"/>
          <p14:tracePt t="10654" x="8386763" y="2527300"/>
          <p14:tracePt t="10666" x="8386763" y="2578100"/>
          <p14:tracePt t="10675" x="8386763" y="2603500"/>
          <p14:tracePt t="10685" x="8386763" y="2627313"/>
          <p14:tracePt t="10697" x="8386763" y="2652713"/>
          <p14:tracePt t="10716" x="8386763" y="2665413"/>
          <p14:tracePt t="10726" x="8386763" y="2678113"/>
          <p14:tracePt t="10736" x="8386763" y="2690813"/>
          <p14:tracePt t="10747" x="8386763" y="2752725"/>
          <p14:tracePt t="10756" x="8361363" y="2840038"/>
          <p14:tracePt t="10766" x="8324850" y="2952750"/>
          <p14:tracePt t="10780" x="8261350" y="3090863"/>
          <p14:tracePt t="10786" x="8199438" y="3190875"/>
          <p14:tracePt t="10798" x="8123238" y="3290888"/>
          <p14:tracePt t="10807" x="8061325" y="3378200"/>
          <p14:tracePt t="10817" x="8010525" y="3441700"/>
          <p14:tracePt t="10831" x="7948613" y="3503613"/>
          <p14:tracePt t="10837" x="7923213" y="3541713"/>
          <p14:tracePt t="10848" x="7861300" y="3590925"/>
          <p14:tracePt t="10857" x="7785100" y="3641725"/>
          <p14:tracePt t="10867" x="7697788" y="3679825"/>
          <p14:tracePt t="10881" x="7597775" y="3716338"/>
          <p14:tracePt t="10888" x="7497763" y="3741738"/>
          <p14:tracePt t="10898" x="7348538" y="3779838"/>
          <p14:tracePt t="10909" x="7223125" y="3792538"/>
          <p14:tracePt t="10918" x="7046913" y="3816350"/>
          <p14:tracePt t="10931" x="6859588" y="3841750"/>
          <p14:tracePt t="10938" x="6696075" y="3867150"/>
          <p14:tracePt t="10949" x="6559550" y="3905250"/>
          <p14:tracePt t="10959" x="6396038" y="3929063"/>
          <p14:tracePt t="10969" x="6221413" y="3967163"/>
          <p14:tracePt t="10981" x="5957888" y="4017963"/>
          <p14:tracePt t="10989" x="5683250" y="4092575"/>
          <p14:tracePt t="10999" x="5419725" y="4167188"/>
          <p14:tracePt t="11014" x="5219700" y="4205288"/>
          <p14:tracePt t="11019" x="5081588" y="4217988"/>
          <p14:tracePt t="11031" x="4956175" y="4254500"/>
          <p14:tracePt t="11040" x="4856163" y="4267200"/>
          <p14:tracePt t="11050" x="4756150" y="4279900"/>
          <p14:tracePt t="11064" x="4668838" y="4292600"/>
          <p14:tracePt t="11071" x="4556125" y="4292600"/>
          <p14:tracePt t="11081" x="4456113" y="4292600"/>
          <p14:tracePt t="11090" x="4330700" y="4292600"/>
          <p14:tracePt t="11101" x="4230688" y="4292600"/>
          <p14:tracePt t="11113" x="4130675" y="4279900"/>
          <p14:tracePt t="11120" x="4030663" y="4254500"/>
          <p14:tracePt t="11130" x="3905250" y="4217988"/>
          <p14:tracePt t="11141" x="3805238" y="4192588"/>
          <p14:tracePt t="11151" x="3667125" y="4154488"/>
          <p14:tracePt t="11163" x="3541713" y="4105275"/>
          <p14:tracePt t="11171" x="3429000" y="4054475"/>
          <p14:tracePt t="11182" x="3267075" y="4005263"/>
          <p14:tracePt t="11192" x="3067050" y="3929063"/>
          <p14:tracePt t="11203" x="2841625" y="3803650"/>
          <p14:tracePt t="11214" x="2690813" y="3692525"/>
          <p14:tracePt t="11222" x="2541588" y="3541713"/>
          <p14:tracePt t="11232" x="2428875" y="3441700"/>
          <p14:tracePt t="11247" x="2352675" y="3341688"/>
          <p14:tracePt t="11253" x="2290763" y="3241675"/>
          <p14:tracePt t="11264" x="2239963" y="3141663"/>
          <p14:tracePt t="11274" x="2216150" y="3054350"/>
          <p14:tracePt t="11283" x="2190750" y="2990850"/>
          <p14:tracePt t="11297" x="2165350" y="2928938"/>
          <p14:tracePt t="11303" x="2165350" y="2878138"/>
          <p14:tracePt t="11314" x="2165350" y="2828925"/>
          <p14:tracePt t="11324" x="2165350" y="2740025"/>
          <p14:tracePt t="11334" x="2228850" y="2640013"/>
          <p14:tracePt t="11346" x="2290763" y="2490788"/>
          <p14:tracePt t="11354" x="2390775" y="2365375"/>
          <p14:tracePt t="11364" x="2490788" y="2278063"/>
          <p14:tracePt t="11375" x="2578100" y="2178050"/>
          <p14:tracePt t="11384" x="2667000" y="2114550"/>
          <p14:tracePt t="11397" x="2728913" y="2065338"/>
          <p14:tracePt t="11404" x="2767013" y="2027238"/>
          <p14:tracePt t="11415" x="2828925" y="1989138"/>
          <p14:tracePt t="11425" x="2903538" y="1927225"/>
          <p14:tracePt t="11435" x="3016250" y="1852613"/>
          <p14:tracePt t="11447" x="3141663" y="1789113"/>
          <p14:tracePt t="11455" x="3328988" y="1714500"/>
          <p14:tracePt t="11465" x="3517900" y="1601788"/>
          <p14:tracePt t="11476" x="3779838" y="1489075"/>
          <p14:tracePt t="11486" x="3992563" y="1414463"/>
          <p14:tracePt t="11498" x="4143375" y="1350963"/>
          <p14:tracePt t="11506" x="4281488" y="1301750"/>
          <p14:tracePt t="11516" x="4430713" y="1238250"/>
          <p14:tracePt t="11530" x="4568825" y="1201738"/>
          <p14:tracePt t="11536" x="4706938" y="1176338"/>
          <p14:tracePt t="11547" x="4832350" y="1150938"/>
          <p14:tracePt t="11556" x="4968875" y="1114425"/>
          <p14:tracePt t="11567" x="5081588" y="1101725"/>
          <p14:tracePt t="11580" x="5219700" y="1076325"/>
          <p14:tracePt t="11587" x="5357813" y="1063625"/>
          <p14:tracePt t="11598" x="5570538" y="1038225"/>
          <p14:tracePt t="11608" x="5745163" y="1025525"/>
          <p14:tracePt t="11618" x="5932488" y="1001713"/>
          <p14:tracePt t="11630" x="6108700" y="1001713"/>
          <p14:tracePt t="11638" x="6346825" y="1001713"/>
          <p14:tracePt t="11648" x="6508750" y="1014413"/>
          <p14:tracePt t="11658" x="6659563" y="1038225"/>
          <p14:tracePt t="11668" x="6808788" y="1063625"/>
          <p14:tracePt t="11680" x="6884988" y="1101725"/>
          <p14:tracePt t="11689" x="6972300" y="1125538"/>
          <p14:tracePt t="11699" x="7034213" y="1163638"/>
          <p14:tracePt t="11712" x="7110413" y="1227138"/>
          <p14:tracePt t="11719" x="7185025" y="1301750"/>
          <p14:tracePt t="11730" x="7297738" y="1427163"/>
          <p14:tracePt t="11739" x="7459663" y="1601788"/>
          <p14:tracePt t="11749" x="7685088" y="1827213"/>
          <p14:tracePt t="11763" x="7874000" y="2001838"/>
          <p14:tracePt t="11770" x="7986713" y="2127250"/>
          <p14:tracePt t="11780" x="8061325" y="2239963"/>
          <p14:tracePt t="11791" x="8135938" y="2339975"/>
          <p14:tracePt t="11800" x="8186738" y="2452688"/>
          <p14:tracePt t="11813" x="8248650" y="2603500"/>
          <p14:tracePt t="11821" x="8348663" y="2803525"/>
          <p14:tracePt t="11831" x="8448675" y="3116263"/>
          <p14:tracePt t="11841" x="8499475" y="3290888"/>
          <p14:tracePt t="11851" x="8537575" y="3467100"/>
          <p14:tracePt t="11864" x="8548688" y="3590925"/>
          <p14:tracePt t="11871" x="8548688" y="3716338"/>
          <p14:tracePt t="11881" x="8548688" y="3829050"/>
          <p14:tracePt t="11895" x="8512175" y="3979863"/>
          <p14:tracePt t="11901" x="8474075" y="4105275"/>
          <p14:tracePt t="11914" x="8424863" y="4192588"/>
          <p14:tracePt t="11922" x="8386763" y="4267200"/>
          <p14:tracePt t="11932" x="8324850" y="4318000"/>
          <p14:tracePt t="11946" x="8274050" y="4354513"/>
          <p14:tracePt t="11952" x="8199438" y="4392613"/>
          <p14:tracePt t="11963" x="8123238" y="4430713"/>
          <p14:tracePt t="11972" x="8023225" y="4443413"/>
          <p14:tracePt t="11985" x="7886700" y="4454525"/>
          <p14:tracePt t="11996" x="7748588" y="4479925"/>
          <p14:tracePt t="12003" x="7585075" y="4479925"/>
          <p14:tracePt t="12013" x="7435850" y="4479925"/>
          <p14:tracePt t="12024" x="7172325" y="4492625"/>
          <p14:tracePt t="12033" x="6934200" y="4492625"/>
          <p14:tracePt t="12046" x="6659563" y="4492625"/>
          <p14:tracePt t="12053" x="6459538" y="4492625"/>
          <p14:tracePt t="12064" x="6259513" y="4467225"/>
          <p14:tracePt t="12074" x="6070600" y="4367213"/>
          <p14:tracePt t="12084" x="5957888" y="4279900"/>
          <p14:tracePt t="12096" x="5883275" y="4192588"/>
          <p14:tracePt t="12104" x="5832475" y="4079875"/>
          <p14:tracePt t="12114" x="5821363" y="3979863"/>
          <p14:tracePt t="12125" x="5821363" y="3829050"/>
          <p14:tracePt t="12136" x="5883275" y="3654425"/>
          <p14:tracePt t="12146" x="6034088" y="3429000"/>
          <p14:tracePt t="12155" x="6157913" y="3254375"/>
          <p14:tracePt t="12165" x="6270625" y="3141663"/>
          <p14:tracePt t="12181" x="6359525" y="3078163"/>
          <p14:tracePt t="12186" x="6421438" y="3041650"/>
          <p14:tracePt t="12197" x="6446838" y="3016250"/>
          <p14:tracePt t="12206" x="6483350" y="3003550"/>
          <p14:tracePt t="12216" x="6521450" y="2990850"/>
          <p14:tracePt t="12229" x="6546850" y="2990850"/>
          <p14:tracePt t="12236" x="6559550" y="2990850"/>
          <p14:tracePt t="12256" x="6584950" y="2990850"/>
          <p14:tracePt t="12280" x="6596063" y="2990850"/>
          <p14:tracePt t="12398" x="6596063" y="2978150"/>
          <p14:tracePt t="12410" x="6646863" y="2928938"/>
          <p14:tracePt t="12418" x="6708775" y="2852738"/>
          <p14:tracePt t="12428" x="6772275" y="2765425"/>
          <p14:tracePt t="12439" x="6821488" y="2728913"/>
          <p14:tracePt t="12448" x="6834188" y="2703513"/>
          <p14:tracePt t="12462" x="6859588" y="2678113"/>
          <p14:tracePt t="12470" x="6872288" y="2665413"/>
          <p14:tracePt t="12480" x="6872288" y="2652713"/>
          <p14:tracePt t="12520" x="6884988" y="2652713"/>
          <p14:tracePt t="12560" x="6884988" y="2640013"/>
          <p14:tracePt t="12571" x="6897688" y="2640013"/>
          <p14:tracePt t="12580" x="6921500" y="2627313"/>
          <p14:tracePt t="12594" x="6972300" y="2603500"/>
          <p14:tracePt t="12601" x="7010400" y="2590800"/>
          <p14:tracePt t="12612" x="7046913" y="2565400"/>
          <p14:tracePt t="12621" x="7085013" y="2565400"/>
          <p14:tracePt t="12631" x="7085013" y="2552700"/>
          <p14:tracePt t="12645" x="7097713" y="2552700"/>
          <p14:tracePt t="12977" x="7097713" y="2540000"/>
          <p14:tracePt t="12986" x="7097713" y="2527300"/>
          <p14:tracePt t="13017" x="7085013" y="2503488"/>
          <p14:tracePt t="13028" x="7059613" y="2490788"/>
          <p14:tracePt t="13037" x="7034213" y="2478088"/>
          <p14:tracePt t="13047" x="7010400" y="2465388"/>
          <p14:tracePt t="13061" x="6946900" y="2427288"/>
          <p14:tracePt t="13067" x="6884988" y="2390775"/>
          <p14:tracePt t="13078" x="6846888" y="2365375"/>
          <p14:tracePt t="13087" x="6797675" y="2327275"/>
          <p14:tracePt t="13097" x="6746875" y="2290763"/>
          <p14:tracePt t="13112" x="6734175" y="2265363"/>
          <p14:tracePt t="13118" x="6708775" y="2252663"/>
          <p14:tracePt t="13129" x="6672263" y="2227263"/>
          <p14:tracePt t="13139" x="6646863" y="2214563"/>
          <p14:tracePt t="13148" x="6634163" y="2214563"/>
          <p14:tracePt t="13161" x="6634163" y="2201863"/>
          <p14:tracePt t="13179" x="6634163" y="2178050"/>
          <p14:tracePt t="13189" x="6621463" y="2165350"/>
          <p14:tracePt t="13199" x="6621463" y="2139950"/>
          <p14:tracePt t="13211" x="6621463" y="2089150"/>
          <p14:tracePt t="13219" x="6646863" y="1978025"/>
          <p14:tracePt t="13229" x="6672263" y="1889125"/>
          <p14:tracePt t="13244" x="6772275" y="1765300"/>
          <p14:tracePt t="13250" x="6872288" y="1627188"/>
          <p14:tracePt t="13261" x="6985000" y="1489075"/>
          <p14:tracePt t="13270" x="7097713" y="1389063"/>
          <p14:tracePt t="13280" x="7185025" y="1301750"/>
          <p14:tracePt t="13295" x="7285038" y="1227138"/>
          <p14:tracePt t="13301" x="7359650" y="1150938"/>
          <p14:tracePt t="13312" x="7423150" y="1114425"/>
          <p14:tracePt t="13321" x="7448550" y="1101725"/>
          <p14:tracePt t="13331" x="7459663" y="1089025"/>
          <p14:tracePt t="13345" x="7459663" y="1076325"/>
          <p14:tracePt t="13453" x="7448550" y="1089025"/>
          <p14:tracePt t="13463" x="7448550" y="1101725"/>
          <p14:tracePt t="13477" x="7448550" y="1125538"/>
          <p14:tracePt t="13483" x="7423150" y="1189038"/>
          <p14:tracePt t="13494" x="7397750" y="1301750"/>
          <p14:tracePt t="13503" x="7372350" y="1401763"/>
          <p14:tracePt t="13513" x="7359650" y="1501775"/>
          <p14:tracePt t="13528" x="7348538" y="1589088"/>
          <p14:tracePt t="13533" x="7335838" y="1639888"/>
          <p14:tracePt t="13545" x="7323138" y="1676400"/>
          <p14:tracePt t="13554" x="7310438" y="1714500"/>
          <p14:tracePt t="13564" x="7310438" y="1752600"/>
          <p14:tracePt t="13578" x="7272338" y="1776413"/>
          <p14:tracePt t="13584" x="7235825" y="1814513"/>
          <p14:tracePt t="13595" x="7185025" y="1839913"/>
          <p14:tracePt t="13605" x="7134225" y="1876425"/>
          <p14:tracePt t="13614" x="7046913" y="1901825"/>
          <p14:tracePt t="13628" x="6985000" y="1927225"/>
          <p14:tracePt t="13635" x="6897688" y="1952625"/>
          <p14:tracePt t="13646" x="6834188" y="1965325"/>
          <p14:tracePt t="13656" x="6772275" y="1978025"/>
          <p14:tracePt t="13665" x="6721475" y="1978025"/>
          <p14:tracePt t="13678" x="6696075" y="1978025"/>
          <p14:tracePt t="13686" x="6659563" y="1989138"/>
          <p14:tracePt t="13696" x="6634163" y="2001838"/>
          <p14:tracePt t="13709" x="6608763" y="2001838"/>
          <p14:tracePt t="13716" x="6584950" y="2001838"/>
          <p14:tracePt t="13727" x="6546850" y="2001838"/>
          <p14:tracePt t="13736" x="6534150" y="2001838"/>
          <p14:tracePt t="13746" x="6496050" y="1989138"/>
          <p14:tracePt t="13760" x="6472238" y="1989138"/>
          <p14:tracePt t="13767" x="6434138" y="1978025"/>
          <p14:tracePt t="13778" x="6408738" y="1965325"/>
          <p14:tracePt t="13787" x="6359525" y="1952625"/>
          <p14:tracePt t="13797" x="6321425" y="1952625"/>
          <p14:tracePt t="13811" x="6283325" y="1939925"/>
          <p14:tracePt t="13817" x="6259513" y="1927225"/>
          <p14:tracePt t="13828" x="6221413" y="1914525"/>
          <p14:tracePt t="13839" x="6196013" y="1914525"/>
          <p14:tracePt t="13848" x="6170613" y="1901825"/>
          <p14:tracePt t="13861" x="6157913" y="1901825"/>
          <p14:tracePt t="13868" x="6108700" y="1876425"/>
          <p14:tracePt t="13878" x="6083300" y="1876425"/>
          <p14:tracePt t="13889" x="6045200" y="1852613"/>
          <p14:tracePt t="13898" x="6034088" y="1839913"/>
          <p14:tracePt t="13910" x="6008688" y="1827213"/>
          <p14:tracePt t="13919" x="6008688" y="1814513"/>
          <p14:tracePt t="13929" x="5983288" y="1801813"/>
          <p14:tracePt t="13944" x="5970588" y="1789113"/>
          <p14:tracePt t="13949" x="5957888" y="1765300"/>
          <p14:tracePt t="13960" x="5957888" y="1752600"/>
          <p14:tracePt t="13970" x="5957888" y="1739900"/>
          <p14:tracePt t="13980" x="5945188" y="1727200"/>
          <p14:tracePt t="13994" x="5932488" y="1701800"/>
          <p14:tracePt t="14011" x="5932488" y="1652588"/>
          <p14:tracePt t="14031" x="5932488" y="1639888"/>
          <p14:tracePt t="14043" x="5932488" y="1601788"/>
          <p14:tracePt t="14051" x="5932488" y="1589088"/>
          <p14:tracePt t="14061" x="5932488" y="1563688"/>
          <p14:tracePt t="14082" x="5932488" y="1552575"/>
          <p14:tracePt t="14093" x="5932488" y="1539875"/>
          <p14:tracePt t="14101" x="5945188" y="1514475"/>
          <p14:tracePt t="14112" x="5945188" y="1501775"/>
          <p14:tracePt t="14122" x="5957888" y="1489075"/>
          <p14:tracePt t="14132" x="5970588" y="1476375"/>
          <p14:tracePt t="14144" x="5983288" y="1450975"/>
          <p14:tracePt t="14152" x="6021388" y="1427163"/>
          <p14:tracePt t="14162" x="6070600" y="1401763"/>
          <p14:tracePt t="14177" x="6096000" y="1376363"/>
          <p14:tracePt t="14183" x="6157913" y="1363663"/>
          <p14:tracePt t="14194" x="6196013" y="1339850"/>
          <p14:tracePt t="14203" x="6234113" y="1327150"/>
          <p14:tracePt t="14213" x="6259513" y="1327150"/>
          <p14:tracePt t="14227" x="6283325" y="1327150"/>
          <p14:tracePt t="14233" x="6296025" y="1327150"/>
          <p14:tracePt t="14243" x="6308725" y="1327150"/>
          <p14:tracePt t="14254" x="6334125" y="1327150"/>
          <p14:tracePt t="14263" x="6383338" y="1327150"/>
          <p14:tracePt t="14276" x="6459538" y="1327150"/>
          <p14:tracePt t="14284" x="6508750" y="1363663"/>
          <p14:tracePt t="14294" x="6596063" y="1401763"/>
          <p14:tracePt t="14305" x="6696075" y="1439863"/>
          <p14:tracePt t="14314" x="6746875" y="1463675"/>
          <p14:tracePt t="14327" x="6808788" y="1489075"/>
          <p14:tracePt t="14334" x="6846888" y="1501775"/>
          <p14:tracePt t="14344" x="6872288" y="1514475"/>
          <p14:tracePt t="14355" x="6910388" y="1552575"/>
          <p14:tracePt t="14365" x="6972300" y="1589088"/>
          <p14:tracePt t="14377" x="7059613" y="1652588"/>
          <p14:tracePt t="14385" x="7172325" y="1739900"/>
          <p14:tracePt t="14395" x="7272338" y="1814513"/>
          <p14:tracePt t="14409" x="7359650" y="1876425"/>
          <p14:tracePt t="14416" x="7423150" y="1927225"/>
          <p14:tracePt t="14427" x="7459663" y="1952625"/>
          <p14:tracePt t="14436" x="7472363" y="1965325"/>
          <p14:tracePt t="14446" x="7497763" y="1978025"/>
          <p14:tracePt t="14460" x="7497763" y="1989138"/>
          <p14:tracePt t="14466" x="7497763" y="2001838"/>
          <p14:tracePt t="14476" x="7523163" y="2001838"/>
          <p14:tracePt t="14486" x="7535863" y="2027238"/>
          <p14:tracePt t="14497" x="7548563" y="2039938"/>
          <p14:tracePt t="14509" x="7561263" y="2065338"/>
          <p14:tracePt t="14517" x="7585075" y="2101850"/>
          <p14:tracePt t="14528" x="7597775" y="2127250"/>
          <p14:tracePt t="14537" x="7623175" y="2152650"/>
          <p14:tracePt t="14547" x="7635875" y="2165350"/>
          <p14:tracePt t="14559" x="7635875" y="2190750"/>
          <p14:tracePt t="14567" x="7635875" y="2201863"/>
          <p14:tracePt t="14578" x="7635875" y="2214563"/>
          <p14:tracePt t="14588" x="7635875" y="2239963"/>
          <p14:tracePt t="14598" x="7635875" y="2278063"/>
          <p14:tracePt t="14609" x="7635875" y="2314575"/>
          <p14:tracePt t="14619" x="7635875" y="2352675"/>
          <p14:tracePt t="14628" x="7635875" y="2378075"/>
          <p14:tracePt t="14641" x="7635875" y="2427288"/>
          <p14:tracePt t="14649" x="7623175" y="2478088"/>
          <p14:tracePt t="14659" x="7610475" y="2516188"/>
          <p14:tracePt t="14669" x="7597775" y="2540000"/>
          <p14:tracePt t="14679" x="7597775" y="2578100"/>
          <p14:tracePt t="14692" x="7585075" y="2590800"/>
          <p14:tracePt t="14699" x="7561263" y="2616200"/>
          <p14:tracePt t="14710" x="7548563" y="2640013"/>
          <p14:tracePt t="14720" x="7510463" y="2690813"/>
          <p14:tracePt t="14730" x="7485063" y="2716213"/>
          <p14:tracePt t="14742" x="7459663" y="2740025"/>
          <p14:tracePt t="14750" x="7435850" y="2752725"/>
          <p14:tracePt t="14761" x="7410450" y="2778125"/>
          <p14:tracePt t="14771" x="7397750" y="2778125"/>
          <p14:tracePt t="14781" x="7372350" y="2790825"/>
          <p14:tracePt t="14792" x="7348538" y="2790825"/>
          <p14:tracePt t="14801" x="7310438" y="2803525"/>
          <p14:tracePt t="14811" x="7297738" y="2803525"/>
          <p14:tracePt t="14822" x="7272338" y="2803525"/>
          <p14:tracePt t="14831" x="7259638" y="2803525"/>
          <p14:tracePt t="14842" x="7223125" y="2803525"/>
          <p14:tracePt t="14851" x="7210425" y="2803525"/>
          <p14:tracePt t="14861" x="7197725" y="2803525"/>
          <p14:tracePt t="14875" x="7146925" y="2803525"/>
          <p14:tracePt t="14882" x="7097713" y="2803525"/>
          <p14:tracePt t="14892" x="7021513" y="2803525"/>
          <p14:tracePt t="14902" x="6934200" y="2803525"/>
          <p14:tracePt t="14915" x="6859588" y="2790825"/>
          <p14:tracePt t="14925" x="6797675" y="2778125"/>
          <p14:tracePt t="14933" x="6708775" y="2752725"/>
          <p14:tracePt t="14943" x="6621463" y="2690813"/>
          <p14:tracePt t="14953" x="6546850" y="2665413"/>
          <p14:tracePt t="14963" x="6483350" y="2616200"/>
          <p14:tracePt t="14976" x="6396038" y="2527300"/>
          <p14:tracePt t="14984" x="6296025" y="2452688"/>
          <p14:tracePt t="14993" x="6221413" y="2378075"/>
          <p14:tracePt t="15004" x="6157913" y="2314575"/>
          <p14:tracePt t="15015" x="6134100" y="2278063"/>
          <p14:tracePt t="15024" x="6121400" y="2265363"/>
          <p14:tracePt t="15034" x="6108700" y="2252663"/>
          <p14:tracePt t="15044" x="6083300" y="2227263"/>
          <p14:tracePt t="15059" x="6057900" y="2165350"/>
          <p14:tracePt t="15064" x="6034088" y="2127250"/>
          <p14:tracePt t="15076" x="6008688" y="2065338"/>
          <p14:tracePt t="15085" x="5995988" y="2052638"/>
          <p14:tracePt t="15094" x="5970588" y="1965325"/>
          <p14:tracePt t="15109" x="5945188" y="1901825"/>
          <p14:tracePt t="15115" x="5921375" y="1839913"/>
          <p14:tracePt t="15126" x="5908675" y="1801813"/>
          <p14:tracePt t="15135" x="5908675" y="1765300"/>
          <p14:tracePt t="15145" x="5895975" y="1752600"/>
          <p14:tracePt t="15159" x="5895975" y="1739900"/>
          <p14:tracePt t="15166" x="5895975" y="1727200"/>
          <p14:tracePt t="15186" x="5895975" y="1714500"/>
          <p14:tracePt t="15216" x="5895975" y="1689100"/>
          <p14:tracePt t="15226" x="5895975" y="1663700"/>
          <p14:tracePt t="15237" x="5895975" y="1652588"/>
          <p14:tracePt t="15247" x="5895975" y="1639888"/>
          <p14:tracePt t="15258" x="5895975" y="1614488"/>
          <p14:tracePt t="15277" x="5895975" y="1601788"/>
          <p14:tracePt t="15307" x="5895975" y="1589088"/>
          <p14:tracePt t="15358" x="5895975" y="1576388"/>
          <p14:tracePt t="15368" x="5895975" y="1563688"/>
          <p14:tracePt t="15379" x="5921375" y="1563688"/>
          <p14:tracePt t="15391" x="5970588" y="1552575"/>
          <p14:tracePt t="15399" x="6008688" y="1527175"/>
          <p14:tracePt t="15409" x="6057900" y="1527175"/>
          <p14:tracePt t="15419" x="6083300" y="1527175"/>
          <p14:tracePt t="15431" x="6121400" y="1514475"/>
          <p14:tracePt t="15441" x="6134100" y="1514475"/>
          <p14:tracePt t="15450" x="6170613" y="1501775"/>
          <p14:tracePt t="15462" x="6208713" y="1489075"/>
          <p14:tracePt t="15470" x="6270625" y="1489075"/>
          <p14:tracePt t="15480" x="6370638" y="1489075"/>
          <p14:tracePt t="15492" x="6472238" y="1489075"/>
          <p14:tracePt t="15501" x="6521450" y="1489075"/>
          <p14:tracePt t="15510" x="6584950" y="1489075"/>
          <p14:tracePt t="15524" x="6621463" y="1489075"/>
          <p14:tracePt t="15531" x="6672263" y="1489075"/>
          <p14:tracePt t="15541" x="6696075" y="1489075"/>
          <p14:tracePt t="15551" x="6746875" y="1501775"/>
          <p14:tracePt t="15561" x="6759575" y="1501775"/>
          <p14:tracePt t="15574" x="6784975" y="1501775"/>
          <p14:tracePt t="15581" x="6797675" y="1501775"/>
          <p14:tracePt t="15592" x="6808788" y="1514475"/>
          <p14:tracePt t="15602" x="6821488" y="1514475"/>
          <p14:tracePt t="15612" x="6872288" y="1514475"/>
          <p14:tracePt t="15625" x="6934200" y="1527175"/>
          <p14:tracePt t="15633" x="7034213" y="1552575"/>
          <p14:tracePt t="15642" x="7123113" y="1576388"/>
          <p14:tracePt t="15653" x="7235825" y="1627188"/>
          <p14:tracePt t="15664" x="7323138" y="1639888"/>
          <p14:tracePt t="15674" x="7410450" y="1663700"/>
          <p14:tracePt t="15683" x="7459663" y="1676400"/>
          <p14:tracePt t="15693" x="7510463" y="1701800"/>
          <p14:tracePt t="15703" x="7535863" y="1727200"/>
          <p14:tracePt t="15713" x="7585075" y="1727200"/>
          <p14:tracePt t="15725" x="7610475" y="1752600"/>
          <p14:tracePt t="15734" x="7673975" y="1789113"/>
          <p14:tracePt t="15743" x="7761288" y="1839913"/>
          <p14:tracePt t="15758" x="7835900" y="1876425"/>
          <p14:tracePt t="15764" x="7886700" y="1901825"/>
          <p14:tracePt t="15774" x="7923213" y="1939925"/>
          <p14:tracePt t="15784" x="7961313" y="1965325"/>
          <p14:tracePt t="15795" x="7974013" y="1989138"/>
          <p14:tracePt t="15808" x="7986713" y="2001838"/>
          <p14:tracePt t="15814" x="7999413" y="2014538"/>
          <p14:tracePt t="15826" x="8010525" y="2014538"/>
          <p14:tracePt t="15835" x="8010525" y="2027238"/>
          <p14:tracePt t="15865" x="8010525" y="2039938"/>
          <p14:tracePt t="15875" x="8010525" y="2052638"/>
          <p14:tracePt t="15886" x="8010525" y="2089150"/>
          <p14:tracePt t="15895" x="8010525" y="2127250"/>
          <p14:tracePt t="15908" x="8010525" y="2190750"/>
          <p14:tracePt t="15916" x="8010525" y="2239963"/>
          <p14:tracePt t="15926" x="7999413" y="2303463"/>
          <p14:tracePt t="15936" x="7999413" y="2327275"/>
          <p14:tracePt t="15946" x="7986713" y="2352675"/>
          <p14:tracePt t="15957" x="7974013" y="2378075"/>
          <p14:tracePt t="15967" x="7948613" y="2414588"/>
          <p14:tracePt t="15976" x="7910513" y="2439988"/>
          <p14:tracePt t="15991" x="7874000" y="2490788"/>
          <p14:tracePt t="15997" x="7810500" y="2540000"/>
          <p14:tracePt t="16007" x="7735888" y="2590800"/>
          <p14:tracePt t="16017" x="7673975" y="2640013"/>
          <p14:tracePt t="16027" x="7597775" y="2678113"/>
          <p14:tracePt t="16041" x="7561263" y="2716213"/>
          <p14:tracePt t="16048" x="7485063" y="2740025"/>
          <p14:tracePt t="16058" x="7448550" y="2752725"/>
          <p14:tracePt t="16067" x="7397750" y="2752725"/>
          <p14:tracePt t="16078" x="7359650" y="2765425"/>
          <p14:tracePt t="16092" x="7310438" y="2790825"/>
          <p14:tracePt t="16098" x="7285038" y="2790825"/>
          <p14:tracePt t="16107" x="7246938" y="2803525"/>
          <p14:tracePt t="16119" x="7223125" y="2803525"/>
          <p14:tracePt t="16129" x="7185025" y="2803525"/>
          <p14:tracePt t="16141" x="7172325" y="2803525"/>
          <p14:tracePt t="16149" x="7110413" y="2803525"/>
          <p14:tracePt t="16159" x="7085013" y="2803525"/>
          <p14:tracePt t="16170" x="7034213" y="2803525"/>
          <p14:tracePt t="16179" x="7010400" y="2803525"/>
          <p14:tracePt t="16191" x="6959600" y="2803525"/>
          <p14:tracePt t="16199" x="6872288" y="2803525"/>
          <p14:tracePt t="16209" x="6821488" y="2803525"/>
          <p14:tracePt t="16223" x="6746875" y="2803525"/>
          <p14:tracePt t="16230" x="6708775" y="2778125"/>
          <p14:tracePt t="16241" x="6634163" y="2752725"/>
          <p14:tracePt t="16250" x="6546850" y="2728913"/>
          <p14:tracePt t="16260" x="6446838" y="2703513"/>
          <p14:tracePt t="16273" x="6370638" y="2665413"/>
          <p14:tracePt t="16282" x="6296025" y="2640013"/>
          <p14:tracePt t="16291" x="6208713" y="2603500"/>
          <p14:tracePt t="16301" x="6121400" y="2552700"/>
          <p14:tracePt t="16311" x="6045200" y="2503488"/>
          <p14:tracePt t="16324" x="5970588" y="2452688"/>
          <p14:tracePt t="16331" x="5908675" y="2390775"/>
          <p14:tracePt t="16342" x="5832475" y="2314575"/>
          <p14:tracePt t="16352" x="5770563" y="2239963"/>
          <p14:tracePt t="16362" x="5708650" y="2139950"/>
          <p14:tracePt t="16374" x="5657850" y="2065338"/>
          <p14:tracePt t="16382" x="5607050" y="1989138"/>
          <p14:tracePt t="16392" x="5570538" y="1939925"/>
          <p14:tracePt t="16407" x="5532438" y="1889125"/>
          <p14:tracePt t="16412" x="5519738" y="1865313"/>
          <p14:tracePt t="16424" x="5495925" y="1839913"/>
          <p14:tracePt t="16443" x="5495925" y="1827213"/>
          <p14:tracePt t="16456" x="5483225" y="1789113"/>
          <p14:tracePt t="16463" x="5483225" y="1765300"/>
          <p14:tracePt t="16474" x="5470525" y="1727200"/>
          <p14:tracePt t="16483" x="5470525" y="1663700"/>
          <p14:tracePt t="16494" x="5470525" y="1589088"/>
          <p14:tracePt t="16507" x="5470525" y="1527175"/>
          <p14:tracePt t="16513" x="5483225" y="1489075"/>
          <p14:tracePt t="16524" x="5495925" y="1450975"/>
          <p14:tracePt t="16534" x="5495925" y="1427163"/>
          <p14:tracePt t="16556" x="5495925" y="1414463"/>
          <p14:tracePt t="16575" x="5507038" y="1401763"/>
          <p14:tracePt t="16605" x="5507038" y="1389063"/>
          <p14:tracePt t="16625" x="5519738" y="1389063"/>
          <p14:tracePt t="16635" x="5532438" y="1376363"/>
          <p14:tracePt t="16645" x="5545138" y="1376363"/>
          <p14:tracePt t="16656" x="5570538" y="1363663"/>
          <p14:tracePt t="16666" x="5595938" y="1339850"/>
          <p14:tracePt t="16675" x="5619750" y="1339850"/>
          <p14:tracePt t="16689" x="5632450" y="1327150"/>
          <p14:tracePt t="16696" x="5670550" y="1314450"/>
          <p14:tracePt t="16707" x="5683250" y="1314450"/>
          <p14:tracePt t="16716" x="5708650" y="1301750"/>
          <p14:tracePt t="16726" x="5732463" y="1289050"/>
          <p14:tracePt t="16740" x="5770563" y="1276350"/>
          <p14:tracePt t="16747" x="5808663" y="1263650"/>
          <p14:tracePt t="16758" x="5857875" y="1250950"/>
          <p14:tracePt t="16769" x="5921375" y="1238250"/>
          <p14:tracePt t="16777" x="5957888" y="1227138"/>
          <p14:tracePt t="16790" x="5995988" y="1227138"/>
          <p14:tracePt t="16797" x="6021388" y="1227138"/>
          <p14:tracePt t="16807" x="6034088" y="1227138"/>
          <p14:tracePt t="16818" x="6057900" y="1214438"/>
          <p14:tracePt t="16828" x="6083300" y="1214438"/>
          <p14:tracePt t="16840" x="6108700" y="1214438"/>
          <p14:tracePt t="16848" x="6121400" y="1214438"/>
          <p14:tracePt t="16858" x="6146800" y="1214438"/>
          <p14:tracePt t="16887" x="6208713" y="1214438"/>
          <p14:tracePt t="16891" x="6259513" y="1214438"/>
          <p14:tracePt t="16899" x="6346825" y="1214438"/>
          <p14:tracePt t="16909" x="6434138" y="1227138"/>
          <p14:tracePt t="16922" x="6521450" y="1238250"/>
          <p14:tracePt t="16929" x="6684963" y="1263650"/>
          <p14:tracePt t="16941" x="6808788" y="1289050"/>
          <p14:tracePt t="16949" x="6959600" y="1339850"/>
          <p14:tracePt t="16959" x="7085013" y="1350963"/>
          <p14:tracePt t="16972" x="7185025" y="1389063"/>
          <p14:tracePt t="16980" x="7272338" y="1427163"/>
          <p14:tracePt t="16990" x="7348538" y="1450975"/>
          <p14:tracePt t="17000" x="7423150" y="1476375"/>
          <p14:tracePt t="17011" x="7510463" y="1501775"/>
          <p14:tracePt t="17024" x="7597775" y="1539875"/>
          <p14:tracePt t="17030" x="7648575" y="1563688"/>
          <p14:tracePt t="17042" x="7723188" y="1589088"/>
          <p14:tracePt t="17051" x="7797800" y="1614488"/>
          <p14:tracePt t="17062" x="7861300" y="1652588"/>
          <p14:tracePt t="17073" x="7935913" y="1689100"/>
          <p14:tracePt t="17081" x="7986713" y="1727200"/>
          <p14:tracePt t="17091" x="8010525" y="1739900"/>
          <p14:tracePt t="17104" x="8061325" y="1776413"/>
          <p14:tracePt t="17111" x="8074025" y="1789113"/>
          <p14:tracePt t="17123" x="8099425" y="1814513"/>
          <p14:tracePt t="17132" x="8123238" y="1827213"/>
          <p14:tracePt t="17142" x="8123238" y="1839913"/>
          <p14:tracePt t="17156" x="8135938" y="1852613"/>
          <p14:tracePt t="17162" x="8148638" y="1865313"/>
          <p14:tracePt t="17183" x="8148638" y="1889125"/>
          <p14:tracePt t="17194" x="8161338" y="1889125"/>
          <p14:tracePt t="17205" x="8161338" y="1901825"/>
          <p14:tracePt t="17213" x="8174038" y="1927225"/>
          <p14:tracePt t="17223" x="8174038" y="1978025"/>
          <p14:tracePt t="17234" x="8174038" y="2039938"/>
          <p14:tracePt t="17244" x="8161338" y="2127250"/>
          <p14:tracePt t="17256" x="8123238" y="2265363"/>
          <p14:tracePt t="17264" x="8074025" y="2378075"/>
          <p14:tracePt t="17274" x="8010525" y="2465388"/>
          <p14:tracePt t="17284" x="7961313" y="2565400"/>
          <p14:tracePt t="17295" x="7910513" y="2640013"/>
          <p14:tracePt t="17306" x="7874000" y="2690813"/>
          <p14:tracePt t="17314" x="7848600" y="2752725"/>
          <p14:tracePt t="17324" x="7810500" y="2778125"/>
          <p14:tracePt t="17335" x="7785100" y="2790825"/>
          <p14:tracePt t="17344" x="7773988" y="2816225"/>
          <p14:tracePt t="17357" x="7735888" y="2828925"/>
          <p14:tracePt t="17365" x="7723188" y="2852738"/>
          <p14:tracePt t="17375" x="7710488" y="2878138"/>
          <p14:tracePt t="17389" x="7685088" y="2890838"/>
          <p14:tracePt t="17396" x="7685088" y="2903538"/>
          <p14:tracePt t="17406" x="7661275" y="2916238"/>
          <p14:tracePt t="17416" x="7648575" y="2916238"/>
          <p14:tracePt t="17437" x="7635875" y="2928938"/>
          <p14:tracePt t="17456" x="7623175" y="2928938"/>
          <p14:tracePt t="17466" x="7610475" y="2928938"/>
          <p14:tracePt t="17477" x="7585075" y="2952750"/>
          <p14:tracePt t="17489" x="7561263" y="2965450"/>
          <p14:tracePt t="17497" x="7535863" y="2990850"/>
          <p14:tracePt t="17507" x="7510463" y="3003550"/>
          <p14:tracePt t="17518" x="7485063" y="3016250"/>
          <p14:tracePt t="17527" x="7459663" y="3028950"/>
          <p14:tracePt t="17538" x="7423150" y="3041650"/>
          <p14:tracePt t="17548" x="7372350" y="3041650"/>
          <p14:tracePt t="17557" x="7285038" y="3041650"/>
          <p14:tracePt t="17571" x="7235825" y="3041650"/>
          <p14:tracePt t="17578" x="7134225" y="3016250"/>
          <p14:tracePt t="17589" x="7046913" y="2990850"/>
          <p14:tracePt t="17599" x="6946900" y="2952750"/>
          <p14:tracePt t="17608" x="6897688" y="2916238"/>
          <p14:tracePt t="17622" x="6797675" y="2865438"/>
          <p14:tracePt t="17629" x="6734175" y="2828925"/>
          <p14:tracePt t="17640" x="6672263" y="2790825"/>
          <p14:tracePt t="17650" x="6621463" y="2752725"/>
          <p14:tracePt t="17659" x="6584950" y="2703513"/>
          <p14:tracePt t="17672" x="6521450" y="2665413"/>
          <p14:tracePt t="17679" x="6483350" y="2627313"/>
          <p14:tracePt t="17690" x="6459538" y="2578100"/>
          <p14:tracePt t="17700" x="6408738" y="2540000"/>
          <p14:tracePt t="17709" x="6359525" y="2478088"/>
          <p14:tracePt t="17721" x="6346825" y="2439988"/>
          <p14:tracePt t="17730" x="6308725" y="2403475"/>
          <p14:tracePt t="17740" x="6296025" y="2390775"/>
          <p14:tracePt t="17751" x="6283325" y="2378075"/>
          <p14:tracePt t="17760" x="6259513" y="2339975"/>
          <p14:tracePt t="17772" x="6234113" y="2314575"/>
          <p14:tracePt t="17781" x="6221413" y="2290763"/>
          <p14:tracePt t="17791" x="6208713" y="2278063"/>
          <p14:tracePt t="17806" x="6170613" y="2239963"/>
          <p14:tracePt t="17811" x="6157913" y="2214563"/>
          <p14:tracePt t="17822" x="6121400" y="2178050"/>
          <p14:tracePt t="17831" x="6108700" y="2165350"/>
          <p14:tracePt t="17844" x="6096000" y="2139950"/>
          <p14:tracePt t="17855" x="6083300" y="2127250"/>
          <p14:tracePt t="17862" x="6057900" y="2114550"/>
          <p14:tracePt t="17872" x="6057900" y="2078038"/>
          <p14:tracePt t="17887" x="6034088" y="2052638"/>
          <p14:tracePt t="17892" x="6021388" y="2027238"/>
          <p14:tracePt t="17907" x="6008688" y="1978025"/>
          <p14:tracePt t="17912" x="5995988" y="1889125"/>
          <p14:tracePt t="17923" x="5983288" y="1814513"/>
          <p14:tracePt t="17933" x="5970588" y="1752600"/>
          <p14:tracePt t="17943" x="5970588" y="1727200"/>
          <p14:tracePt t="17955" x="5970588" y="1689100"/>
          <p14:tracePt t="17963" x="5957888" y="1676400"/>
          <p14:tracePt t="17973" x="5957888" y="1663700"/>
          <p14:tracePt t="17993" x="5957888" y="1652588"/>
          <p14:tracePt t="18024" x="5957888" y="1639888"/>
          <p14:tracePt t="18037" x="5957888" y="1627188"/>
          <p14:tracePt t="18044" x="5957888" y="1614488"/>
          <p14:tracePt t="18054" x="5957888" y="1601788"/>
          <p14:tracePt t="18074" x="5957888" y="1589088"/>
          <p14:tracePt t="18105" x="5957888" y="1576388"/>
          <p14:tracePt t="18196" x="5957888" y="1563688"/>
          <p14:tracePt t="18217" x="5957888" y="1552575"/>
          <p14:tracePt t="18237" x="5957888" y="1527175"/>
          <p14:tracePt t="18247" x="5957888" y="1514475"/>
          <p14:tracePt t="18257" x="5970588" y="1501775"/>
          <p14:tracePt t="18277" x="5970588" y="1489075"/>
          <p14:tracePt t="18297" x="5983288" y="1476375"/>
          <p14:tracePt t="18319" x="5983288" y="1463675"/>
          <p14:tracePt t="18329" x="5983288" y="1450975"/>
          <p14:tracePt t="18338" x="5995988" y="1450975"/>
          <p14:tracePt t="18348" x="6021388" y="1439863"/>
          <p14:tracePt t="18370" x="6045200" y="1427163"/>
          <p14:tracePt t="18379" x="6083300" y="1414463"/>
          <p14:tracePt t="18388" x="6121400" y="1401763"/>
          <p14:tracePt t="18399" x="6146800" y="1401763"/>
          <p14:tracePt t="18409" x="6183313" y="1401763"/>
          <p14:tracePt t="18422" x="6221413" y="1389063"/>
          <p14:tracePt t="18429" x="6321425" y="1389063"/>
          <p14:tracePt t="18439" x="6383338" y="1389063"/>
          <p14:tracePt t="18450" x="6434138" y="1389063"/>
          <p14:tracePt t="18460" x="6521450" y="1389063"/>
          <p14:tracePt t="18470" x="6608763" y="1389063"/>
          <p14:tracePt t="18480" x="6696075" y="1401763"/>
          <p14:tracePt t="18490" x="6797675" y="1414463"/>
          <p14:tracePt t="18505" x="6921500" y="1439863"/>
          <p14:tracePt t="18510" x="7021513" y="1463675"/>
          <p14:tracePt t="18522" x="7097713" y="1489075"/>
          <p14:tracePt t="18531" x="7146925" y="1501775"/>
          <p14:tracePt t="18541" x="7210425" y="1527175"/>
          <p14:tracePt t="18555" x="7259638" y="1552575"/>
          <p14:tracePt t="18561" x="7285038" y="1563688"/>
          <p14:tracePt t="18571" x="7335838" y="1589088"/>
          <p14:tracePt t="18581" x="7359650" y="1601788"/>
          <p14:tracePt t="18591" x="7397750" y="1639888"/>
          <p14:tracePt t="18605" x="7448550" y="1701800"/>
          <p14:tracePt t="18612" x="7497763" y="1801813"/>
          <p14:tracePt t="18626" x="7548563" y="1901825"/>
          <p14:tracePt t="18633" x="7623175" y="2039938"/>
          <p14:tracePt t="18642" x="7673975" y="2152650"/>
          <p14:tracePt t="18655" x="7710488" y="2227263"/>
          <p14:tracePt t="18662" x="7748588" y="2314575"/>
          <p14:tracePt t="18672" x="7773988" y="2378075"/>
          <p14:tracePt t="18683" x="7797800" y="2439988"/>
          <p14:tracePt t="18693" x="7823200" y="2490788"/>
          <p14:tracePt t="18704" x="7835900" y="2540000"/>
          <p14:tracePt t="18713" x="7848600" y="2578100"/>
          <p14:tracePt t="18724" x="7848600" y="2616200"/>
          <p14:tracePt t="18737" x="7848600" y="2652713"/>
          <p14:tracePt t="18743" x="7848600" y="2690813"/>
          <p14:tracePt t="18755" x="7848600" y="2728913"/>
          <p14:tracePt t="18764" x="7848600" y="2790825"/>
          <p14:tracePt t="18774" x="7848600" y="2890838"/>
          <p14:tracePt t="18787" x="7835900" y="2978150"/>
          <p14:tracePt t="18794" x="7823200" y="3028950"/>
          <p14:tracePt t="18805" x="7810500" y="3078163"/>
          <p14:tracePt t="18814" x="7785100" y="3090863"/>
          <p14:tracePt t="18824" x="7773988" y="3116263"/>
          <p14:tracePt t="18837" x="7761288" y="3141663"/>
          <p14:tracePt t="18845" x="7748588" y="3165475"/>
          <p14:tracePt t="18855" x="7735888" y="3165475"/>
          <p14:tracePt t="18865" x="7723188" y="3178175"/>
          <p14:tracePt t="18875" x="7710488" y="3190875"/>
          <p14:tracePt t="18886" x="7685088" y="3190875"/>
          <p14:tracePt t="18896" x="7661275" y="3190875"/>
          <p14:tracePt t="18905" x="7623175" y="3190875"/>
          <p14:tracePt t="18920" x="7597775" y="3190875"/>
          <p14:tracePt t="18926" x="7535863" y="3190875"/>
          <p14:tracePt t="18937" x="7485063" y="3190875"/>
          <p14:tracePt t="18946" x="7410450" y="3190875"/>
          <p14:tracePt t="18956" x="7348538" y="3190875"/>
          <p14:tracePt t="18970" x="7297738" y="3190875"/>
          <p14:tracePt t="18976" x="7210425" y="3190875"/>
          <p14:tracePt t="18986" x="7134225" y="3165475"/>
          <p14:tracePt t="18997" x="7059613" y="3154363"/>
          <p14:tracePt t="19007" x="6959600" y="3090863"/>
          <p14:tracePt t="19021" x="6872288" y="3054350"/>
          <p14:tracePt t="19027" x="6797675" y="3016250"/>
          <p14:tracePt t="19038" x="6746875" y="2990850"/>
          <p14:tracePt t="19048" x="6696075" y="2952750"/>
          <p14:tracePt t="19058" x="6634163" y="2903538"/>
          <p14:tracePt t="19071" x="6572250" y="2852738"/>
          <p14:tracePt t="19078" x="6521450" y="2816225"/>
          <p14:tracePt t="19088" x="6472238" y="2752725"/>
          <p14:tracePt t="19099" x="6421438" y="2703513"/>
          <p14:tracePt t="19108" x="6370638" y="2652713"/>
          <p14:tracePt t="19120" x="6359525" y="2640013"/>
          <p14:tracePt t="19129" x="6296025" y="2590800"/>
          <p14:tracePt t="19138" x="6246813" y="2565400"/>
          <p14:tracePt t="19149" x="6208713" y="2527300"/>
          <p14:tracePt t="19159" x="6157913" y="2465388"/>
          <p14:tracePt t="19170" x="6096000" y="2427288"/>
          <p14:tracePt t="19179" x="6057900" y="2390775"/>
          <p14:tracePt t="19189" x="6034088" y="2365375"/>
          <p14:tracePt t="19204" x="6021388" y="2352675"/>
          <p14:tracePt t="19211" x="6008688" y="2352675"/>
          <p14:tracePt t="19221" x="6008688" y="2339975"/>
          <p14:tracePt t="19230" x="5995988" y="2339975"/>
          <p14:tracePt t="19252" x="5983288" y="2327275"/>
          <p14:tracePt t="19260" x="5983288" y="2314575"/>
          <p14:tracePt t="19270" x="5957888" y="2265363"/>
          <p14:tracePt t="19281" x="5932488" y="2201863"/>
          <p14:tracePt t="19291" x="5895975" y="2127250"/>
          <p14:tracePt t="19304" x="5870575" y="2065338"/>
          <p14:tracePt t="19311" x="5832475" y="2027238"/>
          <p14:tracePt t="19321" x="5821363" y="2014538"/>
          <p14:tracePt t="19336" x="5808663" y="2001838"/>
          <p14:tracePt t="19341" x="5795963" y="1989138"/>
          <p14:tracePt t="19362" x="5795963" y="1978025"/>
          <p14:tracePt t="19392" x="5795963" y="1952625"/>
          <p14:tracePt t="19412" x="5795963" y="1939925"/>
          <p14:tracePt t="19422" x="5795963" y="1927225"/>
          <p14:tracePt t="19436" x="5795963" y="1914525"/>
          <p14:tracePt t="19442" x="5783263" y="1901825"/>
          <p14:tracePt t="19454" x="5783263" y="1889125"/>
          <p14:tracePt t="19463" x="5783263" y="1876425"/>
          <p14:tracePt t="19494" x="5783263" y="1865313"/>
          <p14:tracePt t="19514" x="5783263" y="1852613"/>
          <p14:tracePt t="19536" x="5783263" y="1839913"/>
          <p14:tracePt t="19544" x="5783263" y="1827213"/>
          <p14:tracePt t="19564" x="5783263" y="1814513"/>
          <p14:tracePt t="19585" x="5783263" y="1801813"/>
          <p14:tracePt t="19637" x="5783263" y="1789113"/>
          <p14:tracePt t="19645" x="5795963" y="1789113"/>
          <p14:tracePt t="19656" x="5795963" y="1776413"/>
          <p14:tracePt t="19669" x="5808663" y="1776413"/>
          <p14:tracePt t="19676" x="5832475" y="1776413"/>
          <p14:tracePt t="19686" x="5883275" y="1752600"/>
          <p14:tracePt t="19697" x="5995988" y="1714500"/>
          <p14:tracePt t="19707" x="6121400" y="1676400"/>
          <p14:tracePt t="19720" x="6246813" y="1627188"/>
          <p14:tracePt t="19726" x="6346825" y="1601788"/>
          <p14:tracePt t="19737" x="6421438" y="1589088"/>
          <p14:tracePt t="19747" x="6459538" y="1589088"/>
          <p14:tracePt t="19757" x="6483350" y="1589088"/>
          <p14:tracePt t="19769" x="6508750" y="1576388"/>
          <p14:tracePt t="19777" x="6521450" y="1576388"/>
          <p14:tracePt t="19808" x="6546850" y="1576388"/>
          <p14:tracePt t="19828" x="6559550" y="1576388"/>
          <p14:tracePt t="19838" x="6572250" y="1576388"/>
          <p14:tracePt t="19851" x="6584950" y="1576388"/>
          <p14:tracePt t="19858" x="6596063" y="1576388"/>
          <p14:tracePt t="19883" x="6634163" y="1576388"/>
          <p14:tracePt t="19889" x="6659563" y="1589088"/>
          <p14:tracePt t="19903" x="6696075" y="1601788"/>
          <p14:tracePt t="19909" x="6746875" y="1639888"/>
          <p14:tracePt t="19920" x="6821488" y="1676400"/>
          <p14:tracePt t="19929" x="6921500" y="1739900"/>
          <p14:tracePt t="19939" x="6997700" y="1789113"/>
          <p14:tracePt t="19952" x="7072313" y="1839913"/>
          <p14:tracePt t="19959" x="7134225" y="1865313"/>
          <p14:tracePt t="19969" x="7197725" y="1901825"/>
          <p14:tracePt t="19979" x="7223125" y="1939925"/>
          <p14:tracePt t="19989" x="7272338" y="1965325"/>
          <p14:tracePt t="19999" x="7297738" y="1989138"/>
          <p14:tracePt t="20008" x="7310438" y="2027238"/>
          <p14:tracePt t="20019" x="7335838" y="2052638"/>
          <p14:tracePt t="20029" x="7348538" y="2078038"/>
          <p14:tracePt t="20039" x="7372350" y="2139950"/>
          <p14:tracePt t="20049" x="7385050" y="2214563"/>
          <p14:tracePt t="20059" x="7410450" y="2290763"/>
          <p14:tracePt t="20069" x="7435850" y="2390775"/>
          <p14:tracePt t="20079" x="7448550" y="2490788"/>
          <p14:tracePt t="20090" x="7448550" y="2565400"/>
          <p14:tracePt t="20100" x="7448550" y="2616200"/>
          <p14:tracePt t="20110" x="7448550" y="2652713"/>
          <p14:tracePt t="20120" x="7435850" y="2690813"/>
          <p14:tracePt t="20131" x="7423150" y="2716213"/>
          <p14:tracePt t="20140" x="7410450" y="2740025"/>
          <p14:tracePt t="20150" x="7397750" y="2740025"/>
          <p14:tracePt t="20161" x="7385050" y="2765425"/>
          <p14:tracePt t="20171" x="7359650" y="2765425"/>
          <p14:tracePt t="20181" x="7359650" y="2778125"/>
          <p14:tracePt t="20192" x="7348538" y="2778125"/>
          <p14:tracePt t="20202" x="7310438" y="2803525"/>
          <p14:tracePt t="20212" x="7285038" y="2816225"/>
          <p14:tracePt t="20222" x="7272338" y="2816225"/>
          <p14:tracePt t="20233" x="7235825" y="2840038"/>
          <p14:tracePt t="20243" x="7172325" y="2865438"/>
          <p14:tracePt t="20253" x="7110413" y="2890838"/>
          <p14:tracePt t="20263" x="7059613" y="2903538"/>
          <p14:tracePt t="20274" x="7021513" y="2916238"/>
          <p14:tracePt t="20286" x="6972300" y="2928938"/>
          <p14:tracePt t="20294" x="6934200" y="2941638"/>
          <p14:tracePt t="20304" x="6884988" y="2952750"/>
          <p14:tracePt t="20318" x="6859588" y="2952750"/>
          <p14:tracePt t="20325" x="6821488" y="2952750"/>
          <p14:tracePt t="20335" x="6784975" y="2952750"/>
          <p14:tracePt t="20345" x="6708775" y="2952750"/>
          <p14:tracePt t="20355" x="6659563" y="2952750"/>
          <p14:tracePt t="20368" x="6584950" y="2952750"/>
          <p14:tracePt t="20375" x="6534150" y="2941638"/>
          <p14:tracePt t="20385" x="6508750" y="2928938"/>
          <p14:tracePt t="20395" x="6472238" y="2916238"/>
          <p14:tracePt t="20405" x="6421438" y="2903538"/>
          <p14:tracePt t="20419" x="6370638" y="2878138"/>
          <p14:tracePt t="20426" x="6321425" y="2840038"/>
          <p14:tracePt t="20437" x="6246813" y="2803525"/>
          <p14:tracePt t="20447" x="6208713" y="2790825"/>
          <p14:tracePt t="20457" x="6196013" y="2765425"/>
          <p14:tracePt t="20468" x="6157913" y="2752725"/>
          <p14:tracePt t="20477" x="6146800" y="2728913"/>
          <p14:tracePt t="20487" x="6134100" y="2728913"/>
          <p14:tracePt t="20501" x="6108700" y="2703513"/>
          <p14:tracePt t="20507" x="6096000" y="2678113"/>
          <p14:tracePt t="20518" x="6070600" y="2652713"/>
          <p14:tracePt t="20527" x="6045200" y="2616200"/>
          <p14:tracePt t="20537" x="6021388" y="2578100"/>
          <p14:tracePt t="20552" x="5995988" y="2552700"/>
          <p14:tracePt t="20558" x="5970588" y="2516188"/>
          <p14:tracePt t="20569" x="5957888" y="2490788"/>
          <p14:tracePt t="20579" x="5945188" y="2478088"/>
          <p14:tracePt t="20588" x="5945188" y="2465388"/>
          <p14:tracePt t="20602" x="5932488" y="2452688"/>
          <p14:tracePt t="20609" x="5921375" y="2427288"/>
          <p14:tracePt t="20619" x="5921375" y="2403475"/>
          <p14:tracePt t="20629" x="5921375" y="2390775"/>
          <p14:tracePt t="20640" x="5908675" y="2365375"/>
          <p14:tracePt t="20651" x="5908675" y="2314575"/>
          <p14:tracePt t="20659" x="5908675" y="2278063"/>
          <p14:tracePt t="20669" x="5908675" y="2239963"/>
          <p14:tracePt t="20680" x="5908675" y="2201863"/>
          <p14:tracePt t="20689" x="5908675" y="2190750"/>
          <p14:tracePt t="20701" x="5908675" y="2152650"/>
          <p14:tracePt t="20710" x="5908675" y="2139950"/>
          <p14:tracePt t="20720" x="5908675" y="2127250"/>
          <p14:tracePt t="20731" x="5908675" y="2114550"/>
          <p14:tracePt t="20740" x="5908675" y="2078038"/>
          <p14:tracePt t="20751" x="5908675" y="2065338"/>
          <p14:tracePt t="20760" x="5908675" y="2052638"/>
          <p14:tracePt t="20774" x="5908675" y="2039938"/>
          <p14:tracePt t="20791" x="5908675" y="2027238"/>
          <p14:tracePt t="20800" x="5921375" y="2027238"/>
          <p14:tracePt t="20811" x="5921375" y="2014538"/>
          <p14:tracePt t="20821" x="5945188" y="1989138"/>
          <p14:tracePt t="20834" x="5970588" y="1978025"/>
          <p14:tracePt t="20842" x="5970588" y="1965325"/>
          <p14:tracePt t="20851" x="6021388" y="1939925"/>
          <p14:tracePt t="20862" x="6070600" y="1901825"/>
          <p14:tracePt t="20884" x="6121400" y="1865313"/>
          <p14:tracePt t="20892" x="6170613" y="1827213"/>
          <p14:tracePt t="20902" x="6234113" y="1814513"/>
          <p14:tracePt t="20913" x="6283325" y="1801813"/>
          <p14:tracePt t="20922" x="6321425" y="1776413"/>
          <p14:tracePt t="20934" x="6359525" y="1776413"/>
          <p14:tracePt t="20943" x="6383338" y="1765300"/>
          <p14:tracePt t="20953" x="6421438" y="1765300"/>
          <p14:tracePt t="20963" x="6472238" y="1752600"/>
          <p14:tracePt t="20973" x="6521450" y="1752600"/>
          <p14:tracePt t="20984" x="6621463" y="1752600"/>
          <p14:tracePt t="20994" x="6684963" y="1752600"/>
          <p14:tracePt t="21003" x="6759575" y="1752600"/>
          <p14:tracePt t="21018" x="6846888" y="1776413"/>
          <p14:tracePt t="21024" x="6910388" y="1801813"/>
          <p14:tracePt t="21034" x="6946900" y="1801813"/>
          <p14:tracePt t="21045" x="6972300" y="1827213"/>
          <p14:tracePt t="21054" x="6997700" y="1839913"/>
          <p14:tracePt t="21068" x="7046913" y="1876425"/>
          <p14:tracePt t="21075" x="7085013" y="1914525"/>
          <p14:tracePt t="21085" x="7134225" y="1952625"/>
          <p14:tracePt t="21095" x="7197725" y="2014538"/>
          <p14:tracePt t="21105" x="7235825" y="2078038"/>
          <p14:tracePt t="21118" x="7272338" y="2139950"/>
          <p14:tracePt t="21125" x="7310438" y="2201863"/>
          <p14:tracePt t="21135" x="7335838" y="2278063"/>
          <p14:tracePt t="21151" x="7359650" y="2339975"/>
          <p14:tracePt t="21156" x="7372350" y="2378075"/>
          <p14:tracePt t="21167" x="7372350" y="2427288"/>
          <p14:tracePt t="21176" x="7385050" y="2490788"/>
          <p14:tracePt t="21186" x="7410450" y="2578100"/>
          <p14:tracePt t="21200" x="7423150" y="2640013"/>
          <p14:tracePt t="21207" x="7448550" y="2703513"/>
          <p14:tracePt t="21218" x="7485063" y="2790825"/>
          <p14:tracePt t="21227" x="7510463" y="2865438"/>
          <p14:tracePt t="21237" x="7535863" y="2916238"/>
          <p14:tracePt t="21250" x="7548563" y="2952750"/>
          <p14:tracePt t="21258" x="7548563" y="2978150"/>
          <p14:tracePt t="21268" x="7548563" y="3003550"/>
          <p14:tracePt t="21290" x="7548563" y="3016250"/>
          <p14:tracePt t="21318" x="7548563" y="3028950"/>
          <p14:tracePt t="21349" x="7548563" y="3041650"/>
          <p14:tracePt t="21379" x="7535863" y="3041650"/>
          <p14:tracePt t="21409" x="7523163" y="3041650"/>
          <p14:tracePt t="21419" x="7510463" y="3041650"/>
          <p14:tracePt t="21433" x="7510463" y="3028950"/>
          <p14:tracePt t="21439" x="7497763" y="3003550"/>
          <p14:tracePt t="21450" x="7497763" y="2965450"/>
          <p14:tracePt t="21460" x="7497763" y="2903538"/>
          <p14:tracePt t="21470" x="7497763" y="2852738"/>
          <p14:tracePt t="21483" x="7523163" y="2790825"/>
          <p14:tracePt t="21490" x="7561263" y="2716213"/>
          <p14:tracePt t="21501" x="7572375" y="2665413"/>
          <p14:tracePt t="21511" x="7597775" y="2590800"/>
          <p14:tracePt t="21520" x="7635875" y="2516188"/>
          <p14:tracePt t="21534" x="7697788" y="2390775"/>
          <p14:tracePt t="21541" x="7761288" y="2252663"/>
          <p14:tracePt t="21552" x="7861300" y="2089150"/>
          <p14:tracePt t="21562" x="7986713" y="1889125"/>
          <p14:tracePt t="21571" x="8074025" y="1727200"/>
          <p14:tracePt t="21584" x="8135938" y="1589088"/>
          <p14:tracePt t="21592" x="8212138" y="1489075"/>
          <p14:tracePt t="21602" x="8261350" y="1427163"/>
          <p14:tracePt t="21612" x="8286750" y="1376363"/>
          <p14:tracePt t="21622" x="8312150" y="1339850"/>
          <p14:tracePt t="21634" x="8324850" y="1314450"/>
          <p14:tracePt t="21642" x="8324850" y="1301750"/>
          <p14:tracePt t="21653" x="8324850" y="1276350"/>
          <p14:tracePt t="21815" x="8299450" y="1301750"/>
          <p14:tracePt t="21825" x="8286750" y="1327150"/>
          <p14:tracePt t="21835" x="8248650" y="1376363"/>
          <p14:tracePt t="21849" x="8223250" y="1401763"/>
          <p14:tracePt t="21855" x="8212138" y="1414463"/>
          <p14:tracePt t="21866" x="8199438" y="1439863"/>
          <p14:tracePt t="21875" x="8186738" y="1450975"/>
          <p14:tracePt t="21886" x="8174038" y="1463675"/>
          <p14:tracePt t="21900" x="8161338" y="1463675"/>
          <p14:tracePt t="21906" x="8148638" y="1476375"/>
          <p14:tracePt t="21917" x="8135938" y="1476375"/>
          <p14:tracePt t="21926" x="8135938" y="1489075"/>
          <p14:tracePt t="21936" x="8123238" y="1489075"/>
          <p14:tracePt t="22018" x="8135938" y="1489075"/>
          <p14:tracePt t="22028" x="8223250" y="1463675"/>
          <p14:tracePt t="22038" x="8335963" y="1439863"/>
          <p14:tracePt t="22049" x="8448675" y="1401763"/>
          <p14:tracePt t="22058" x="8537575" y="1363663"/>
          <p14:tracePt t="22069" x="8599488" y="1350963"/>
          <p14:tracePt t="22082" x="8674100" y="1327150"/>
          <p14:tracePt t="22088" x="8737600" y="1314450"/>
          <p14:tracePt t="22099" x="8763000" y="1289050"/>
          <p14:tracePt t="22109" x="8786813" y="1289050"/>
          <p14:tracePt t="22119" x="8799513" y="1289050"/>
          <p14:tracePt t="22133" x="8812213" y="1276350"/>
          <p14:tracePt t="22281" x="8812213" y="1263650"/>
          <p14:tracePt t="22322" x="8824913" y="1263650"/>
          <p14:tracePt t="22333" x="8837613" y="1263650"/>
          <p14:tracePt t="22342" x="8899525" y="1238250"/>
          <p14:tracePt t="22352" x="8963025" y="1227138"/>
          <p14:tracePt t="22365" x="9024938" y="1214438"/>
          <p14:tracePt t="22372" x="9099550" y="1201738"/>
          <p14:tracePt t="22383" x="9137650" y="1201738"/>
          <p14:tracePt t="22392" x="9175750" y="1201738"/>
          <p14:tracePt t="22402" x="9188450" y="1189038"/>
          <p14:tracePt t="22415" x="9212263" y="1189038"/>
          <p14:tracePt t="22514" x="9175750" y="1189038"/>
          <p14:tracePt t="22524" x="9150350" y="1189038"/>
          <p14:tracePt t="22535" x="9099550" y="1189038"/>
          <p14:tracePt t="22547" x="9063038" y="1189038"/>
          <p14:tracePt t="22554" x="9012238" y="1189038"/>
          <p14:tracePt t="22565" x="8975725" y="1189038"/>
          <p14:tracePt t="22575" x="8937625" y="1189038"/>
          <p14:tracePt t="22585" x="8912225" y="1189038"/>
          <p14:tracePt t="22598" x="8886825" y="1189038"/>
          <p14:tracePt t="22605" x="8874125" y="1189038"/>
          <p14:tracePt t="22615" x="8850313" y="1189038"/>
          <p14:tracePt t="22627" x="8824913" y="1189038"/>
          <p14:tracePt t="22648" x="8786813" y="1189038"/>
          <p14:tracePt t="22656" x="8774113" y="1189038"/>
          <p14:tracePt t="22666" x="8750300" y="1189038"/>
          <p14:tracePt t="22676" x="8724900" y="1189038"/>
          <p14:tracePt t="22686" x="8712200" y="1189038"/>
          <p14:tracePt t="22706" x="8686800" y="1189038"/>
          <p14:tracePt t="22730" x="8674100" y="1189038"/>
          <p14:tracePt t="22757" x="8661400" y="1189038"/>
          <p14:tracePt t="22779" x="8637588" y="1189038"/>
          <p14:tracePt t="22788" x="8612188" y="1189038"/>
          <p14:tracePt t="22798" x="8599488" y="1189038"/>
          <p14:tracePt t="22808" x="8586788" y="1189038"/>
          <p14:tracePt t="22818" x="8561388" y="1189038"/>
          <p14:tracePt t="22831" x="8537575" y="1189038"/>
          <p14:tracePt t="22838" x="8524875" y="1189038"/>
          <p14:tracePt t="22859" x="8499475" y="1189038"/>
          <p14:tracePt t="22881" x="8486775" y="1189038"/>
          <p14:tracePt t="22889" x="8461375" y="1189038"/>
          <p14:tracePt t="22899" x="8448675" y="1189038"/>
          <p14:tracePt t="22910" x="8435975" y="1189038"/>
          <p14:tracePt t="22921" x="8412163" y="1189038"/>
          <p14:tracePt t="22932" x="8399463" y="1201738"/>
          <p14:tracePt t="22940" x="8374063" y="1214438"/>
          <p14:tracePt t="22950" x="8348663" y="1227138"/>
          <p14:tracePt t="22960" x="8286750" y="1263650"/>
          <p14:tracePt t="22970" x="8248650" y="1289050"/>
          <p14:tracePt t="22982" x="8186738" y="1327150"/>
          <p14:tracePt t="22991" x="8148638" y="1350963"/>
          <p14:tracePt t="23002" x="8123238" y="1376363"/>
          <p14:tracePt t="23014" x="8086725" y="1401763"/>
          <p14:tracePt t="23021" x="8061325" y="1439863"/>
          <p14:tracePt t="23032" x="8035925" y="1463675"/>
          <p14:tracePt t="23041" x="7999413" y="1514475"/>
          <p14:tracePt t="23051" x="7974013" y="1539875"/>
          <p14:tracePt t="23066" x="7948613" y="1576388"/>
          <p14:tracePt t="23071" x="7935913" y="1601788"/>
          <p14:tracePt t="23083" x="7923213" y="1627188"/>
          <p14:tracePt t="23092" x="7897813" y="1639888"/>
          <p14:tracePt t="23102" x="7897813" y="1663700"/>
          <p14:tracePt t="23115" x="7874000" y="1689100"/>
          <p14:tracePt t="23122" x="7848600" y="1727200"/>
          <p14:tracePt t="23132" x="7835900" y="1765300"/>
          <p14:tracePt t="23143" x="7810500" y="1789113"/>
          <p14:tracePt t="23153" x="7773988" y="1839913"/>
          <p14:tracePt t="23166" x="7723188" y="1901825"/>
          <p14:tracePt t="23173" x="7685088" y="1952625"/>
          <p14:tracePt t="23183" x="7648575" y="2014538"/>
          <p14:tracePt t="23194" x="7597775" y="2065338"/>
          <p14:tracePt t="23203" x="7548563" y="2101850"/>
          <p14:tracePt t="23216" x="7523163" y="2152650"/>
          <p14:tracePt t="23224" x="7485063" y="2190750"/>
          <p14:tracePt t="23234" x="7459663" y="2227263"/>
          <p14:tracePt t="23248" x="7435850" y="2252663"/>
          <p14:tracePt t="23254" x="7410450" y="2265363"/>
          <p14:tracePt t="23266" x="7385050" y="2290763"/>
          <p14:tracePt t="23274" x="7372350" y="2303463"/>
          <p14:tracePt t="23284" x="7359650" y="2303463"/>
          <p14:tracePt t="23298" x="7348538" y="2303463"/>
          <p14:tracePt t="23304" x="7348538" y="2314575"/>
          <p14:tracePt t="23315" x="7335838" y="2314575"/>
          <p14:tracePt t="23457" x="7323138" y="2327275"/>
          <p14:tracePt t="23479" x="7310438" y="2327275"/>
          <p14:tracePt t="23487" x="7297738" y="2327275"/>
          <p14:tracePt t="23497" x="7272338" y="2352675"/>
          <p14:tracePt t="23508" x="7235825" y="2352675"/>
          <p14:tracePt t="23517" x="7223125" y="2365375"/>
          <p14:tracePt t="23531" x="7172325" y="2365375"/>
          <p14:tracePt t="23539" x="7123113" y="2365375"/>
          <p14:tracePt t="23548" x="7021513" y="2339975"/>
          <p14:tracePt t="23559" x="6946900" y="2290763"/>
          <p14:tracePt t="23569" x="6872288" y="2265363"/>
          <p14:tracePt t="23581" x="6797675" y="2190750"/>
          <p14:tracePt t="23589" x="6746875" y="2139950"/>
          <p14:tracePt t="23599" x="6696075" y="2078038"/>
          <p14:tracePt t="23609" x="6659563" y="2014538"/>
          <p14:tracePt t="23619" x="6634163" y="1978025"/>
          <p14:tracePt t="23631" x="6608763" y="1927225"/>
          <p14:tracePt t="23639" x="6596063" y="1901825"/>
          <p14:tracePt t="23649" x="6584950" y="1865313"/>
          <p14:tracePt t="23660" x="6559550" y="1839913"/>
          <p14:tracePt t="23670" x="6546850" y="1801813"/>
          <p14:tracePt t="23681" x="6546850" y="1776413"/>
          <p14:tracePt t="23690" x="6534150" y="1765300"/>
          <p14:tracePt t="23703" x="6521450" y="1752600"/>
          <p14:tracePt t="23714" x="6508750" y="1727200"/>
          <p14:tracePt t="23731" x="6508750" y="1701800"/>
          <p14:tracePt t="23741" x="6496050" y="1701800"/>
          <p14:tracePt t="23762" x="6496050" y="1689100"/>
          <p14:tracePt t="23792" x="6483350" y="1676400"/>
          <p14:tracePt t="23822" x="6472238" y="1676400"/>
          <p14:tracePt t="23842" x="6472238" y="1663700"/>
          <p14:tracePt t="23852" x="6459538" y="1663700"/>
          <p14:tracePt t="23872" x="6446838" y="1663700"/>
          <p14:tracePt t="23896" x="6434138" y="1663700"/>
          <p14:tracePt t="23902" x="6421438" y="1663700"/>
          <p14:tracePt t="23913" x="6408738" y="1663700"/>
          <p14:tracePt t="23924" x="6396038" y="1663700"/>
          <p14:tracePt t="23946" x="6370638" y="1663700"/>
          <p14:tracePt t="23964" x="6359525" y="1663700"/>
          <p14:tracePt t="23974" x="6359525" y="1676400"/>
          <p14:tracePt t="23996" x="6346825" y="1676400"/>
          <p14:tracePt t="24025" x="6334125" y="1689100"/>
          <p14:tracePt t="24046" x="6321425" y="1701800"/>
          <p14:tracePt t="24055" x="6321425" y="1714500"/>
          <p14:tracePt t="24065" x="6308725" y="1727200"/>
          <p14:tracePt t="24076" x="6308725" y="1739900"/>
          <p14:tracePt t="24086" x="6308725" y="1765300"/>
          <p14:tracePt t="24097" x="6308725" y="1776413"/>
          <p14:tracePt t="24105" x="6308725" y="1801813"/>
          <p14:tracePt t="24116" x="6308725" y="1839913"/>
          <p14:tracePt t="24130" x="6308725" y="1876425"/>
          <p14:tracePt t="24136" x="6321425" y="1939925"/>
          <p14:tracePt t="24147" x="6346825" y="1989138"/>
          <p14:tracePt t="24156" x="6370638" y="2052638"/>
          <p14:tracePt t="24166" x="6383338" y="2078038"/>
          <p14:tracePt t="24180" x="6383338" y="2114550"/>
          <p14:tracePt t="24188" x="6408738" y="2139950"/>
          <p14:tracePt t="24197" x="6421438" y="2165350"/>
          <p14:tracePt t="24207" x="6446838" y="2201863"/>
          <p14:tracePt t="24220" x="6446838" y="2214563"/>
          <p14:tracePt t="24231" x="6472238" y="2227263"/>
          <p14:tracePt t="24237" x="6483350" y="2239963"/>
          <p14:tracePt t="24248" x="6496050" y="2252663"/>
          <p14:tracePt t="24258" x="6534150" y="2303463"/>
          <p14:tracePt t="24268" x="6572250" y="2327275"/>
          <p14:tracePt t="24281" x="6584950" y="2352675"/>
          <p14:tracePt t="24289" x="6608763" y="2378075"/>
          <p14:tracePt t="24298" x="6659563" y="2403475"/>
          <p14:tracePt t="24309" x="6696075" y="2427288"/>
          <p14:tracePt t="24318" x="6734175" y="2452688"/>
          <p14:tracePt t="24330" x="6759575" y="2452688"/>
          <p14:tracePt t="24339" x="6784975" y="2465388"/>
          <p14:tracePt t="24348" x="6797675" y="2465388"/>
          <p14:tracePt t="24362" x="6808788" y="2478088"/>
          <p14:tracePt t="24369" x="6834188" y="2478088"/>
          <p14:tracePt t="24380" x="6846888" y="2478088"/>
          <p14:tracePt t="24389" x="6859588" y="2478088"/>
          <p14:tracePt t="24399" x="6872288" y="2478088"/>
          <p14:tracePt t="24420" x="6897688" y="2478088"/>
          <p14:tracePt t="24430" x="6921500" y="2478088"/>
          <p14:tracePt t="24441" x="6934200" y="2478088"/>
          <p14:tracePt t="24450" x="6959600" y="2478088"/>
          <p14:tracePt t="24463" x="6972300" y="2478088"/>
          <p14:tracePt t="24471" x="6985000" y="2478088"/>
          <p14:tracePt t="24481" x="6997700" y="2478088"/>
          <p14:tracePt t="24491" x="7010400" y="2478088"/>
          <p14:tracePt t="24521" x="7034213" y="2478088"/>
          <p14:tracePt t="24531" x="7046913" y="2478088"/>
          <p14:tracePt t="24542" x="7059613" y="2478088"/>
          <p14:tracePt t="24552" x="7072313" y="2478088"/>
          <p14:tracePt t="24562" x="7085013" y="2478088"/>
          <p14:tracePt t="24573" x="7097713" y="2478088"/>
          <p14:tracePt t="24582" x="7123113" y="2478088"/>
          <p14:tracePt t="24595" x="7146925" y="2465388"/>
          <p14:tracePt t="24603" x="7172325" y="2465388"/>
          <p14:tracePt t="24623" x="7197725" y="2465388"/>
          <p14:tracePt t="24633" x="7223125" y="2465388"/>
          <p14:tracePt t="24646" x="7246938" y="2465388"/>
          <p14:tracePt t="24653" x="7259638" y="2465388"/>
          <p14:tracePt t="24663" x="7310438" y="2465388"/>
          <p14:tracePt t="24673" x="7335838" y="2465388"/>
          <p14:tracePt t="24684" x="7372350" y="2465388"/>
          <p14:tracePt t="24696" x="7385050" y="2465388"/>
          <p14:tracePt t="24704" x="7410450" y="2465388"/>
          <p14:tracePt t="24714" x="7423150" y="2465388"/>
          <p14:tracePt t="24724" x="7435850" y="2465388"/>
          <p14:tracePt t="24734" x="7448550" y="2465388"/>
          <p14:tracePt t="24754" x="7459663" y="2465388"/>
          <p14:tracePt t="24785" x="7472363" y="2465388"/>
          <p14:tracePt t="24805" x="7485063" y="2465388"/>
          <p14:tracePt t="24927" x="7472363" y="2465388"/>
          <p14:tracePt t="24947" x="7448550" y="2465388"/>
          <p14:tracePt t="24958" x="7423150" y="2465388"/>
          <p14:tracePt t="24967" x="7359650" y="2465388"/>
          <p14:tracePt t="24978" x="7310438" y="2452688"/>
          <p14:tracePt t="24988" x="7259638" y="2439988"/>
          <p14:tracePt t="24997" x="7235825" y="2414588"/>
          <p14:tracePt t="25011" x="7197725" y="2403475"/>
          <p14:tracePt t="25018" x="7159625" y="2390775"/>
          <p14:tracePt t="25030" x="7134225" y="2378075"/>
          <p14:tracePt t="25038" x="7110413" y="2365375"/>
          <p14:tracePt t="25048" x="7072313" y="2352675"/>
          <p14:tracePt t="25062" x="7046913" y="2327275"/>
          <p14:tracePt t="25069" x="6972300" y="2303463"/>
          <p14:tracePt t="25081" x="6921500" y="2265363"/>
          <p14:tracePt t="25089" x="6872288" y="2239963"/>
          <p14:tracePt t="25099" x="6821488" y="2201863"/>
          <p14:tracePt t="25113" x="6759575" y="2178050"/>
          <p14:tracePt t="25119" x="6734175" y="2152650"/>
          <p14:tracePt t="25130" x="6696075" y="2139950"/>
          <p14:tracePt t="25150" x="6684963" y="2139950"/>
          <p14:tracePt t="25162" x="6672263" y="2127250"/>
          <p14:tracePt t="25194" x="6646863" y="2101850"/>
          <p14:tracePt t="25200" x="6621463" y="2065338"/>
          <p14:tracePt t="25212" x="6596063" y="2039938"/>
          <p14:tracePt t="25221" x="6572250" y="2027238"/>
          <p14:tracePt t="25231" x="6559550" y="1989138"/>
          <p14:tracePt t="25245" x="6534150" y="1978025"/>
          <p14:tracePt t="25251" x="6534150" y="1965325"/>
          <p14:tracePt t="25262" x="6521450" y="1952625"/>
          <p14:tracePt t="25272" x="6521450" y="1939925"/>
          <p14:tracePt t="25282" x="6508750" y="1939925"/>
          <p14:tracePt t="25296" x="6508750" y="1927225"/>
          <p14:tracePt t="31283" x="6508750" y="1914525"/>
          <p14:tracePt t="31293" x="6521450" y="1901825"/>
          <p14:tracePt t="31304" x="6534150" y="1889125"/>
          <p14:tracePt t="31343" x="6534150" y="1876425"/>
          <p14:tracePt t="31404" x="6546850" y="1876425"/>
          <p14:tracePt t="31466" x="6546850" y="1865313"/>
          <p14:tracePt t="31516" x="6559550" y="1865313"/>
          <p14:tracePt t="31536" x="6572250" y="1865313"/>
          <p14:tracePt t="31546" x="6584950" y="1865313"/>
          <p14:tracePt t="31597" x="6596063" y="1865313"/>
          <p14:tracePt t="31627" x="6608763" y="1865313"/>
          <p14:tracePt t="31662" x="6621463" y="1865313"/>
          <p14:tracePt t="31669" x="6634163" y="1865313"/>
          <p14:tracePt t="31678" x="6659563" y="1865313"/>
          <p14:tracePt t="31699" x="6672263" y="1865313"/>
          <p14:tracePt t="31720" x="6684963" y="1865313"/>
          <p14:tracePt t="31739" x="6696075" y="1865313"/>
          <p14:tracePt t="31759" x="6721475" y="1865313"/>
          <p14:tracePt t="31780" x="6746875" y="1865313"/>
          <p14:tracePt t="31789" x="6759575" y="1865313"/>
          <p14:tracePt t="31803" x="6797675" y="1865313"/>
          <p14:tracePt t="31810" x="6846888" y="1865313"/>
          <p14:tracePt t="31820" x="6897688" y="1865313"/>
          <p14:tracePt t="31830" x="6934200" y="1865313"/>
          <p14:tracePt t="31840" x="6997700" y="1852613"/>
          <p14:tracePt t="31854" x="7046913" y="1852613"/>
          <p14:tracePt t="31861" x="7072313" y="1839913"/>
          <p14:tracePt t="31871" x="7097713" y="1839913"/>
          <p14:tracePt t="31882" x="7110413" y="1839913"/>
          <p14:tracePt t="31902" x="7123113" y="1839913"/>
          <p14:tracePt t="31905" x="7134225" y="1839913"/>
          <p14:tracePt t="31912" x="7146925" y="1839913"/>
          <p14:tracePt t="31932" x="7172325" y="1839913"/>
          <p14:tracePt t="31952" x="7185025" y="1839913"/>
          <p14:tracePt t="31962" x="7197725" y="1839913"/>
          <p14:tracePt t="31972" x="7235825" y="1839913"/>
          <p14:tracePt t="31983" x="7259638" y="1839913"/>
          <p14:tracePt t="31992" x="7297738" y="1839913"/>
          <p14:tracePt t="32003" x="7310438" y="1839913"/>
          <p14:tracePt t="32013" x="7335838" y="1839913"/>
          <p14:tracePt t="32023" x="7348538" y="1839913"/>
          <p14:tracePt t="32036" x="7372350" y="1839913"/>
          <p14:tracePt t="32043" x="7397750" y="1839913"/>
          <p14:tracePt t="32063" x="7423150" y="1839913"/>
          <p14:tracePt t="32085" x="7435850" y="1839913"/>
          <p14:tracePt t="32094" x="7448550" y="1839913"/>
          <p14:tracePt t="32103" x="7459663" y="1839913"/>
          <p14:tracePt t="32135" x="7472363" y="1839913"/>
          <p14:tracePt t="32165" x="7485063" y="1839913"/>
          <p14:tracePt t="32205" x="7497763" y="1839913"/>
          <p14:tracePt t="32215" x="7510463" y="1839913"/>
          <p14:tracePt t="32327" x="7497763" y="1839913"/>
          <p14:tracePt t="32357" x="7485063" y="1839913"/>
          <p14:tracePt t="32388" x="7472363" y="1839913"/>
          <p14:tracePt t="32428" x="7459663" y="1839913"/>
          <p14:tracePt t="32439" x="7448550" y="1839913"/>
          <p14:tracePt t="32479" x="7435850" y="1839913"/>
          <p14:tracePt t="32509" x="7423150" y="1839913"/>
          <p14:tracePt t="32530" x="7423150" y="1852613"/>
          <p14:tracePt t="32541" x="7397750" y="1852613"/>
          <p14:tracePt t="32552" x="7397750" y="1865313"/>
          <p14:tracePt t="32570" x="7385050" y="1865313"/>
          <p14:tracePt t="32581" x="7372350" y="1865313"/>
          <p14:tracePt t="32592" x="7359650" y="1865313"/>
          <p14:tracePt t="32602" x="7348538" y="1865313"/>
          <p14:tracePt t="32611" x="7335838" y="1865313"/>
          <p14:tracePt t="32621" x="7323138" y="1865313"/>
          <p14:tracePt t="32631" x="7310438" y="1865313"/>
          <p14:tracePt t="32652" x="7285038" y="1865313"/>
          <p14:tracePt t="32692" x="7272338" y="1865313"/>
          <p14:tracePt t="32713" x="7272338" y="1876425"/>
          <p14:tracePt t="32722" x="7259638" y="1876425"/>
          <p14:tracePt t="32753" x="7235825" y="1876425"/>
          <p14:tracePt t="32763" x="7235825" y="1889125"/>
          <p14:tracePt t="32773" x="7223125" y="1889125"/>
          <p14:tracePt t="32785" x="7210425" y="1889125"/>
          <p14:tracePt t="32793" x="7197725" y="1889125"/>
          <p14:tracePt t="32803" x="7185025" y="1889125"/>
          <p14:tracePt t="32814" x="7172325" y="1889125"/>
          <p14:tracePt t="32836" x="7159625" y="1889125"/>
          <p14:tracePt t="32864" x="7146925" y="1889125"/>
          <p14:tracePt t="32894" x="7134225" y="1889125"/>
          <p14:tracePt t="32986" x="7159625" y="1889125"/>
          <p14:tracePt t="32996" x="7197725" y="1865313"/>
          <p14:tracePt t="33008" x="7223125" y="1839913"/>
          <p14:tracePt t="33019" x="7259638" y="1827213"/>
          <p14:tracePt t="33027" x="7285038" y="1789113"/>
          <p14:tracePt t="33037" x="7310438" y="1789113"/>
          <p14:tracePt t="33047" x="7335838" y="1765300"/>
          <p14:tracePt t="33057" x="7359650" y="1739900"/>
          <p14:tracePt t="33069" x="7385050" y="1714500"/>
          <p14:tracePt t="33077" x="7410450" y="1701800"/>
          <p14:tracePt t="33087" x="7423150" y="1689100"/>
          <p14:tracePt t="33100" x="7435850" y="1663700"/>
          <p14:tracePt t="33119" x="7448550" y="1663700"/>
          <p14:tracePt t="33128" x="7459663" y="1652588"/>
          <p14:tracePt t="33137" x="7459663" y="1639888"/>
          <p14:tracePt t="33158" x="7472363" y="1627188"/>
          <p14:tracePt t="33188" x="7485063" y="1627188"/>
          <p14:tracePt t="33209" x="7485063" y="1614488"/>
          <p14:tracePt t="33229" x="7510463" y="1614488"/>
          <p14:tracePt t="33239" x="7523163" y="1589088"/>
          <p14:tracePt t="33251" x="7548563" y="1576388"/>
          <p14:tracePt t="33260" x="7561263" y="1576388"/>
          <p14:tracePt t="33270" x="7585075" y="1552575"/>
          <p14:tracePt t="33280" x="7597775" y="1552575"/>
          <p14:tracePt t="33290" x="7623175" y="1527175"/>
          <p14:tracePt t="33302" x="7648575" y="1527175"/>
          <p14:tracePt t="33310" x="7648575" y="1514475"/>
          <p14:tracePt t="33321" x="7673975" y="1501775"/>
          <p14:tracePt t="33340" x="7685088" y="1501775"/>
          <p14:tracePt t="33361" x="7685088" y="1489075"/>
          <p14:tracePt t="33371" x="7697788" y="1489075"/>
          <p14:tracePt t="33554" x="7685088" y="1489075"/>
          <p14:tracePt t="33618" x="7673975" y="1489075"/>
          <p14:tracePt t="33716" x="7673975" y="1476375"/>
          <p14:tracePt t="33746" x="7685088" y="1476375"/>
          <p14:tracePt t="33767" x="7685088" y="1463675"/>
          <p14:tracePt t="33909" x="7673975" y="1463675"/>
          <p14:tracePt t="33919" x="7673975" y="1489075"/>
          <p14:tracePt t="33929" x="7648575" y="1489075"/>
          <p14:tracePt t="33939" x="7635875" y="1501775"/>
          <p14:tracePt t="33950" x="7623175" y="1514475"/>
          <p14:tracePt t="33959" x="7610475" y="1527175"/>
          <p14:tracePt t="33970" x="7597775" y="1539875"/>
          <p14:tracePt t="33984" x="7561263" y="1563688"/>
          <p14:tracePt t="33989" x="7548563" y="1576388"/>
          <p14:tracePt t="34001" x="7535863" y="1576388"/>
          <p14:tracePt t="34010" x="7510463" y="1589088"/>
          <p14:tracePt t="34020" x="7510463" y="1601788"/>
          <p14:tracePt t="34033" x="7485063" y="1601788"/>
          <p14:tracePt t="34040" x="7472363" y="1627188"/>
          <p14:tracePt t="34050" x="7459663" y="1639888"/>
          <p14:tracePt t="34060" x="7435850" y="1663700"/>
          <p14:tracePt t="34082" x="7410450" y="1676400"/>
          <p14:tracePt t="34101" x="7397750" y="1689100"/>
          <p14:tracePt t="34122" x="7385050" y="1701800"/>
          <p14:tracePt t="34133" x="7372350" y="1727200"/>
          <p14:tracePt t="34142" x="7335838" y="1752600"/>
          <p14:tracePt t="34152" x="7335838" y="1776413"/>
          <p14:tracePt t="34162" x="7310438" y="1789113"/>
          <p14:tracePt t="34172" x="7297738" y="1801813"/>
          <p14:tracePt t="34184" x="7285038" y="1814513"/>
          <p14:tracePt t="34192" x="7285038" y="1827213"/>
          <p14:tracePt t="34202" x="7272338" y="1827213"/>
          <p14:tracePt t="34213" x="7272338" y="1839913"/>
          <p14:tracePt t="34233" x="7259638" y="1839913"/>
          <p14:tracePt t="34243" x="7259638" y="1852613"/>
          <p14:tracePt t="34253" x="7246938" y="1852613"/>
          <p14:tracePt t="34273" x="7246938" y="1865313"/>
          <p14:tracePt t="34283" x="7235825" y="1865313"/>
          <p14:tracePt t="34304" x="7235825" y="1876425"/>
          <p14:tracePt t="34316" x="7223125" y="1876425"/>
          <p14:tracePt t="34354" x="7210425" y="1889125"/>
          <p14:tracePt t="34395" x="7197725" y="1889125"/>
          <p14:tracePt t="34405" x="7172325" y="1901825"/>
          <p14:tracePt t="34416" x="7159625" y="1901825"/>
          <p14:tracePt t="34425" x="7146925" y="1914525"/>
          <p14:tracePt t="34435" x="7123113" y="1914525"/>
          <p14:tracePt t="34449" x="7110413" y="1914525"/>
          <p14:tracePt t="34456" x="7097713" y="1914525"/>
          <p14:tracePt t="34467" x="7085013" y="1914525"/>
          <p14:tracePt t="34476" x="7059613" y="1914525"/>
          <p14:tracePt t="34498" x="7034213" y="1901825"/>
          <p14:tracePt t="34506" x="7010400" y="1889125"/>
          <p14:tracePt t="34517" x="7010400" y="1876425"/>
          <p14:tracePt t="34527" x="6997700" y="1865313"/>
          <p14:tracePt t="34538" x="6985000" y="1865313"/>
          <p14:tracePt t="34557" x="6972300" y="1852613"/>
          <p14:tracePt t="34591" x="6972300" y="1827213"/>
          <p14:tracePt t="34608" x="6959600" y="1814513"/>
          <p14:tracePt t="34618" x="6959600" y="1801813"/>
          <p14:tracePt t="34629" x="6959600" y="1789113"/>
          <p14:tracePt t="34638" x="6959600" y="1765300"/>
          <p14:tracePt t="34649" x="6946900" y="1765300"/>
          <p14:tracePt t="34659" x="6946900" y="1752600"/>
          <p14:tracePt t="34669" x="6946900" y="1739900"/>
          <p14:tracePt t="34691" x="6946900" y="1727200"/>
          <p14:tracePt t="34709" x="6946900" y="1714500"/>
          <p14:tracePt t="34740" x="6946900" y="1701800"/>
          <p14:tracePt t="34750" x="6946900" y="1689100"/>
          <p14:tracePt t="34760" x="6946900" y="1676400"/>
          <p14:tracePt t="34782" x="6946900" y="1663700"/>
          <p14:tracePt t="34802" x="6946900" y="1652588"/>
          <p14:tracePt t="34861" x="6946900" y="1639888"/>
          <p14:tracePt t="34915" x="6934200" y="1639888"/>
          <p14:tracePt t="34955" x="6934200" y="1663700"/>
          <p14:tracePt t="34972" x="6934200" y="1676400"/>
          <p14:tracePt t="34983" x="6934200" y="1701800"/>
          <p14:tracePt t="35003" x="6934200" y="1714500"/>
          <p14:tracePt t="35015" x="6934200" y="1727200"/>
          <p14:tracePt t="35024" x="6934200" y="1739900"/>
          <p14:tracePt t="35033" x="6934200" y="1752600"/>
          <p14:tracePt t="35044" x="6934200" y="1765300"/>
          <p14:tracePt t="35065" x="6946900" y="1789113"/>
          <p14:tracePt t="35084" x="6946900" y="1814513"/>
          <p14:tracePt t="35095" x="6959600" y="1814513"/>
          <p14:tracePt t="35115" x="6959600" y="1827213"/>
          <p14:tracePt t="35125" x="6972300" y="1827213"/>
          <p14:tracePt t="35135" x="6985000" y="1839913"/>
          <p14:tracePt t="35148" x="6997700" y="1839913"/>
          <p14:tracePt t="35155" x="7010400" y="1852613"/>
          <p14:tracePt t="35166" x="7021513" y="1852613"/>
          <p14:tracePt t="35176" x="7034213" y="1865313"/>
          <p14:tracePt t="35197" x="7059613" y="1865313"/>
          <p14:tracePt t="35216" x="7085013" y="1876425"/>
          <p14:tracePt t="35226" x="7097713" y="1876425"/>
          <p14:tracePt t="35236" x="7134225" y="1876425"/>
          <p14:tracePt t="35257" x="7146925" y="1876425"/>
          <p14:tracePt t="35267" x="7159625" y="1876425"/>
          <p14:tracePt t="35277" x="7185025" y="1876425"/>
          <p14:tracePt t="35299" x="7210425" y="1876425"/>
          <p14:tracePt t="35307" x="7223125" y="1876425"/>
          <p14:tracePt t="35317" x="7235825" y="1876425"/>
          <p14:tracePt t="35328" x="7246938" y="1876425"/>
          <p14:tracePt t="35338" x="7259638" y="1865313"/>
          <p14:tracePt t="35349" x="7272338" y="1865313"/>
          <p14:tracePt t="35380" x="7285038" y="1865313"/>
          <p14:tracePt t="35409" x="7297738" y="1865313"/>
          <p14:tracePt t="35439" x="7310438" y="1865313"/>
          <p14:tracePt t="35571" x="7297738" y="1876425"/>
          <p14:tracePt t="35581" x="7285038" y="1876425"/>
          <p14:tracePt t="35591" x="7272338" y="1876425"/>
          <p14:tracePt t="35601" x="7246938" y="1889125"/>
          <p14:tracePt t="35615" x="7223125" y="1889125"/>
          <p14:tracePt t="35621" x="7210425" y="1901825"/>
          <p14:tracePt t="35632" x="7185025" y="1901825"/>
          <p14:tracePt t="35642" x="7172325" y="1901825"/>
          <p14:tracePt t="35652" x="7134225" y="1901825"/>
          <p14:tracePt t="35665" x="7110413" y="1901825"/>
          <p14:tracePt t="35672" x="7097713" y="1901825"/>
          <p14:tracePt t="35682" x="7072313" y="1901825"/>
          <p14:tracePt t="35693" x="7059613" y="1901825"/>
          <p14:tracePt t="35702" x="7046913" y="1901825"/>
          <p14:tracePt t="35715" x="7034213" y="1901825"/>
          <p14:tracePt t="35723" x="7021513" y="1901825"/>
          <p14:tracePt t="35744" x="6997700" y="1901825"/>
          <p14:tracePt t="35753" x="6985000" y="1901825"/>
          <p14:tracePt t="35765" x="6985000" y="1889125"/>
          <p14:tracePt t="35774" x="6972300" y="1889125"/>
          <p14:tracePt t="35784" x="6972300" y="1876425"/>
          <p14:tracePt t="35794" x="6959600" y="1876425"/>
          <p14:tracePt t="35825" x="6946900" y="1876425"/>
          <p14:tracePt t="35834" x="6946900" y="1865313"/>
          <p14:tracePt t="35885" x="6946900" y="1852613"/>
          <p14:tracePt t="36351" x="6959600" y="1865313"/>
          <p14:tracePt t="36364" x="6972300" y="1865313"/>
          <p14:tracePt t="36372" x="6985000" y="1865313"/>
          <p14:tracePt t="36392" x="7010400" y="1876425"/>
          <p14:tracePt t="36402" x="7034213" y="1889125"/>
          <p14:tracePt t="36413" x="7085013" y="1901825"/>
          <p14:tracePt t="36422" x="7134225" y="1914525"/>
          <p14:tracePt t="36432" x="7159625" y="1927225"/>
          <p14:tracePt t="36447" x="7185025" y="1952625"/>
          <p14:tracePt t="36453" x="7197725" y="1952625"/>
          <p14:tracePt t="36465" x="7210425" y="1965325"/>
          <p14:tracePt t="36483" x="7223125" y="1965325"/>
          <p14:tracePt t="36514" x="7235825" y="1978025"/>
          <p14:tracePt t="36524" x="7246938" y="1978025"/>
          <p14:tracePt t="36554" x="7246938" y="1989138"/>
          <p14:tracePt t="36564" x="7246938" y="2001838"/>
          <p14:tracePt t="36584" x="7246938" y="2014538"/>
          <p14:tracePt t="36597" x="7235825" y="2014538"/>
          <p14:tracePt t="36605" x="7223125" y="2027238"/>
          <p14:tracePt t="36615" x="7210425" y="2027238"/>
          <p14:tracePt t="36626" x="7197725" y="2027238"/>
          <p14:tracePt t="36635" x="7185025" y="2027238"/>
          <p14:tracePt t="36655" x="7159625" y="2027238"/>
          <p14:tracePt t="36686" x="7146925" y="2027238"/>
          <p14:tracePt t="36706" x="7146925" y="2014538"/>
          <p14:tracePt t="36729" x="7146925" y="2001838"/>
          <p14:tracePt t="36738" x="7146925" y="1989138"/>
          <p14:tracePt t="36747" x="7159625" y="1989138"/>
          <p14:tracePt t="36757" x="7185025" y="1978025"/>
          <p14:tracePt t="36767" x="7210425" y="1978025"/>
          <p14:tracePt t="36787" x="7246938" y="1978025"/>
          <p14:tracePt t="36797" x="7259638" y="1978025"/>
          <p14:tracePt t="36807" x="7310438" y="1978025"/>
          <p14:tracePt t="36818" x="7335838" y="1978025"/>
          <p14:tracePt t="36831" x="7372350" y="1978025"/>
          <p14:tracePt t="36838" x="7372350" y="1989138"/>
          <p14:tracePt t="36848" x="7397750" y="2001838"/>
          <p14:tracePt t="36859" x="7397750" y="2014538"/>
          <p14:tracePt t="36868" x="7410450" y="2027238"/>
          <p14:tracePt t="36899" x="7410450" y="2039938"/>
          <p14:tracePt t="36919" x="7410450" y="2052638"/>
          <p14:tracePt t="36940" x="7397750" y="2052638"/>
          <p14:tracePt t="36970" x="7385050" y="2052638"/>
          <p14:tracePt t="37619" x="7372350" y="2052638"/>
          <p14:tracePt t="37628" x="7348538" y="2065338"/>
          <p14:tracePt t="37639" x="7297738" y="2089150"/>
          <p14:tracePt t="37649" x="7223125" y="2165350"/>
          <p14:tracePt t="37663" x="7110413" y="2265363"/>
          <p14:tracePt t="37669" x="6997700" y="2390775"/>
          <p14:tracePt t="37680" x="6897688" y="2490788"/>
          <p14:tracePt t="37689" x="6797675" y="2565400"/>
          <p14:tracePt t="37699" x="6721475" y="2652713"/>
          <p14:tracePt t="37715" x="6646863" y="2716213"/>
          <p14:tracePt t="37720" x="6584950" y="2778125"/>
          <p14:tracePt t="37731" x="6559550" y="2803525"/>
          <p14:tracePt t="37740" x="6508750" y="2840038"/>
          <p14:tracePt t="37750" x="6472238" y="2865438"/>
          <p14:tracePt t="37762" x="6434138" y="2878138"/>
          <p14:tracePt t="37771" x="6396038" y="2903538"/>
          <p14:tracePt t="37781" x="6383338" y="2916238"/>
          <p14:tracePt t="37791" x="6359525" y="2928938"/>
          <p14:tracePt t="37801" x="6346825" y="2928938"/>
          <p14:tracePt t="37813" x="6334125" y="2928938"/>
          <p14:tracePt t="37821" x="6308725" y="2941638"/>
          <p14:tracePt t="37831" x="6296025" y="2941638"/>
          <p14:tracePt t="37845" x="6283325" y="2941638"/>
          <p14:tracePt t="37852" x="6270625" y="2941638"/>
          <p14:tracePt t="37862" x="6259513" y="2941638"/>
          <p14:tracePt t="37872" x="6246813" y="2941638"/>
          <p14:tracePt t="37885" x="6234113" y="2941638"/>
          <p14:tracePt t="37912" x="6221413" y="2941638"/>
          <p14:tracePt t="37923" x="6208713" y="2952750"/>
          <p14:tracePt t="37933" x="6196013" y="2952750"/>
          <p14:tracePt t="37946" x="6157913" y="2952750"/>
          <p14:tracePt t="37953" x="6146800" y="2952750"/>
          <p14:tracePt t="37963" x="6121400" y="2952750"/>
          <p14:tracePt t="37974" x="6108700" y="2952750"/>
          <p14:tracePt t="37995" x="6096000" y="2952750"/>
          <p14:tracePt t="38003" x="6096000" y="2941638"/>
          <p14:tracePt t="38014" x="6070600" y="2890838"/>
          <p14:tracePt t="38024" x="6057900" y="2816225"/>
          <p14:tracePt t="38034" x="6057900" y="2728913"/>
          <p14:tracePt t="38046" x="6057900" y="2640013"/>
          <p14:tracePt t="38055" x="6057900" y="2616200"/>
          <p14:tracePt t="38065" x="6057900" y="2578100"/>
          <p14:tracePt t="38078" x="6057900" y="2552700"/>
          <p14:tracePt t="38095" x="6057900" y="2540000"/>
          <p14:tracePt t="38115" x="6057900" y="2527300"/>
          <p14:tracePt t="38128" x="6057900" y="2516188"/>
          <p14:tracePt t="38318" x="6070600" y="2516188"/>
          <p14:tracePt t="38349" x="6083300" y="2516188"/>
          <p14:tracePt t="38379" x="6096000" y="2516188"/>
          <p14:tracePt t="38389" x="6108700" y="2527300"/>
          <p14:tracePt t="38411" x="6108700" y="2540000"/>
          <p14:tracePt t="38419" x="6121400" y="2552700"/>
          <p14:tracePt t="38429" x="6121400" y="2565400"/>
          <p14:tracePt t="38440" x="6121400" y="2578100"/>
          <p14:tracePt t="38450" x="6121400" y="2590800"/>
          <p14:tracePt t="38461" x="6121400" y="2603500"/>
          <p14:tracePt t="38480" x="6121400" y="2616200"/>
          <p14:tracePt t="38501" x="6121400" y="2627313"/>
          <p14:tracePt t="38521" x="6121400" y="2652713"/>
          <p14:tracePt t="38531" x="6121400" y="2665413"/>
          <p14:tracePt t="38544" x="6121400" y="2678113"/>
          <p14:tracePt t="38551" x="6121400" y="2690813"/>
          <p14:tracePt t="38562" x="6121400" y="2703513"/>
          <p14:tracePt t="38572" x="6121400" y="2716213"/>
          <p14:tracePt t="38581" x="6121400" y="2728913"/>
          <p14:tracePt t="38612" x="6121400" y="2740025"/>
          <p14:tracePt t="38622" x="6121400" y="2752725"/>
          <p14:tracePt t="38644" x="6121400" y="2765425"/>
          <p14:tracePt t="38653" x="6121400" y="2790825"/>
          <p14:tracePt t="38663" x="6121400" y="2840038"/>
          <p14:tracePt t="38673" x="6121400" y="2878138"/>
          <p14:tracePt t="38683" x="6121400" y="2916238"/>
          <p14:tracePt t="38694" x="6121400" y="2941638"/>
          <p14:tracePt t="38704" x="6121400" y="2952750"/>
          <p14:tracePt t="38713" x="6121400" y="2965450"/>
          <p14:tracePt t="38727" x="6121400" y="2978150"/>
          <p14:tracePt t="38754" x="6121400" y="2990850"/>
          <p14:tracePt t="38764" x="6096000" y="3003550"/>
          <p14:tracePt t="38784" x="6083300" y="3003550"/>
          <p14:tracePt t="38795" x="6070600" y="3016250"/>
          <p14:tracePt t="38805" x="6057900" y="3016250"/>
          <p14:tracePt t="38815" x="6034088" y="3028950"/>
          <p14:tracePt t="38828" x="5995988" y="3041650"/>
          <p14:tracePt t="38835" x="5970588" y="3054350"/>
          <p14:tracePt t="38846" x="5945188" y="3054350"/>
          <p14:tracePt t="38856" x="5908675" y="3054350"/>
          <p14:tracePt t="38867" x="5857875" y="3054350"/>
          <p14:tracePt t="38877" x="5821363" y="3054350"/>
          <p14:tracePt t="38887" x="5770563" y="3054350"/>
          <p14:tracePt t="38896" x="5695950" y="3054350"/>
          <p14:tracePt t="38907" x="5583238" y="3054350"/>
          <p14:tracePt t="38916" x="5470525" y="3054350"/>
          <p14:tracePt t="38927" x="5370513" y="3054350"/>
          <p14:tracePt t="38936" x="5270500" y="3054350"/>
          <p14:tracePt t="38946" x="5194300" y="3054350"/>
          <p14:tracePt t="38960" x="5145088" y="3054350"/>
          <p14:tracePt t="38967" x="5106988" y="3054350"/>
          <p14:tracePt t="38978" x="5081588" y="3054350"/>
          <p14:tracePt t="38987" x="5057775" y="3054350"/>
          <p14:tracePt t="38997" x="5045075" y="3054350"/>
          <p14:tracePt t="39011" x="5019675" y="3054350"/>
          <p14:tracePt t="39028" x="5006975" y="3054350"/>
          <p14:tracePt t="39038" x="4981575" y="3054350"/>
          <p14:tracePt t="39048" x="4956175" y="3054350"/>
          <p14:tracePt t="39061" x="4945063" y="3054350"/>
          <p14:tracePt t="39068" x="4932363" y="3054350"/>
          <p14:tracePt t="39079" x="4919663" y="3054350"/>
          <p14:tracePt t="39089" x="4906963" y="3054350"/>
          <p14:tracePt t="39110" x="4894263" y="3054350"/>
          <p14:tracePt t="39140" x="4881563" y="3054350"/>
          <p14:tracePt t="39182" x="4868863" y="3054350"/>
          <p14:tracePt t="39194" x="4856163" y="3054350"/>
          <p14:tracePt t="39200" x="4843463" y="3054350"/>
          <p14:tracePt t="39210" x="4832350" y="3054350"/>
          <p14:tracePt t="39230" x="4819650" y="3054350"/>
          <p14:tracePt t="39261" x="4806950" y="3054350"/>
          <p14:tracePt t="39291" x="4794250" y="3054350"/>
          <p14:tracePt t="39342" x="4781550" y="3054350"/>
          <p14:tracePt t="39353" x="4768850" y="3054350"/>
          <p14:tracePt t="39383" x="4756150" y="3054350"/>
          <p14:tracePt t="39535" x="4768850" y="3041650"/>
          <p14:tracePt t="39545" x="4781550" y="3041650"/>
          <p14:tracePt t="39555" x="4806950" y="3028950"/>
          <p14:tracePt t="39565" x="4832350" y="3028950"/>
          <p14:tracePt t="39577" x="4881563" y="3028950"/>
          <p14:tracePt t="39585" x="4906963" y="3028950"/>
          <p14:tracePt t="39595" x="4956175" y="3016250"/>
          <p14:tracePt t="39610" x="4981575" y="3003550"/>
          <p14:tracePt t="39616" x="5019675" y="3003550"/>
          <p14:tracePt t="39627" x="5057775" y="2990850"/>
          <p14:tracePt t="39636" x="5132388" y="2978150"/>
          <p14:tracePt t="39646" x="5181600" y="2978150"/>
          <p14:tracePt t="39660" x="5219700" y="2965450"/>
          <p14:tracePt t="39667" x="5257800" y="2952750"/>
          <p14:tracePt t="39677" x="5281613" y="2952750"/>
          <p14:tracePt t="39687" x="5319713" y="2941638"/>
          <p14:tracePt t="39697" x="5357813" y="2928938"/>
          <p14:tracePt t="39710" x="5383213" y="2928938"/>
          <p14:tracePt t="39717" x="5419725" y="2928938"/>
          <p14:tracePt t="39728" x="5445125" y="2928938"/>
          <p14:tracePt t="39737" x="5483225" y="2916238"/>
          <p14:tracePt t="39748" x="5507038" y="2916238"/>
          <p14:tracePt t="39760" x="5532438" y="2903538"/>
          <p14:tracePt t="39768" x="5557838" y="2903538"/>
          <p14:tracePt t="39777" x="5583238" y="2903538"/>
          <p14:tracePt t="39788" x="5595938" y="2903538"/>
          <p14:tracePt t="39799" x="5619750" y="2903538"/>
          <p14:tracePt t="39809" x="5645150" y="2903538"/>
          <p14:tracePt t="39819" x="5670550" y="2903538"/>
          <p14:tracePt t="39828" x="5719763" y="2890838"/>
          <p14:tracePt t="39844" x="5757863" y="2878138"/>
          <p14:tracePt t="39849" x="5821363" y="2878138"/>
          <p14:tracePt t="39861" x="5895975" y="2865438"/>
          <p14:tracePt t="39869" x="5932488" y="2865438"/>
          <p14:tracePt t="39880" x="5970588" y="2852738"/>
          <p14:tracePt t="39894" x="5995988" y="2840038"/>
          <p14:tracePt t="39899" x="6021388" y="2840038"/>
          <p14:tracePt t="39911" x="6045200" y="2840038"/>
          <p14:tracePt t="39920" x="6070600" y="2840038"/>
          <p14:tracePt t="39930" x="6083300" y="2828925"/>
          <p14:tracePt t="39943" x="6108700" y="2828925"/>
          <p14:tracePt t="39962" x="6121400" y="2828925"/>
          <p14:tracePt t="39971" x="6134100" y="2828925"/>
          <p14:tracePt t="39981" x="6146800" y="2828925"/>
          <p14:tracePt t="39993" x="6157913" y="2828925"/>
          <p14:tracePt t="40032" x="6170613" y="2828925"/>
          <p14:tracePt t="40143" x="6170613" y="2852738"/>
          <p14:tracePt t="40154" x="6146800" y="2852738"/>
          <p14:tracePt t="40163" x="6121400" y="2890838"/>
          <p14:tracePt t="40176" x="6070600" y="2916238"/>
          <p14:tracePt t="40184" x="6045200" y="2941638"/>
          <p14:tracePt t="40194" x="6008688" y="2952750"/>
          <p14:tracePt t="40204" x="5945188" y="2990850"/>
          <p14:tracePt t="40214" x="5908675" y="3003550"/>
          <p14:tracePt t="40227" x="5845175" y="3028950"/>
          <p14:tracePt t="40234" x="5808663" y="3041650"/>
          <p14:tracePt t="40244" x="5757863" y="3065463"/>
          <p14:tracePt t="40259" x="5719763" y="3078163"/>
          <p14:tracePt t="40265" x="5683250" y="3090863"/>
          <p14:tracePt t="40277" x="5632450" y="3090863"/>
          <p14:tracePt t="40285" x="5583238" y="3090863"/>
          <p14:tracePt t="40295" x="5545138" y="3103563"/>
          <p14:tracePt t="40308" x="5507038" y="3103563"/>
          <p14:tracePt t="40315" x="5483225" y="3116263"/>
          <p14:tracePt t="40327" x="5432425" y="3116263"/>
          <p14:tracePt t="40336" x="5394325" y="3116263"/>
          <p14:tracePt t="40346" x="5357813" y="3116263"/>
          <p14:tracePt t="40360" x="5319713" y="3116263"/>
          <p14:tracePt t="40366" x="5294313" y="3116263"/>
          <p14:tracePt t="40386" x="5257800" y="3116263"/>
          <p14:tracePt t="40397" x="5245100" y="3116263"/>
          <p14:tracePt t="40409" x="5219700" y="3116263"/>
          <p14:tracePt t="40417" x="5194300" y="3116263"/>
          <p14:tracePt t="40427" x="5181600" y="3116263"/>
          <p14:tracePt t="40451" x="5157788" y="3116263"/>
          <p14:tracePt t="40467" x="5145088" y="3116263"/>
          <p14:tracePt t="40478" x="5132388" y="3116263"/>
          <p14:tracePt t="40491" x="5119688" y="3116263"/>
          <p14:tracePt t="40498" x="5106988" y="3116263"/>
          <p14:tracePt t="40508" x="5094288" y="3116263"/>
          <p14:tracePt t="40541" x="5081588" y="3116263"/>
          <p14:tracePt t="40559" x="5068888" y="3116263"/>
          <p14:tracePt t="40713" x="5057775" y="3116263"/>
          <p14:tracePt t="40762" x="5045075" y="3116263"/>
          <p14:tracePt t="40774" x="5032375" y="3116263"/>
          <p14:tracePt t="40781" x="5006975" y="3116263"/>
          <p14:tracePt t="40791" x="4981575" y="3116263"/>
          <p14:tracePt t="40802" x="4956175" y="3116263"/>
          <p14:tracePt t="40815" x="4945063" y="3116263"/>
          <p14:tracePt t="40825" x="4919663" y="3116263"/>
          <p14:tracePt t="40843" x="4906963" y="3116263"/>
          <p14:tracePt t="40853" x="4894263" y="3116263"/>
          <p14:tracePt t="40863" x="4881563" y="3116263"/>
          <p14:tracePt t="40875" x="4881563" y="3103563"/>
          <p14:tracePt t="40883" x="4868863" y="3103563"/>
          <p14:tracePt t="40914" x="4856163" y="3103563"/>
          <p14:tracePt t="41066" x="4856163" y="3090863"/>
          <p14:tracePt t="41197" x="4856163" y="3078163"/>
          <p14:tracePt t="41229" x="4868863" y="3078163"/>
          <p14:tracePt t="41248" x="4881563" y="3065463"/>
          <p14:tracePt t="41258" x="4894263" y="3065463"/>
          <p14:tracePt t="41268" x="4906963" y="3054350"/>
          <p14:tracePt t="41278" x="4919663" y="3041650"/>
          <p14:tracePt t="41290" x="4932363" y="3041650"/>
          <p14:tracePt t="41299" x="4945063" y="3028950"/>
          <p14:tracePt t="41308" x="4956175" y="3016250"/>
          <p14:tracePt t="41319" x="4968875" y="3016250"/>
          <p14:tracePt t="41330" x="4968875" y="3003550"/>
          <p14:tracePt t="41341" x="4981575" y="3003550"/>
          <p14:tracePt t="41370" x="4994275" y="2990850"/>
          <p14:tracePt t="41390" x="5006975" y="2990850"/>
          <p14:tracePt t="41400" x="5019675" y="2978150"/>
          <p14:tracePt t="41410" x="5032375" y="2978150"/>
          <p14:tracePt t="41423" x="5045075" y="2965450"/>
          <p14:tracePt t="41441" x="5068888" y="2965450"/>
          <p14:tracePt t="41461" x="5106988" y="2941638"/>
          <p14:tracePt t="41474" x="5119688" y="2941638"/>
          <p14:tracePt t="41481" x="5194300" y="2928938"/>
          <p14:tracePt t="41492" x="5232400" y="2928938"/>
          <p14:tracePt t="41501" x="5281613" y="2916238"/>
          <p14:tracePt t="41511" x="5370513" y="2916238"/>
          <p14:tracePt t="41524" x="5419725" y="2903538"/>
          <p14:tracePt t="41532" x="5470525" y="2903538"/>
          <p14:tracePt t="41542" x="5532438" y="2890838"/>
          <p14:tracePt t="41553" x="5595938" y="2878138"/>
          <p14:tracePt t="41563" x="5645150" y="2878138"/>
          <p14:tracePt t="41574" x="5683250" y="2878138"/>
          <p14:tracePt t="41582" x="5708650" y="2878138"/>
          <p14:tracePt t="41593" x="5732463" y="2878138"/>
          <p14:tracePt t="41603" x="5745163" y="2878138"/>
          <p14:tracePt t="41613" x="5770563" y="2878138"/>
          <p14:tracePt t="41624" x="5783263" y="2878138"/>
          <p14:tracePt t="41634" x="5808663" y="2878138"/>
          <p14:tracePt t="41643" x="5832475" y="2878138"/>
          <p14:tracePt t="41657" x="5883275" y="2878138"/>
          <p14:tracePt t="41664" x="5908675" y="2878138"/>
          <p14:tracePt t="41674" x="5945188" y="2878138"/>
          <p14:tracePt t="41684" x="5957888" y="2890838"/>
          <p14:tracePt t="41694" x="6008688" y="2890838"/>
          <p14:tracePt t="41707" x="6045200" y="2916238"/>
          <p14:tracePt t="41714" x="6108700" y="2941638"/>
          <p14:tracePt t="41726" x="6183313" y="2978150"/>
          <p14:tracePt t="41735" x="6246813" y="3003550"/>
          <p14:tracePt t="41745" x="6283325" y="3041650"/>
          <p14:tracePt t="41757" x="6321425" y="3065463"/>
          <p14:tracePt t="41765" x="6346825" y="3078163"/>
          <p14:tracePt t="41775" x="6383338" y="3116263"/>
          <p14:tracePt t="41785" x="6408738" y="3141663"/>
          <p14:tracePt t="41796" x="6459538" y="3154363"/>
          <p14:tracePt t="41807" x="6483350" y="3190875"/>
          <p14:tracePt t="41816" x="6496050" y="3203575"/>
          <p14:tracePt t="41826" x="6508750" y="3228975"/>
          <p14:tracePt t="41840" x="6521450" y="3241675"/>
          <p14:tracePt t="41846" x="6521450" y="3254375"/>
          <p14:tracePt t="41857" x="6521450" y="3278188"/>
          <p14:tracePt t="41867" x="6521450" y="3303588"/>
          <p14:tracePt t="41876" x="6521450" y="3316288"/>
          <p14:tracePt t="41890" x="6521450" y="3328988"/>
          <p14:tracePt t="41897" x="6521450" y="3341688"/>
          <p14:tracePt t="41907" x="6483350" y="3378200"/>
          <p14:tracePt t="41917" x="6446838" y="3403600"/>
          <p14:tracePt t="41927" x="6421438" y="3416300"/>
          <p14:tracePt t="41941" x="6359525" y="3441700"/>
          <p14:tracePt t="41947" x="6270625" y="3467100"/>
          <p14:tracePt t="41959" x="6221413" y="3467100"/>
          <p14:tracePt t="41968" x="6170613" y="3467100"/>
          <p14:tracePt t="41978" x="6146800" y="3467100"/>
          <p14:tracePt t="41990" x="6108700" y="3454400"/>
          <p14:tracePt t="42009" x="6070600" y="3441700"/>
          <p14:tracePt t="42019" x="6057900" y="3429000"/>
          <p14:tracePt t="42028" x="6034088" y="3416300"/>
          <p14:tracePt t="42041" x="6008688" y="3378200"/>
          <p14:tracePt t="42049" x="5970588" y="3316288"/>
          <p14:tracePt t="42059" x="5957888" y="3278188"/>
          <p14:tracePt t="42069" x="5945188" y="3241675"/>
          <p14:tracePt t="42079" x="5921375" y="3216275"/>
          <p14:tracePt t="42091" x="5908675" y="3165475"/>
          <p14:tracePt t="42100" x="5908675" y="3154363"/>
          <p14:tracePt t="42110" x="5895975" y="3141663"/>
          <p14:tracePt t="42124" x="5883275" y="3128963"/>
          <p14:tracePt t="42130" x="5883275" y="3116263"/>
          <p14:tracePt t="42140" x="5883275" y="3103563"/>
          <p14:tracePt t="42151" x="5870575" y="3090863"/>
          <p14:tracePt t="42160" x="5821363" y="3065463"/>
          <p14:tracePt t="42174" x="5745163" y="3016250"/>
          <p14:tracePt t="42181" x="5695950" y="2990850"/>
          <p14:tracePt t="42191" x="5607050" y="2952750"/>
          <p14:tracePt t="42201" x="5483225" y="2903538"/>
          <p14:tracePt t="42211" x="5383213" y="2878138"/>
          <p14:tracePt t="42223" x="5294313" y="2865438"/>
          <p14:tracePt t="42231" x="5257800" y="2865438"/>
          <p14:tracePt t="42242" x="5219700" y="2865438"/>
          <p14:tracePt t="42256" x="5194300" y="2852738"/>
          <p14:tracePt t="42262" x="5170488" y="2852738"/>
          <p14:tracePt t="42283" x="5157788" y="2852738"/>
          <p14:tracePt t="42292" x="5157788" y="2840038"/>
          <p14:tracePt t="42306" x="5145088" y="2840038"/>
          <p14:tracePt t="42393" x="5157788" y="2840038"/>
          <p14:tracePt t="42406" x="5170488" y="2840038"/>
          <p14:tracePt t="42414" x="5207000" y="2840038"/>
          <p14:tracePt t="42424" x="5257800" y="2840038"/>
          <p14:tracePt t="42434" x="5319713" y="2840038"/>
          <p14:tracePt t="42444" x="5357813" y="2840038"/>
          <p14:tracePt t="42457" x="5419725" y="2828925"/>
          <p14:tracePt t="42464" x="5457825" y="2828925"/>
          <p14:tracePt t="42475" x="5507038" y="2828925"/>
          <p14:tracePt t="42485" x="5545138" y="2828925"/>
          <p14:tracePt t="42495" x="5583238" y="2828925"/>
          <p14:tracePt t="42506" x="5595938" y="2828925"/>
          <p14:tracePt t="42515" x="5619750" y="2828925"/>
          <p14:tracePt t="42525" x="5632450" y="2828925"/>
          <p14:tracePt t="42539" x="5657850" y="2828925"/>
          <p14:tracePt t="42556" x="5670550" y="2828925"/>
          <p14:tracePt t="42566" x="5683250" y="2828925"/>
          <p14:tracePt t="42588" x="5695950" y="2828925"/>
          <p14:tracePt t="42606" x="5708650" y="2828925"/>
          <p14:tracePt t="42617" x="5708650" y="2840038"/>
          <p14:tracePt t="42647" x="5708650" y="2852738"/>
          <p14:tracePt t="42687" x="5708650" y="2865438"/>
          <p14:tracePt t="42748" x="5719763" y="2852738"/>
          <p14:tracePt t="42758" x="5732463" y="2840038"/>
          <p14:tracePt t="42773" x="5757863" y="2828925"/>
          <p14:tracePt t="42778" x="5757863" y="2816225"/>
          <p14:tracePt t="42789" x="5770563" y="2803525"/>
          <p14:tracePt t="42799" x="5783263" y="2803525"/>
          <p14:tracePt t="42809" x="5783263" y="2790825"/>
          <p14:tracePt t="42823" x="5795963" y="2790825"/>
          <p14:tracePt t="42829" x="5795963" y="2778125"/>
          <p14:tracePt t="42921" x="5770563" y="2803525"/>
          <p14:tracePt t="42931" x="5732463" y="2816225"/>
          <p14:tracePt t="42941" x="5683250" y="2840038"/>
          <p14:tracePt t="42952" x="5645150" y="2852738"/>
          <p14:tracePt t="42961" x="5607050" y="2865438"/>
          <p14:tracePt t="42972" x="5595938" y="2865438"/>
          <p14:tracePt t="42981" x="5570538" y="2878138"/>
          <p14:tracePt t="42991" x="5557838" y="2878138"/>
          <p14:tracePt t="43005" x="5545138" y="2878138"/>
          <p14:tracePt t="43023" x="5532438" y="2878138"/>
          <p14:tracePt t="43062" x="5545138" y="2852738"/>
          <p14:tracePt t="43073" x="5570538" y="2840038"/>
          <p14:tracePt t="43084" x="5583238" y="2816225"/>
          <p14:tracePt t="43093" x="5595938" y="2803525"/>
          <p14:tracePt t="43106" x="5607050" y="2790825"/>
          <p14:tracePt t="43124" x="5619750" y="2790825"/>
          <p14:tracePt t="43144" x="5619750" y="2778125"/>
          <p14:tracePt t="43235" x="5619750" y="2803525"/>
          <p14:tracePt t="43245" x="5595938" y="2828925"/>
          <p14:tracePt t="43255" x="5545138" y="2865438"/>
          <p14:tracePt t="43265" x="5457825" y="2916238"/>
          <p14:tracePt t="43276" x="5370513" y="2965450"/>
          <p14:tracePt t="43289" x="5307013" y="3003550"/>
          <p14:tracePt t="43296" x="5270500" y="3016250"/>
          <p14:tracePt t="43307" x="5232400" y="3041650"/>
          <p14:tracePt t="43317" x="5207000" y="3054350"/>
          <p14:tracePt t="43326" x="5194300" y="3054350"/>
          <p14:tracePt t="43339" x="5181600" y="3054350"/>
          <p14:tracePt t="43380" x="5181600" y="3041650"/>
          <p14:tracePt t="43387" x="5194300" y="3016250"/>
          <p14:tracePt t="43397" x="5232400" y="2978150"/>
          <p14:tracePt t="43407" x="5281613" y="2952750"/>
          <p14:tracePt t="43422" x="5307013" y="2928938"/>
          <p14:tracePt t="43427" x="5332413" y="2916238"/>
          <p14:tracePt t="43439" x="5357813" y="2890838"/>
          <p14:tracePt t="43447" x="5394325" y="2878138"/>
          <p14:tracePt t="43458" x="5407025" y="2878138"/>
          <p14:tracePt t="43472" x="5419725" y="2865438"/>
          <p14:tracePt t="43478" x="5432425" y="2865438"/>
          <p14:tracePt t="43498" x="5445125" y="2865438"/>
          <p14:tracePt t="43529" x="5445125" y="2878138"/>
          <p14:tracePt t="43539" x="5445125" y="2903538"/>
          <p14:tracePt t="43559" x="5445125" y="2916238"/>
          <p14:tracePt t="43580" x="5445125" y="2928938"/>
          <p14:tracePt t="43620" x="5470525" y="2928938"/>
          <p14:tracePt t="43630" x="5570538" y="2890838"/>
          <p14:tracePt t="43640" x="5632450" y="2865438"/>
          <p14:tracePt t="43653" x="5719763" y="2840038"/>
          <p14:tracePt t="43660" x="5808663" y="2816225"/>
          <p14:tracePt t="43674" x="5870575" y="2803525"/>
          <p14:tracePt t="43681" x="5932488" y="2778125"/>
          <p14:tracePt t="43691" x="5970588" y="2778125"/>
          <p14:tracePt t="43705" x="6008688" y="2778125"/>
          <p14:tracePt t="43711" x="6034088" y="2778125"/>
          <p14:tracePt t="43731" x="6045200" y="2778125"/>
          <p14:tracePt t="43773" x="6045200" y="2790825"/>
          <p14:tracePt t="43782" x="6034088" y="2816225"/>
          <p14:tracePt t="43792" x="5995988" y="2828925"/>
          <p14:tracePt t="43804" x="5957888" y="2852738"/>
          <p14:tracePt t="43812" x="5932488" y="2852738"/>
          <p14:tracePt t="43822" x="5921375" y="2865438"/>
          <p14:tracePt t="43833" x="5895975" y="2878138"/>
          <p14:tracePt t="43864" x="5883275" y="2878138"/>
          <p14:tracePt t="43894" x="5908675" y="2840038"/>
          <p14:tracePt t="43904" x="5921375" y="2828925"/>
          <p14:tracePt t="43914" x="5945188" y="2803525"/>
          <p14:tracePt t="43924" x="5970588" y="2790825"/>
          <p14:tracePt t="43938" x="5995988" y="2778125"/>
          <p14:tracePt t="43944" x="6008688" y="2765425"/>
          <p14:tracePt t="43956" x="6021388" y="2765425"/>
          <p14:tracePt t="43966" x="6034088" y="2752725"/>
          <p14:tracePt t="43975" x="6045200" y="2752725"/>
          <p14:tracePt t="44025" x="5995988" y="2778125"/>
          <p14:tracePt t="44036" x="5957888" y="2803525"/>
          <p14:tracePt t="44046" x="5895975" y="2840038"/>
          <p14:tracePt t="44056" x="5857875" y="2840038"/>
          <p14:tracePt t="44067" x="5845175" y="2865438"/>
          <p14:tracePt t="44077" x="5821363" y="2865438"/>
          <p14:tracePt t="44087" x="5808663" y="2865438"/>
          <p14:tracePt t="44096" x="5795963" y="2878138"/>
          <p14:tracePt t="44158" x="5808663" y="2878138"/>
          <p14:tracePt t="44170" x="5808663" y="2865438"/>
          <p14:tracePt t="44178" x="5821363" y="2865438"/>
          <p14:tracePt t="44188" x="5832475" y="2865438"/>
          <p14:tracePt t="44198" x="5845175" y="2865438"/>
          <p14:tracePt t="44208" x="5845175" y="2852738"/>
          <p14:tracePt t="44228" x="5857875" y="2852738"/>
          <p14:tracePt t="44279" x="5832475" y="2878138"/>
          <p14:tracePt t="44289" x="5783263" y="2903538"/>
          <p14:tracePt t="44300" x="5745163" y="2928938"/>
          <p14:tracePt t="44309" x="5695950" y="2952750"/>
          <p14:tracePt t="44321" x="5670550" y="2965450"/>
          <p14:tracePt t="44330" x="5645150" y="2965450"/>
          <p14:tracePt t="44339" x="5632450" y="2978150"/>
          <p14:tracePt t="44353" x="5619750" y="2978150"/>
          <p14:tracePt t="44411" x="5619750" y="2965450"/>
          <p14:tracePt t="44420" x="5683250" y="2928938"/>
          <p14:tracePt t="44432" x="5757863" y="2916238"/>
          <p14:tracePt t="44441" x="5808663" y="2878138"/>
          <p14:tracePt t="44453" x="5870575" y="2852738"/>
          <p14:tracePt t="44461" x="5908675" y="2840038"/>
          <p14:tracePt t="44472" x="5932488" y="2828925"/>
          <p14:tracePt t="44482" x="5945188" y="2828925"/>
          <p14:tracePt t="44492" x="5970588" y="2816225"/>
          <p14:tracePt t="44522" x="5983288" y="2816225"/>
          <p14:tracePt t="44553" x="5983288" y="2828925"/>
          <p14:tracePt t="44563" x="5921375" y="2852738"/>
          <p14:tracePt t="44573" x="5870575" y="2878138"/>
          <p14:tracePt t="44585" x="5821363" y="2903538"/>
          <p14:tracePt t="44593" x="5783263" y="2916238"/>
          <p14:tracePt t="44604" x="5770563" y="2928938"/>
          <p14:tracePt t="44613" x="5757863" y="2928938"/>
          <p14:tracePt t="44635" x="5745163" y="2928938"/>
          <p14:tracePt t="44654" x="5757863" y="2916238"/>
          <p14:tracePt t="44664" x="5845175" y="2840038"/>
          <p14:tracePt t="44674" x="5957888" y="2765425"/>
          <p14:tracePt t="44687" x="6146800" y="2678113"/>
          <p14:tracePt t="44695" x="6270625" y="2603500"/>
          <p14:tracePt t="44705" x="6370638" y="2552700"/>
          <p14:tracePt t="44715" x="6446838" y="2527300"/>
          <p14:tracePt t="44726" x="6472238" y="2516188"/>
          <p14:tracePt t="44737" x="6496050" y="2503488"/>
          <p14:tracePt t="44755" x="6508750" y="2503488"/>
          <p14:tracePt t="44776" x="6508750" y="2516188"/>
          <p14:tracePt t="44786" x="6496050" y="2527300"/>
          <p14:tracePt t="44796" x="6446838" y="2540000"/>
          <p14:tracePt t="44806" x="6396038" y="2578100"/>
          <p14:tracePt t="44820" x="6346825" y="2590800"/>
          <p14:tracePt t="44826" x="6283325" y="2616200"/>
          <p14:tracePt t="44838" x="6259513" y="2640013"/>
          <p14:tracePt t="44847" x="6221413" y="2640013"/>
          <p14:tracePt t="44856" x="6196013" y="2652713"/>
          <p14:tracePt t="44870" x="6183313" y="2652713"/>
          <p14:tracePt t="44877" x="6183313" y="2665413"/>
          <p14:tracePt t="44888" x="6170613" y="2665413"/>
          <p14:tracePt t="45009" x="6170613" y="2652713"/>
          <p14:tracePt t="45131" x="6157913" y="2652713"/>
          <p14:tracePt t="45141" x="6134100" y="2665413"/>
          <p14:tracePt t="45152" x="6096000" y="2690813"/>
          <p14:tracePt t="45161" x="6057900" y="2728913"/>
          <p14:tracePt t="45171" x="5970588" y="2765425"/>
          <p14:tracePt t="45182" x="5870575" y="2803525"/>
          <p14:tracePt t="45191" x="5795963" y="2840038"/>
          <p14:tracePt t="45203" x="5732463" y="2852738"/>
          <p14:tracePt t="45212" x="5645150" y="2878138"/>
          <p14:tracePt t="45221" x="5557838" y="2903538"/>
          <p14:tracePt t="45237" x="5483225" y="2916238"/>
          <p14:tracePt t="45242" x="5394325" y="2928938"/>
          <p14:tracePt t="45252" x="5332413" y="2941638"/>
          <p14:tracePt t="45262" x="5257800" y="2941638"/>
          <p14:tracePt t="45272" x="5194300" y="2952750"/>
          <p14:tracePt t="45286" x="5145088" y="2952750"/>
          <p14:tracePt t="45293" x="5094288" y="2952750"/>
          <p14:tracePt t="45303" x="5068888" y="2952750"/>
          <p14:tracePt t="45313" x="5045075" y="2952750"/>
          <p14:tracePt t="45322" x="5032375" y="2952750"/>
          <p14:tracePt t="45337" x="5019675" y="2952750"/>
          <p14:tracePt t="45343" x="5006975" y="2965450"/>
          <p14:tracePt t="45364" x="4981575" y="2978150"/>
          <p14:tracePt t="45374" x="4945063" y="2978150"/>
          <p14:tracePt t="45386" x="4881563" y="3003550"/>
          <p14:tracePt t="45394" x="4832350" y="3016250"/>
          <p14:tracePt t="45404" x="4719638" y="3054350"/>
          <p14:tracePt t="45415" x="4630738" y="3078163"/>
          <p14:tracePt t="45424" x="4568825" y="3103563"/>
          <p14:tracePt t="45435" x="4530725" y="3116263"/>
          <p14:tracePt t="45445" x="4481513" y="3128963"/>
          <p14:tracePt t="45455" x="4468813" y="3128963"/>
          <p14:tracePt t="45468" x="4456113" y="3128963"/>
          <p14:tracePt t="45475" x="4443413" y="3128963"/>
          <p14:tracePt t="45505" x="4430713" y="3128963"/>
          <p14:tracePt t="45667" x="4456113" y="3128963"/>
          <p14:tracePt t="45678" x="4468813" y="3128963"/>
          <p14:tracePt t="45687" x="4494213" y="3128963"/>
          <p14:tracePt t="45701" x="4506913" y="3116263"/>
          <p14:tracePt t="45708" x="4518025" y="3103563"/>
          <p14:tracePt t="45719" x="4556125" y="3090863"/>
          <p14:tracePt t="45728" x="4594225" y="3090863"/>
          <p14:tracePt t="45739" x="4630738" y="3078163"/>
          <p14:tracePt t="45753" x="4681538" y="3065463"/>
          <p14:tracePt t="45759" x="4719638" y="3054350"/>
          <p14:tracePt t="45770" x="4756150" y="3041650"/>
          <p14:tracePt t="45779" x="4794250" y="3041650"/>
          <p14:tracePt t="45789" x="4868863" y="3041650"/>
          <p14:tracePt t="45802" x="4932363" y="3028950"/>
          <p14:tracePt t="45809" x="4994275" y="3028950"/>
          <p14:tracePt t="45820" x="5094288" y="3028950"/>
          <p14:tracePt t="45830" x="5194300" y="3028950"/>
          <p14:tracePt t="45839" x="5245100" y="3016250"/>
          <p14:tracePt t="45852" x="5319713" y="3003550"/>
          <p14:tracePt t="45860" x="5370513" y="3003550"/>
          <p14:tracePt t="45871" x="5407025" y="2990850"/>
          <p14:tracePt t="45881" x="5445125" y="2990850"/>
          <p14:tracePt t="45890" x="5457825" y="2990850"/>
          <p14:tracePt t="45901" x="5470525" y="2990850"/>
          <p14:tracePt t="45911" x="5507038" y="2990850"/>
          <p14:tracePt t="45921" x="5519738" y="2978150"/>
          <p14:tracePt t="45935" x="5545138" y="2978150"/>
          <p14:tracePt t="45941" x="5557838" y="2978150"/>
          <p14:tracePt t="45951" x="5570538" y="2978150"/>
          <p14:tracePt t="45971" x="5595938" y="2978150"/>
          <p14:tracePt t="46002" x="5607050" y="2978150"/>
          <p14:tracePt t="46033" x="5619750" y="2978150"/>
          <p14:tracePt t="46093" x="5632450" y="2978150"/>
          <p14:tracePt t="46103" x="5645150" y="2978150"/>
          <p14:tracePt t="46123" x="5657850" y="2978150"/>
          <p14:tracePt t="46134" x="5670550" y="2978150"/>
          <p14:tracePt t="46144" x="5683250" y="2978150"/>
          <p14:tracePt t="46154" x="5695950" y="2978150"/>
          <p14:tracePt t="46168" x="5708650" y="2978150"/>
          <p14:tracePt t="46174" x="5719763" y="2978150"/>
          <p14:tracePt t="46185" x="5732463" y="2978150"/>
          <p14:tracePt t="46195" x="5783263" y="2965450"/>
          <p14:tracePt t="46205" x="5845175" y="2965450"/>
          <p14:tracePt t="46218" x="5883275" y="2952750"/>
          <p14:tracePt t="46225" x="5921375" y="2952750"/>
          <p14:tracePt t="46237" x="5945188" y="2952750"/>
          <p14:tracePt t="46245" x="5970588" y="2952750"/>
          <p14:tracePt t="46255" x="5983288" y="2941638"/>
          <p14:tracePt t="46268" x="5995988" y="2941638"/>
          <p14:tracePt t="46276" x="6008688" y="2928938"/>
          <p14:tracePt t="46286" x="6021388" y="2928938"/>
          <p14:tracePt t="46310" x="6034088" y="2928938"/>
          <p14:tracePt t="46326" x="6045200" y="2928938"/>
          <p14:tracePt t="46489" x="6034088" y="2941638"/>
          <p14:tracePt t="46500" x="6021388" y="2941638"/>
          <p14:tracePt t="46509" x="5995988" y="2941638"/>
          <p14:tracePt t="46518" x="5983288" y="2965450"/>
          <p14:tracePt t="46530" x="5957888" y="2965450"/>
          <p14:tracePt t="46540" x="5932488" y="2965450"/>
          <p14:tracePt t="46551" x="5908675" y="2965450"/>
          <p14:tracePt t="46560" x="5870575" y="2978150"/>
          <p14:tracePt t="46570" x="5821363" y="2990850"/>
          <p14:tracePt t="46584" x="5783263" y="3003550"/>
          <p14:tracePt t="46590" x="5745163" y="3003550"/>
          <p14:tracePt t="46602" x="5719763" y="3016250"/>
          <p14:tracePt t="46610" x="5683250" y="3016250"/>
          <p14:tracePt t="46620" x="5645150" y="3016250"/>
          <p14:tracePt t="46634" x="5607050" y="3016250"/>
          <p14:tracePt t="46641" x="5583238" y="3016250"/>
          <p14:tracePt t="46650" x="5519738" y="3016250"/>
          <p14:tracePt t="46661" x="5483225" y="3016250"/>
          <p14:tracePt t="46673" x="5445125" y="3016250"/>
          <p14:tracePt t="46684" x="5432425" y="3016250"/>
          <p14:tracePt t="46691" x="5407025" y="3016250"/>
          <p14:tracePt t="46701" x="5383213" y="3016250"/>
          <p14:tracePt t="46712" x="5319713" y="3016250"/>
          <p14:tracePt t="46722" x="5281613" y="2990850"/>
          <p14:tracePt t="46734" x="5245100" y="2978150"/>
          <p14:tracePt t="46742" x="5232400" y="2965450"/>
          <p14:tracePt t="46752" x="5181600" y="2952750"/>
          <p14:tracePt t="46763" x="5145088" y="2928938"/>
          <p14:tracePt t="46773" x="5132388" y="2928938"/>
          <p14:tracePt t="46785" x="5106988" y="2903538"/>
          <p14:tracePt t="46803" x="5094288" y="2890838"/>
          <p14:tracePt t="46823" x="5081588" y="2878138"/>
          <p14:tracePt t="46834" x="5068888" y="2865438"/>
          <p14:tracePt t="46843" x="5057775" y="2852738"/>
          <p14:tracePt t="46854" x="5045075" y="2840038"/>
          <p14:tracePt t="46868" x="5032375" y="2840038"/>
          <p14:tracePt t="46874" x="5032375" y="2828925"/>
          <p14:tracePt t="46884" x="5006975" y="2803525"/>
          <p14:tracePt t="46898" x="4994275" y="2790825"/>
          <p14:tracePt t="46905" x="4981575" y="2778125"/>
          <p14:tracePt t="46918" x="4981575" y="2765425"/>
          <p14:tracePt t="46924" x="4968875" y="2765425"/>
          <p14:tracePt t="46935" x="4968875" y="2752725"/>
          <p14:tracePt t="46945" x="4956175" y="2752725"/>
          <p14:tracePt t="46955" x="4945063" y="2728913"/>
          <p14:tracePt t="46967" x="4919663" y="2703513"/>
          <p14:tracePt t="46975" x="4906963" y="2690813"/>
          <p14:tracePt t="46986" x="4881563" y="2665413"/>
          <p14:tracePt t="46996" x="4856163" y="2616200"/>
          <p14:tracePt t="47006" x="4832350" y="2590800"/>
          <p14:tracePt t="47018" x="4819650" y="2565400"/>
          <p14:tracePt t="47026" x="4794250" y="2552700"/>
          <p14:tracePt t="47036" x="4794250" y="2540000"/>
          <p14:tracePt t="47050" x="4768850" y="2527300"/>
          <p14:tracePt t="47056" x="4768850" y="2516188"/>
          <p14:tracePt t="47067" x="4743450" y="2490788"/>
          <p14:tracePt t="47076" x="4732338" y="2478088"/>
          <p14:tracePt t="47087" x="4732338" y="2452688"/>
          <p14:tracePt t="47101" x="4719638" y="2452688"/>
          <p14:tracePt t="47107" x="4706938" y="2439988"/>
          <p14:tracePt t="47117" x="4706938" y="2427288"/>
          <p14:tracePt t="47127" x="4694238" y="2414588"/>
          <p14:tracePt t="47138" x="4694238" y="2403475"/>
          <p14:tracePt t="47150" x="4694238" y="2390775"/>
          <p14:tracePt t="47158" x="4681538" y="2378075"/>
          <p14:tracePt t="47168" x="4668838" y="2365375"/>
          <p14:tracePt t="47178" x="4668838" y="2352675"/>
          <p14:tracePt t="47189" x="4668838" y="2339975"/>
          <p14:tracePt t="47201" x="4668838" y="2314575"/>
          <p14:tracePt t="47218" x="4668838" y="2303463"/>
          <p14:tracePt t="47229" x="4668838" y="2290763"/>
          <p14:tracePt t="47240" x="4668838" y="2278063"/>
          <p14:tracePt t="47250" x="4668838" y="2265363"/>
          <p14:tracePt t="47259" x="4668838" y="2252663"/>
          <p14:tracePt t="47269" x="4668838" y="2239963"/>
          <p14:tracePt t="47282" x="4668838" y="2227263"/>
          <p14:tracePt t="47289" x="4668838" y="2214563"/>
          <p14:tracePt t="47300" x="4668838" y="2201863"/>
          <p14:tracePt t="47310" x="4668838" y="2190750"/>
          <p14:tracePt t="47320" x="4668838" y="2165350"/>
          <p14:tracePt t="47333" x="4668838" y="2152650"/>
          <p14:tracePt t="47340" x="4668838" y="2139950"/>
          <p14:tracePt t="47371" x="4668838" y="2127250"/>
          <p14:tracePt t="47383" x="4668838" y="2114550"/>
          <p14:tracePt t="47401" x="4681538" y="2114550"/>
          <p14:tracePt t="47421" x="4706938" y="2101850"/>
          <p14:tracePt t="47433" x="4732338" y="2065338"/>
          <p14:tracePt t="47442" x="4756150" y="2039938"/>
          <p14:tracePt t="47451" x="4781550" y="2014538"/>
          <p14:tracePt t="47463" x="4806950" y="2001838"/>
          <p14:tracePt t="47472" x="4843463" y="1978025"/>
          <p14:tracePt t="47483" x="4894263" y="1939925"/>
          <p14:tracePt t="47492" x="4906963" y="1927225"/>
          <p14:tracePt t="47502" x="4945063" y="1901825"/>
          <p14:tracePt t="47517" x="4994275" y="1865313"/>
          <p14:tracePt t="47523" x="5032375" y="1852613"/>
          <p14:tracePt t="47534" x="5106988" y="1801813"/>
          <p14:tracePt t="47543" x="5194300" y="1739900"/>
          <p14:tracePt t="47553" x="5319713" y="1676400"/>
          <p14:tracePt t="47567" x="5432425" y="1627188"/>
          <p14:tracePt t="47573" x="5545138" y="1563688"/>
          <p14:tracePt t="47584" x="5657850" y="1527175"/>
          <p14:tracePt t="47594" x="5745163" y="1501775"/>
          <p14:tracePt t="47604" x="5795963" y="1476375"/>
          <p14:tracePt t="47617" x="5870575" y="1463675"/>
          <p14:tracePt t="47624" x="5908675" y="1463675"/>
          <p14:tracePt t="47634" x="5945188" y="1450975"/>
          <p14:tracePt t="47645" x="5957888" y="1450975"/>
          <p14:tracePt t="47655" x="5995988" y="1450975"/>
          <p14:tracePt t="47675" x="6008688" y="1450975"/>
          <p14:tracePt t="47685" x="6021388" y="1450975"/>
          <p14:tracePt t="47695" x="6034088" y="1450975"/>
          <p14:tracePt t="47705" x="6045200" y="1450975"/>
          <p14:tracePt t="47716" x="6070600" y="1450975"/>
          <p14:tracePt t="47735" x="6096000" y="1450975"/>
          <p14:tracePt t="47750" x="6121400" y="1450975"/>
          <p14:tracePt t="47756" x="6146800" y="1476375"/>
          <p14:tracePt t="47767" x="6196013" y="1514475"/>
          <p14:tracePt t="47776" x="6246813" y="1576388"/>
          <p14:tracePt t="47786" x="6308725" y="1663700"/>
          <p14:tracePt t="47800" x="6383338" y="1776413"/>
          <p14:tracePt t="47806" x="6434138" y="1914525"/>
          <p14:tracePt t="47818" x="6508750" y="2065338"/>
          <p14:tracePt t="47826" x="6546850" y="2201863"/>
          <p14:tracePt t="47837" x="6584950" y="2314575"/>
          <p14:tracePt t="47853" x="6596063" y="2403475"/>
          <p14:tracePt t="47857" x="6608763" y="2465388"/>
          <p14:tracePt t="47868" x="6621463" y="2527300"/>
          <p14:tracePt t="47882" x="6621463" y="2578100"/>
          <p14:tracePt t="47887" x="6621463" y="2640013"/>
          <p14:tracePt t="47900" x="6621463" y="2728913"/>
          <p14:tracePt t="47908" x="6596063" y="2852738"/>
          <p14:tracePt t="47917" x="6546850" y="3003550"/>
          <p14:tracePt t="47930" x="6508750" y="3141663"/>
          <p14:tracePt t="47940" x="6472238" y="3254375"/>
          <p14:tracePt t="47951" x="6434138" y="3378200"/>
          <p14:tracePt t="47958" x="6396038" y="3467100"/>
          <p14:tracePt t="47969" x="6370638" y="3529013"/>
          <p14:tracePt t="47982" x="6334125" y="3567113"/>
          <p14:tracePt t="47989" x="6308725" y="3590925"/>
          <p14:tracePt t="47998" x="6283325" y="3629025"/>
          <p14:tracePt t="48009" x="6234113" y="3641725"/>
          <p14:tracePt t="48019" x="6196013" y="3667125"/>
          <p14:tracePt t="48032" x="6170613" y="3692525"/>
          <p14:tracePt t="48039" x="6134100" y="3703638"/>
          <p14:tracePt t="48051" x="6108700" y="3729038"/>
          <p14:tracePt t="48061" x="6070600" y="3729038"/>
          <p14:tracePt t="48070" x="6057900" y="3741738"/>
          <p14:tracePt t="48084" x="6021388" y="3767138"/>
          <p14:tracePt t="48091" x="5983288" y="3767138"/>
          <p14:tracePt t="48100" x="5945188" y="3767138"/>
          <p14:tracePt t="48111" x="5908675" y="3767138"/>
          <p14:tracePt t="48121" x="5857875" y="3767138"/>
          <p14:tracePt t="48132" x="5821363" y="3767138"/>
          <p14:tracePt t="48141" x="5757863" y="3767138"/>
          <p14:tracePt t="48151" x="5719763" y="3767138"/>
          <p14:tracePt t="48165" x="5670550" y="3754438"/>
          <p14:tracePt t="48171" x="5619750" y="3729038"/>
          <p14:tracePt t="48183" x="5583238" y="3716338"/>
          <p14:tracePt t="48192" x="5545138" y="3692525"/>
          <p14:tracePt t="48202" x="5507038" y="3667125"/>
          <p14:tracePt t="48216" x="5457825" y="3629025"/>
          <p14:tracePt t="48222" x="5394325" y="3579813"/>
          <p14:tracePt t="48233" x="5383213" y="3554413"/>
          <p14:tracePt t="48243" x="5319713" y="3503613"/>
          <p14:tracePt t="48252" x="5270500" y="3441700"/>
          <p14:tracePt t="48266" x="5232400" y="3403600"/>
          <p14:tracePt t="48272" x="5194300" y="3341688"/>
          <p14:tracePt t="48283" x="5132388" y="3267075"/>
          <p14:tracePt t="48293" x="5068888" y="3203575"/>
          <p14:tracePt t="48303" x="4981575" y="3103563"/>
          <p14:tracePt t="48316" x="4932363" y="3054350"/>
          <p14:tracePt t="48323" x="4868863" y="2990850"/>
          <p14:tracePt t="48334" x="4832350" y="2952750"/>
          <p14:tracePt t="48344" x="4794250" y="2916238"/>
          <p14:tracePt t="48353" x="4756150" y="2878138"/>
          <p14:tracePt t="48366" x="4743450" y="2852738"/>
          <p14:tracePt t="48374" x="4719638" y="2828925"/>
          <p14:tracePt t="48384" x="4706938" y="2803525"/>
          <p14:tracePt t="48397" x="4694238" y="2790825"/>
          <p14:tracePt t="48416" x="4694238" y="2765425"/>
          <p14:tracePt t="48425" x="4694238" y="2752725"/>
          <p14:tracePt t="48435" x="4694238" y="2740025"/>
          <p14:tracePt t="48449" x="4694238" y="2728913"/>
          <p14:tracePt t="48456" x="4694238" y="2703513"/>
          <p14:tracePt t="48466" x="4694238" y="2678113"/>
          <p14:tracePt t="48476" x="4694238" y="2652713"/>
          <p14:tracePt t="48485" x="4694238" y="2627313"/>
          <p14:tracePt t="48498" x="4694238" y="2590800"/>
          <p14:tracePt t="48506" x="4706938" y="2578100"/>
          <p14:tracePt t="48516" x="4706938" y="2565400"/>
          <p14:tracePt t="48527" x="4706938" y="2552700"/>
          <p14:tracePt t="48549" x="4706938" y="2540000"/>
          <p14:tracePt t="48566" x="4706938" y="2527300"/>
          <p14:tracePt t="48578" x="4706938" y="2516188"/>
          <p14:tracePt t="48587" x="4719638" y="2516188"/>
          <p14:tracePt t="48598" x="4719638" y="2503488"/>
          <p14:tracePt t="48608" x="4732338" y="2490788"/>
          <p14:tracePt t="48617" x="4743450" y="2478088"/>
          <p14:tracePt t="48632" x="4743450" y="2465388"/>
          <p14:tracePt t="48638" x="4756150" y="2452688"/>
          <p14:tracePt t="48649" x="4768850" y="2439988"/>
          <p14:tracePt t="48658" x="4781550" y="2427288"/>
          <p14:tracePt t="48680" x="4794250" y="2414588"/>
          <p14:tracePt t="48698" x="4806950" y="2403475"/>
          <p14:tracePt t="48709" x="4819650" y="2403475"/>
          <p14:tracePt t="48718" x="4832350" y="2403475"/>
          <p14:tracePt t="48732" x="4843463" y="2403475"/>
          <p14:tracePt t="48739" x="4843463" y="2390775"/>
          <p14:tracePt t="48750" x="4868863" y="2390775"/>
          <p14:tracePt t="48769" x="4881563" y="2390775"/>
          <p14:tracePt t="48781" x="4894263" y="2390775"/>
          <p14:tracePt t="48790" x="4932363" y="2390775"/>
          <p14:tracePt t="48799" x="4945063" y="2390775"/>
          <p14:tracePt t="48811" x="4968875" y="2390775"/>
          <p14:tracePt t="48820" x="4981575" y="2390775"/>
          <p14:tracePt t="48831" x="5032375" y="2390775"/>
          <p14:tracePt t="48840" x="5057775" y="2390775"/>
          <p14:tracePt t="48851" x="5094288" y="2390775"/>
          <p14:tracePt t="48864" x="5119688" y="2390775"/>
          <p14:tracePt t="48871" x="5145088" y="2390775"/>
          <p14:tracePt t="48882" x="5157788" y="2390775"/>
          <p14:tracePt t="48891" x="5207000" y="2390775"/>
          <p14:tracePt t="48901" x="5232400" y="2390775"/>
          <p14:tracePt t="48914" x="5307013" y="2390775"/>
          <p14:tracePt t="48921" x="5345113" y="2403475"/>
          <p14:tracePt t="48933" x="5394325" y="2414588"/>
          <p14:tracePt t="48943" x="5419725" y="2414588"/>
          <p14:tracePt t="48952" x="5457825" y="2427288"/>
          <p14:tracePt t="48965" x="5470525" y="2427288"/>
          <p14:tracePt t="48972" x="5507038" y="2427288"/>
          <p14:tracePt t="48983" x="5519738" y="2427288"/>
          <p14:tracePt t="48993" x="5545138" y="2439988"/>
          <p14:tracePt t="49002" x="5557838" y="2452688"/>
          <p14:tracePt t="49015" x="5583238" y="2452688"/>
          <p14:tracePt t="49033" x="5607050" y="2452688"/>
          <p14:tracePt t="49047" x="5607050" y="2465388"/>
          <p14:tracePt t="49053" x="5619750" y="2465388"/>
          <p14:tracePt t="49722" x="5619750" y="2478088"/>
          <p14:tracePt t="49732" x="5619750" y="2503488"/>
          <p14:tracePt t="49745" x="5645150" y="2527300"/>
          <p14:tracePt t="49753" x="5683250" y="2578100"/>
          <p14:tracePt t="49765" x="5757863" y="2640013"/>
          <p14:tracePt t="49773" x="5821363" y="2690813"/>
          <p14:tracePt t="49783" x="5857875" y="2716213"/>
          <p14:tracePt t="49797" x="5883275" y="2752725"/>
          <p14:tracePt t="49803" x="5921375" y="2765425"/>
          <p14:tracePt t="49815" x="5932488" y="2790825"/>
          <p14:tracePt t="49824" x="5945188" y="2816225"/>
          <p14:tracePt t="49833" x="5957888" y="2840038"/>
          <p14:tracePt t="49847" x="5983288" y="2852738"/>
          <p14:tracePt t="49854" x="5983288" y="2890838"/>
          <p14:tracePt t="49864" x="6008688" y="2941638"/>
          <p14:tracePt t="49874" x="6034088" y="3016250"/>
          <p14:tracePt t="49895" x="6057900" y="3041650"/>
          <p14:tracePt t="49899" x="6057900" y="3065463"/>
          <p14:tracePt t="49905" x="6070600" y="3078163"/>
          <p14:tracePt t="49915" x="6070600" y="3090863"/>
          <p14:tracePt t="49955" x="6070600" y="3103563"/>
          <p14:tracePt t="50128" x="6083300" y="3090863"/>
          <p14:tracePt t="50158" x="6096000" y="3078163"/>
          <p14:tracePt t="50189" x="6108700" y="3065463"/>
          <p14:tracePt t="50219" x="6121400" y="3054350"/>
          <p14:tracePt t="50249" x="6134100" y="3054350"/>
          <p14:tracePt t="50262" x="6146800" y="3041650"/>
          <p14:tracePt t="50352" x="6134100" y="3041650"/>
          <p14:tracePt t="50371" x="6121400" y="3041650"/>
          <p14:tracePt t="50381" x="6108700" y="3041650"/>
          <p14:tracePt t="50401" x="6083300" y="3041650"/>
          <p14:tracePt t="50422" x="6070600" y="3041650"/>
          <p14:tracePt t="50432" x="6057900" y="3054350"/>
          <p14:tracePt t="50444" x="6034088" y="3054350"/>
          <p14:tracePt t="50452" x="6021388" y="3065463"/>
          <p14:tracePt t="50463" x="5995988" y="3065463"/>
          <p14:tracePt t="50473" x="5970588" y="3065463"/>
          <p14:tracePt t="50483" x="5957888" y="3065463"/>
          <p14:tracePt t="50495" x="5945188" y="3078163"/>
          <p14:tracePt t="50502" x="5908675" y="3090863"/>
          <p14:tracePt t="50513" x="5883275" y="3103563"/>
          <p14:tracePt t="50523" x="5845175" y="3116263"/>
          <p14:tracePt t="50533" x="5808663" y="3141663"/>
          <p14:tracePt t="50546" x="5745163" y="3165475"/>
          <p14:tracePt t="50553" x="5695950" y="3190875"/>
          <p14:tracePt t="50564" x="5657850" y="3203575"/>
          <p14:tracePt t="50574" x="5619750" y="3228975"/>
          <p14:tracePt t="50585" x="5607050" y="3228975"/>
          <p14:tracePt t="50596" x="5583238" y="3241675"/>
          <p14:tracePt t="50605" x="5557838" y="3254375"/>
          <p14:tracePt t="50614" x="5532438" y="3267075"/>
          <p14:tracePt t="50625" x="5519738" y="3267075"/>
          <p14:tracePt t="50635" x="5507038" y="3267075"/>
          <p14:tracePt t="50646" x="5483225" y="3278188"/>
          <p14:tracePt t="50655" x="5457825" y="3278188"/>
          <p14:tracePt t="50665" x="5445125" y="3290888"/>
          <p14:tracePt t="50679" x="5407025" y="3290888"/>
          <p14:tracePt t="50685" x="5394325" y="3290888"/>
          <p14:tracePt t="50696" x="5370513" y="3303588"/>
          <p14:tracePt t="50705" x="5357813" y="3303588"/>
          <p14:tracePt t="50716" x="5332413" y="3303588"/>
          <p14:tracePt t="50729" x="5307013" y="3303588"/>
          <p14:tracePt t="50736" x="5281613" y="3303588"/>
          <p14:tracePt t="50746" x="5257800" y="3303588"/>
          <p14:tracePt t="50757" x="5219700" y="3303588"/>
          <p14:tracePt t="50766" x="5181600" y="3290888"/>
          <p14:tracePt t="50779" x="5145088" y="3290888"/>
          <p14:tracePt t="50787" x="5119688" y="3267075"/>
          <p14:tracePt t="50798" x="5068888" y="3254375"/>
          <p14:tracePt t="50807" x="5045075" y="3254375"/>
          <p14:tracePt t="50817" x="5019675" y="3241675"/>
          <p14:tracePt t="50829" x="5006975" y="3241675"/>
          <p14:tracePt t="50837" x="4981575" y="3228975"/>
          <p14:tracePt t="50858" x="4968875" y="3216275"/>
          <p14:tracePt t="50868" x="4956175" y="3203575"/>
          <p14:tracePt t="50879" x="4945063" y="3190875"/>
          <p14:tracePt t="50888" x="4932363" y="3178175"/>
          <p14:tracePt t="50910" x="4919663" y="3165475"/>
          <p14:tracePt t="50918" x="4894263" y="3154363"/>
          <p14:tracePt t="50929" x="4894263" y="3128963"/>
          <p14:tracePt t="50939" x="4881563" y="3128963"/>
          <p14:tracePt t="50949" x="4868863" y="3116263"/>
          <p14:tracePt t="50969" x="4868863" y="3103563"/>
          <p14:tracePt t="50979" x="4856163" y="3103563"/>
          <p14:tracePt t="50990" x="4856163" y="3078163"/>
          <p14:tracePt t="51000" x="4832350" y="3078163"/>
          <p14:tracePt t="51012" x="4819650" y="3054350"/>
          <p14:tracePt t="51030" x="4806950" y="3041650"/>
          <p14:tracePt t="51050" x="4794250" y="3028950"/>
          <p14:tracePt t="51062" x="4794250" y="3016250"/>
          <p14:tracePt t="51091" x="4794250" y="3003550"/>
          <p14:tracePt t="51121" x="4794250" y="2990850"/>
          <p14:tracePt t="51143" x="4794250" y="2978150"/>
          <p14:tracePt t="51152" x="4794250" y="2965450"/>
          <p14:tracePt t="51182" x="4794250" y="2952750"/>
          <p14:tracePt t="51243" x="4794250" y="2941638"/>
          <p14:tracePt t="51487" x="4794250" y="2928938"/>
          <p14:tracePt t="51517" x="4819650" y="2928938"/>
          <p14:tracePt t="51527" x="4832350" y="2916238"/>
          <p14:tracePt t="51537" x="4868863" y="2916238"/>
          <p14:tracePt t="51547" x="4881563" y="2903538"/>
          <p14:tracePt t="51561" x="4919663" y="2890838"/>
          <p14:tracePt t="51567" x="4932363" y="2878138"/>
          <p14:tracePt t="51578" x="4981575" y="2878138"/>
          <p14:tracePt t="51588" x="5019675" y="2865438"/>
          <p14:tracePt t="51597" x="5106988" y="2852738"/>
          <p14:tracePt t="51611" x="5181600" y="2828925"/>
          <p14:tracePt t="51618" x="5245100" y="2828925"/>
          <p14:tracePt t="51628" x="5319713" y="2816225"/>
          <p14:tracePt t="51638" x="5383213" y="2816225"/>
          <p14:tracePt t="51648" x="5419725" y="2803525"/>
          <p14:tracePt t="51662" x="5470525" y="2803525"/>
          <p14:tracePt t="51668" x="5507038" y="2803525"/>
          <p14:tracePt t="51679" x="5545138" y="2803525"/>
          <p14:tracePt t="51689" x="5570538" y="2803525"/>
          <p14:tracePt t="51699" x="5607050" y="2803525"/>
          <p14:tracePt t="51711" x="5619750" y="2803525"/>
          <p14:tracePt t="51719" x="5657850" y="2803525"/>
          <p14:tracePt t="51729" x="5708650" y="2803525"/>
          <p14:tracePt t="51740" x="5745163" y="2816225"/>
          <p14:tracePt t="51750" x="5808663" y="2840038"/>
          <p14:tracePt t="51760" x="5857875" y="2852738"/>
          <p14:tracePt t="51770" x="5908675" y="2878138"/>
          <p14:tracePt t="51780" x="5921375" y="2890838"/>
          <p14:tracePt t="51794" x="5945188" y="2903538"/>
          <p14:tracePt t="51800" x="5957888" y="2916238"/>
          <p14:tracePt t="51812" x="5970588" y="2916238"/>
          <p14:tracePt t="51821" x="5983288" y="2928938"/>
          <p14:tracePt t="51830" x="5983288" y="2941638"/>
          <p14:tracePt t="51844" x="5995988" y="2941638"/>
          <p14:tracePt t="51851" x="5995988" y="2952750"/>
          <p14:tracePt t="51873" x="6008688" y="2965450"/>
          <p14:tracePt t="51894" x="6008688" y="2978150"/>
          <p14:tracePt t="51902" x="6008688" y="2990850"/>
          <p14:tracePt t="51953" x="6008688" y="3003550"/>
          <p14:tracePt t="52013" x="6008688" y="3016250"/>
          <p14:tracePt t="52064" x="6008688" y="3028950"/>
          <p14:tracePt t="52084" x="6008688" y="3041650"/>
          <p14:tracePt t="52094" x="5995988" y="3041650"/>
          <p14:tracePt t="52105" x="5970588" y="3041650"/>
          <p14:tracePt t="52115" x="5957888" y="3054350"/>
          <p14:tracePt t="52126" x="5921375" y="3065463"/>
          <p14:tracePt t="52135" x="5895975" y="3065463"/>
          <p14:tracePt t="52145" x="5870575" y="3065463"/>
          <p14:tracePt t="52155" x="5857875" y="3065463"/>
          <p14:tracePt t="52169" x="5808663" y="3065463"/>
          <p14:tracePt t="52177" x="5757863" y="3065463"/>
          <p14:tracePt t="52186" x="5657850" y="3065463"/>
          <p14:tracePt t="52196" x="5532438" y="3054350"/>
          <p14:tracePt t="52206" x="5419725" y="3028950"/>
          <p14:tracePt t="52216" x="5245100" y="2990850"/>
          <p14:tracePt t="52227" x="5145088" y="2952750"/>
          <p14:tracePt t="52237" x="5068888" y="2916238"/>
          <p14:tracePt t="52246" x="5006975" y="2890838"/>
          <p14:tracePt t="52262" x="4932363" y="2852738"/>
          <p14:tracePt t="52267" x="4894263" y="2828925"/>
          <p14:tracePt t="52278" x="4856163" y="2816225"/>
          <p14:tracePt t="52287" x="4832350" y="2778125"/>
          <p14:tracePt t="52297" x="4794250" y="2752725"/>
          <p14:tracePt t="52310" x="4756150" y="2716213"/>
          <p14:tracePt t="52317" x="4719638" y="2640013"/>
          <p14:tracePt t="52328" x="4694238" y="2590800"/>
          <p14:tracePt t="52338" x="4656138" y="2540000"/>
          <p14:tracePt t="52348" x="4619625" y="2490788"/>
          <p14:tracePt t="52361" x="4606925" y="2439988"/>
          <p14:tracePt t="52368" x="4581525" y="2403475"/>
          <p14:tracePt t="52379" x="4568825" y="2378075"/>
          <p14:tracePt t="52389" x="4556125" y="2352675"/>
          <p14:tracePt t="52399" x="4543425" y="2327275"/>
          <p14:tracePt t="52419" x="4543425" y="2314575"/>
          <p14:tracePt t="52429" x="4530725" y="2303463"/>
          <p14:tracePt t="52439" x="4518025" y="2290763"/>
          <p14:tracePt t="52449" x="4518025" y="2265363"/>
          <p14:tracePt t="52470" x="4518025" y="2252663"/>
          <p14:tracePt t="52479" x="4518025" y="2239963"/>
          <p14:tracePt t="52493" x="4518025" y="2227263"/>
          <p14:tracePt t="52520" x="4518025" y="2214563"/>
          <p14:tracePt t="52542" x="4518025" y="2201863"/>
          <p14:tracePt t="52561" x="4518025" y="2178050"/>
          <p14:tracePt t="52581" x="4518025" y="2165350"/>
          <p14:tracePt t="52592" x="4518025" y="2152650"/>
          <p14:tracePt t="52611" x="4518025" y="2127250"/>
          <p14:tracePt t="52642" x="4518025" y="2114550"/>
          <p14:tracePt t="52662" x="4518025" y="2101850"/>
          <p14:tracePt t="52675" x="4518025" y="2089150"/>
          <p14:tracePt t="52683" x="4518025" y="2078038"/>
          <p14:tracePt t="52693" x="4518025" y="2052638"/>
          <p14:tracePt t="52703" x="4530725" y="2052638"/>
          <p14:tracePt t="52713" x="4543425" y="2014538"/>
          <p14:tracePt t="52726" x="4606925" y="1965325"/>
          <p14:tracePt t="52733" x="4694238" y="1901825"/>
          <p14:tracePt t="52744" x="4781550" y="1839913"/>
          <p14:tracePt t="52754" x="4843463" y="1814513"/>
          <p14:tracePt t="52763" x="4881563" y="1776413"/>
          <p14:tracePt t="52778" x="4945063" y="1739900"/>
          <p14:tracePt t="52784" x="4968875" y="1727200"/>
          <p14:tracePt t="52794" x="5006975" y="1714500"/>
          <p14:tracePt t="52805" x="5032375" y="1701800"/>
          <p14:tracePt t="52814" x="5045075" y="1701800"/>
          <p14:tracePt t="52827" x="5057775" y="1689100"/>
          <p14:tracePt t="52834" x="5068888" y="1689100"/>
          <p14:tracePt t="52845" x="5081588" y="1676400"/>
          <p14:tracePt t="52855" x="5106988" y="1676400"/>
          <p14:tracePt t="52865" x="5132388" y="1676400"/>
          <p14:tracePt t="52877" x="5145088" y="1676400"/>
          <p14:tracePt t="52887" x="5157788" y="1663700"/>
          <p14:tracePt t="52897" x="5194300" y="1652588"/>
          <p14:tracePt t="52908" x="5207000" y="1652588"/>
          <p14:tracePt t="52915" x="5232400" y="1639888"/>
          <p14:tracePt t="52925" x="5245100" y="1639888"/>
          <p14:tracePt t="52935" x="5281613" y="1639888"/>
          <p14:tracePt t="52956" x="5294313" y="1639888"/>
          <p14:tracePt t="52965" x="5307013" y="1639888"/>
          <p14:tracePt t="52976" x="5319713" y="1639888"/>
          <p14:tracePt t="52985" x="5332413" y="1639888"/>
          <p14:tracePt t="52996" x="5357813" y="1639888"/>
          <p14:tracePt t="53008" x="5383213" y="1639888"/>
          <p14:tracePt t="53016" x="5432425" y="1639888"/>
          <p14:tracePt t="53027" x="5457825" y="1652588"/>
          <p14:tracePt t="53038" x="5519738" y="1689100"/>
          <p14:tracePt t="53048" x="5570538" y="1714500"/>
          <p14:tracePt t="53060" x="5619750" y="1776413"/>
          <p14:tracePt t="53068" x="5670550" y="1852613"/>
          <p14:tracePt t="53078" x="5719763" y="1965325"/>
          <p14:tracePt t="53088" x="5757863" y="2052638"/>
          <p14:tracePt t="53098" x="5795963" y="2139950"/>
          <p14:tracePt t="53110" x="5832475" y="2190750"/>
          <p14:tracePt t="53118" x="5883275" y="2290763"/>
          <p14:tracePt t="53128" x="5932488" y="2352675"/>
          <p14:tracePt t="53143" x="5945188" y="2403475"/>
          <p14:tracePt t="53148" x="5983288" y="2452688"/>
          <p14:tracePt t="53159" x="6021388" y="2490788"/>
          <p14:tracePt t="53168" x="6034088" y="2516188"/>
          <p14:tracePt t="53178" x="6045200" y="2540000"/>
          <p14:tracePt t="53190" x="6045200" y="2552700"/>
          <p14:tracePt t="53219" x="6045200" y="2565400"/>
          <p14:tracePt t="53229" x="6045200" y="2578100"/>
          <p14:tracePt t="53243" x="6045200" y="2603500"/>
          <p14:tracePt t="53250" x="6045200" y="2616200"/>
          <p14:tracePt t="53260" x="6045200" y="2627313"/>
          <p14:tracePt t="53271" x="6045200" y="2640013"/>
          <p14:tracePt t="53281" x="6045200" y="2665413"/>
          <p14:tracePt t="53292" x="6034088" y="2703513"/>
          <p14:tracePt t="53301" x="6008688" y="2740025"/>
          <p14:tracePt t="53311" x="5970588" y="2778125"/>
          <p14:tracePt t="53322" x="5945188" y="2828925"/>
          <p14:tracePt t="53331" x="5895975" y="2865438"/>
          <p14:tracePt t="53344" x="5821363" y="2916238"/>
          <p14:tracePt t="53352" x="5745163" y="2965450"/>
          <p14:tracePt t="53362" x="5683250" y="3003550"/>
          <p14:tracePt t="53376" x="5619750" y="3028950"/>
          <p14:tracePt t="53382" x="5545138" y="3041650"/>
          <p14:tracePt t="53393" x="5507038" y="3065463"/>
          <p14:tracePt t="53402" x="5445125" y="3078163"/>
          <p14:tracePt t="53412" x="5419725" y="3090863"/>
          <p14:tracePt t="53426" x="5383213" y="3090863"/>
          <p14:tracePt t="53433" x="5345113" y="3090863"/>
          <p14:tracePt t="53442" x="5294313" y="3090863"/>
          <p14:tracePt t="53453" x="5232400" y="3065463"/>
          <p14:tracePt t="53463" x="5170488" y="3041650"/>
          <p14:tracePt t="53476" x="5094288" y="3016250"/>
          <p14:tracePt t="53483" x="5045075" y="2990850"/>
          <p14:tracePt t="53493" x="5006975" y="2965450"/>
          <p14:tracePt t="53504" x="4981575" y="2952750"/>
          <p14:tracePt t="53513" x="4932363" y="2916238"/>
          <p14:tracePt t="53526" x="4894263" y="2890838"/>
          <p14:tracePt t="53535" x="4881563" y="2865438"/>
          <p14:tracePt t="53544" x="4832350" y="2828925"/>
          <p14:tracePt t="53559" x="4794250" y="2778125"/>
          <p14:tracePt t="53564" x="4756150" y="2740025"/>
          <p14:tracePt t="53576" x="4719638" y="2665413"/>
          <p14:tracePt t="53585" x="4694238" y="2616200"/>
          <p14:tracePt t="53595" x="4656138" y="2578100"/>
          <p14:tracePt t="53609" x="4619625" y="2527300"/>
          <p14:tracePt t="53615" x="4619625" y="2490788"/>
          <p14:tracePt t="53626" x="4594225" y="2452688"/>
          <p14:tracePt t="53636" x="4568825" y="2403475"/>
          <p14:tracePt t="53645" x="4556125" y="2352675"/>
          <p14:tracePt t="53659" x="4556125" y="2327275"/>
          <p14:tracePt t="53666" x="4556125" y="2278063"/>
          <p14:tracePt t="53676" x="4556125" y="2239963"/>
          <p14:tracePt t="53687" x="4556125" y="2214563"/>
          <p14:tracePt t="53696" x="4556125" y="2178050"/>
          <p14:tracePt t="53709" x="4581525" y="2152650"/>
          <p14:tracePt t="53716" x="4581525" y="2127250"/>
          <p14:tracePt t="53727" x="4594225" y="2114550"/>
          <p14:tracePt t="53742" x="4619625" y="2089150"/>
          <p14:tracePt t="53747" x="4619625" y="2078038"/>
          <p14:tracePt t="53758" x="4630738" y="2052638"/>
          <p14:tracePt t="53767" x="4643438" y="2039938"/>
          <p14:tracePt t="53777" x="4668838" y="2014538"/>
          <p14:tracePt t="53791" x="4668838" y="2001838"/>
          <p14:tracePt t="53797" x="4694238" y="1989138"/>
          <p14:tracePt t="53809" x="4706938" y="1978025"/>
          <p14:tracePt t="53818" x="4719638" y="1952625"/>
          <p14:tracePt t="53840" x="4732338" y="1939925"/>
          <p14:tracePt t="53848" x="4756150" y="1927225"/>
          <p14:tracePt t="53858" x="4806950" y="1901825"/>
          <p14:tracePt t="53868" x="4856163" y="1889125"/>
          <p14:tracePt t="53890" x="4906963" y="1865313"/>
          <p14:tracePt t="53893" x="4932363" y="1852613"/>
          <p14:tracePt t="53899" x="4968875" y="1839913"/>
          <p14:tracePt t="53908" x="4994275" y="1839913"/>
          <p14:tracePt t="53920" x="5032375" y="1839913"/>
          <p14:tracePt t="53929" x="5045075" y="1827213"/>
          <p14:tracePt t="53942" x="5068888" y="1827213"/>
          <p14:tracePt t="53949" x="5081588" y="1827213"/>
          <p14:tracePt t="53959" x="5119688" y="1827213"/>
          <p14:tracePt t="53980" x="5145088" y="1827213"/>
          <p14:tracePt t="53991" x="5157788" y="1827213"/>
          <p14:tracePt t="54000" x="5181600" y="1827213"/>
          <p14:tracePt t="54011" x="5207000" y="1827213"/>
          <p14:tracePt t="54025" x="5219700" y="1827213"/>
          <p14:tracePt t="54031" x="5245100" y="1827213"/>
          <p14:tracePt t="54041" x="5270500" y="1839913"/>
          <p14:tracePt t="54051" x="5294313" y="1852613"/>
          <p14:tracePt t="54061" x="5332413" y="1865313"/>
          <p14:tracePt t="54075" x="5345113" y="1889125"/>
          <p14:tracePt t="54081" x="5407025" y="1914525"/>
          <p14:tracePt t="54092" x="5445125" y="1952625"/>
          <p14:tracePt t="54102" x="5519738" y="2014538"/>
          <p14:tracePt t="54112" x="5607050" y="2089150"/>
          <p14:tracePt t="54126" x="5683250" y="2190750"/>
          <p14:tracePt t="54132" x="5745163" y="2278063"/>
          <p14:tracePt t="54142" x="5808663" y="2339975"/>
          <p14:tracePt t="54153" x="5857875" y="2403475"/>
          <p14:tracePt t="54163" x="5908675" y="2465388"/>
          <p14:tracePt t="54175" x="5921375" y="2478088"/>
          <p14:tracePt t="54183" x="5957888" y="2503488"/>
          <p14:tracePt t="54193" x="5957888" y="2516188"/>
          <p14:tracePt t="54204" x="5957888" y="2527300"/>
          <p14:tracePt t="54213" x="5970588" y="2527300"/>
          <p14:tracePt t="54225" x="5970588" y="2540000"/>
          <p14:tracePt t="54244" x="5970588" y="2552700"/>
          <p14:tracePt t="54257" x="5970588" y="2565400"/>
          <p14:tracePt t="54264" x="5970588" y="2590800"/>
          <p14:tracePt t="54274" x="5970588" y="2616200"/>
          <p14:tracePt t="54284" x="5970588" y="2652713"/>
          <p14:tracePt t="54294" x="5957888" y="2690813"/>
          <p14:tracePt t="54307" x="5932488" y="2716213"/>
          <p14:tracePt t="54316" x="5932488" y="2740025"/>
          <p14:tracePt t="54326" x="5908675" y="2765425"/>
          <p14:tracePt t="54335" x="5895975" y="2790825"/>
          <p14:tracePt t="54345" x="5883275" y="2828925"/>
          <p14:tracePt t="54358" x="5870575" y="2852738"/>
          <p14:tracePt t="54365" x="5845175" y="2878138"/>
          <p14:tracePt t="54376" x="5832475" y="2890838"/>
          <p14:tracePt t="54386" x="5808663" y="2903538"/>
          <p14:tracePt t="54396" x="5783263" y="2916238"/>
          <p14:tracePt t="54407" x="5770563" y="2928938"/>
          <p14:tracePt t="54416" x="5732463" y="2928938"/>
          <p14:tracePt t="54427" x="5695950" y="2941638"/>
          <p14:tracePt t="54440" x="5645150" y="2941638"/>
          <p14:tracePt t="54447" x="5583238" y="2941638"/>
          <p14:tracePt t="54457" x="5532438" y="2928938"/>
          <p14:tracePt t="54467" x="5495925" y="2903538"/>
          <p14:tracePt t="54476" x="5445125" y="2878138"/>
          <p14:tracePt t="54491" x="5419725" y="2878138"/>
          <p14:tracePt t="54497" x="5370513" y="2840038"/>
          <p14:tracePt t="54508" x="5319713" y="2816225"/>
          <p14:tracePt t="54517" x="5294313" y="2803525"/>
          <p14:tracePt t="54529" x="5257800" y="2752725"/>
          <p14:tracePt t="54542" x="5207000" y="2716213"/>
          <p14:tracePt t="54548" x="5194300" y="2690813"/>
          <p14:tracePt t="54559" x="5145088" y="2640013"/>
          <p14:tracePt t="54569" x="5106988" y="2590800"/>
          <p14:tracePt t="54578" x="5068888" y="2552700"/>
          <p14:tracePt t="54591" x="5045075" y="2527300"/>
          <p14:tracePt t="54599" x="4994275" y="2478088"/>
          <p14:tracePt t="54609" x="4981575" y="2452688"/>
          <p14:tracePt t="54619" x="4956175" y="2414588"/>
          <p14:tracePt t="54629" x="4919663" y="2365375"/>
          <p14:tracePt t="54641" x="4906963" y="2327275"/>
          <p14:tracePt t="54649" x="4868863" y="2265363"/>
          <p14:tracePt t="54659" x="4856163" y="2227263"/>
          <p14:tracePt t="54670" x="4843463" y="2190750"/>
          <p14:tracePt t="54680" x="4843463" y="2165350"/>
          <p14:tracePt t="54691" x="4843463" y="2139950"/>
          <p14:tracePt t="54700" x="4843463" y="2114550"/>
          <p14:tracePt t="54710" x="4843463" y="2101850"/>
          <p14:tracePt t="54723" x="4843463" y="2078038"/>
          <p14:tracePt t="54730" x="4843463" y="2065338"/>
          <p14:tracePt t="54741" x="4843463" y="2052638"/>
          <p14:tracePt t="54751" x="4856163" y="2052638"/>
          <p14:tracePt t="54761" x="4856163" y="2027238"/>
          <p14:tracePt t="54781" x="4868863" y="2027238"/>
          <p14:tracePt t="54791" x="4868863" y="2014538"/>
          <p14:tracePt t="54802" x="4881563" y="2014538"/>
          <p14:tracePt t="54812" x="4881563" y="2001838"/>
          <p14:tracePt t="54823" x="4881563" y="1989138"/>
          <p14:tracePt t="54832" x="4894263" y="1989138"/>
          <p14:tracePt t="54841" x="4919663" y="1978025"/>
          <p14:tracePt t="54852" x="4945063" y="1952625"/>
          <p14:tracePt t="54862" x="4968875" y="1939925"/>
          <p14:tracePt t="54875" x="5019675" y="1914525"/>
          <p14:tracePt t="54889" x="5032375" y="1901825"/>
          <p14:tracePt t="54893" x="5057775" y="1889125"/>
          <p14:tracePt t="54907" x="5081588" y="1876425"/>
          <p14:tracePt t="54913" x="5106988" y="1865313"/>
          <p14:tracePt t="54933" x="5145088" y="1852613"/>
          <p14:tracePt t="54943" x="5170488" y="1852613"/>
          <p14:tracePt t="54956" x="5207000" y="1839913"/>
          <p14:tracePt t="54963" x="5232400" y="1839913"/>
          <p14:tracePt t="54974" x="5257800" y="1839913"/>
          <p14:tracePt t="54994" x="5281613" y="1839913"/>
          <p14:tracePt t="55014" x="5294313" y="1839913"/>
          <p14:tracePt t="55024" x="5307013" y="1839913"/>
          <p14:tracePt t="55065" x="5319713" y="1839913"/>
          <p14:tracePt t="55075" x="5332413" y="1839913"/>
          <p14:tracePt t="55463" x="5332413" y="1852613"/>
          <p14:tracePt t="55473" x="5332413" y="1889125"/>
          <p14:tracePt t="55481" x="5332413" y="1927225"/>
          <p14:tracePt t="55490" x="5332413" y="1978025"/>
          <p14:tracePt t="55501" x="5332413" y="2039938"/>
          <p14:tracePt t="55511" x="5332413" y="2114550"/>
          <p14:tracePt t="55522" x="5319713" y="2178050"/>
          <p14:tracePt t="55531" x="5319713" y="2227263"/>
          <p14:tracePt t="55541" x="5319713" y="2303463"/>
          <p14:tracePt t="55553" x="5319713" y="2352675"/>
          <p14:tracePt t="55561" x="5319713" y="2378075"/>
          <p14:tracePt t="55573" x="5319713" y="2414588"/>
          <p14:tracePt t="55583" x="5319713" y="2427288"/>
          <p14:tracePt t="55592" x="5319713" y="2452688"/>
          <p14:tracePt t="55612" x="5319713" y="2465388"/>
          <p14:tracePt t="55693" x="5319713" y="2427288"/>
          <p14:tracePt t="55705" x="5319713" y="2390775"/>
          <p14:tracePt t="55714" x="5307013" y="2339975"/>
          <p14:tracePt t="55724" x="5281613" y="2265363"/>
          <p14:tracePt t="55734" x="5281613" y="2214563"/>
          <p14:tracePt t="55744" x="5281613" y="2178050"/>
          <p14:tracePt t="55755" x="5281613" y="2114550"/>
          <p14:tracePt t="55764" x="5281613" y="2052638"/>
          <p14:tracePt t="55775" x="5281613" y="2027238"/>
          <p14:tracePt t="55788" x="5281613" y="2014538"/>
          <p14:tracePt t="55795" x="5281613" y="2001838"/>
          <p14:tracePt t="55806" x="5281613" y="1989138"/>
          <p14:tracePt t="55815" x="5270500" y="1989138"/>
          <p14:tracePt t="55917" x="5257800" y="1989138"/>
          <p14:tracePt t="55938" x="5245100" y="1989138"/>
          <p14:tracePt t="59494" x="5257800" y="2014538"/>
          <p14:tracePt t="59505" x="5270500" y="2039938"/>
          <p14:tracePt t="59517" x="5281613" y="2065338"/>
          <p14:tracePt t="59525" x="5307013" y="2101850"/>
          <p14:tracePt t="59536" x="5307013" y="2114550"/>
          <p14:tracePt t="59551" x="5332413" y="2139950"/>
          <p14:tracePt t="59555" x="5345113" y="2165350"/>
          <p14:tracePt t="59568" x="5357813" y="2190750"/>
          <p14:tracePt t="59576" x="5383213" y="2227263"/>
          <p14:tracePt t="59586" x="5407025" y="2252663"/>
          <p14:tracePt t="59597" x="5432425" y="2303463"/>
          <p14:tracePt t="59606" x="5445125" y="2378075"/>
          <p14:tracePt t="59619" x="5495925" y="2427288"/>
          <p14:tracePt t="59626" x="5532438" y="2490788"/>
          <p14:tracePt t="59637" x="5557838" y="2527300"/>
          <p14:tracePt t="59649" x="5570538" y="2578100"/>
          <p14:tracePt t="59657" x="5583238" y="2603500"/>
          <p14:tracePt t="59668" x="5607050" y="2616200"/>
          <p14:tracePt t="59677" x="5619750" y="2640013"/>
          <p14:tracePt t="59687" x="5632450" y="2640013"/>
          <p14:tracePt t="59701" x="5632450" y="2652713"/>
          <p14:tracePt t="59707" x="5645150" y="2652713"/>
          <p14:tracePt t="59718" x="5645150" y="2665413"/>
          <p14:tracePt t="59728" x="5657850" y="2678113"/>
          <p14:tracePt t="59739" x="5670550" y="2690813"/>
          <p14:tracePt t="59751" x="5683250" y="2703513"/>
          <p14:tracePt t="59769" x="5695950" y="2703513"/>
          <p14:tracePt t="59789" x="5708650" y="2716213"/>
          <p14:tracePt t="59921" x="5719763" y="2716213"/>
          <p14:tracePt t="60001" x="5732463" y="2716213"/>
          <p14:tracePt t="60012" x="5745163" y="2716213"/>
          <p14:tracePt t="60022" x="5770563" y="2703513"/>
          <p14:tracePt t="60033" x="5795963" y="2703513"/>
          <p14:tracePt t="60042" x="5832475" y="2703513"/>
          <p14:tracePt t="60052" x="5857875" y="2703513"/>
          <p14:tracePt t="60072" x="5883275" y="2703513"/>
          <p14:tracePt t="60093" x="5883275" y="2690813"/>
          <p14:tracePt t="60103" x="5895975" y="2690813"/>
          <p14:tracePt t="60133" x="5908675" y="2690813"/>
          <p14:tracePt t="60428" x="5908675" y="2678113"/>
          <p14:tracePt t="60458" x="5908675" y="2665413"/>
          <p14:tracePt t="60467" x="5908675" y="2652713"/>
          <p14:tracePt t="60488" x="5908675" y="2627313"/>
          <p14:tracePt t="60509" x="5908675" y="2616200"/>
          <p14:tracePt t="60518" x="5895975" y="2616200"/>
          <p14:tracePt t="60531" x="5883275" y="2603500"/>
          <p14:tracePt t="60539" x="5883275" y="2590800"/>
          <p14:tracePt t="60559" x="5870575" y="2590800"/>
          <p14:tracePt t="60569" x="5870575" y="2578100"/>
          <p14:tracePt t="60589" x="5857875" y="2578100"/>
          <p14:tracePt t="60620" x="5857875" y="2565400"/>
          <p14:tracePt t="60711" x="5845175" y="2565400"/>
          <p14:tracePt t="60721" x="5845175" y="2578100"/>
          <p14:tracePt t="60732" x="5832475" y="2590800"/>
          <p14:tracePt t="60742" x="5832475" y="2603500"/>
          <p14:tracePt t="60752" x="5821363" y="2616200"/>
          <p14:tracePt t="60765" x="5821363" y="2627313"/>
          <p14:tracePt t="60783" x="5808663" y="2640013"/>
          <p14:tracePt t="60792" x="5795963" y="2640013"/>
          <p14:tracePt t="60802" x="5795963" y="2652713"/>
          <p14:tracePt t="60816" x="5795963" y="2665413"/>
          <p14:tracePt t="60822" x="5783263" y="2665413"/>
          <p14:tracePt t="60832" x="5770563" y="2665413"/>
          <p14:tracePt t="60843" x="5757863" y="2665413"/>
          <p14:tracePt t="60853" x="5745163" y="2678113"/>
          <p14:tracePt t="60866" x="5732463" y="2678113"/>
          <p14:tracePt t="60884" x="5708650" y="2678113"/>
          <p14:tracePt t="60903" x="5695950" y="2678113"/>
          <p14:tracePt t="60915" x="5670550" y="2678113"/>
          <p14:tracePt t="60924" x="5657850" y="2678113"/>
          <p14:tracePt t="60934" x="5645150" y="2678113"/>
          <p14:tracePt t="60945" x="5619750" y="2678113"/>
          <p14:tracePt t="60954" x="5607050" y="2678113"/>
          <p14:tracePt t="60965" x="5583238" y="2678113"/>
          <p14:tracePt t="60984" x="5557838" y="2678113"/>
          <p14:tracePt t="61005" x="5545138" y="2678113"/>
          <p14:tracePt t="61015" x="5532438" y="2678113"/>
          <p14:tracePt t="61025" x="5519738" y="2678113"/>
          <p14:tracePt t="61035" x="5507038" y="2678113"/>
          <p14:tracePt t="61066" x="5483225" y="2678113"/>
          <p14:tracePt t="61076" x="5470525" y="2678113"/>
          <p14:tracePt t="61116" x="5457825" y="2678113"/>
          <p14:tracePt t="61127" x="5445125" y="2678113"/>
          <p14:tracePt t="61167" x="5432425" y="2678113"/>
          <p14:tracePt t="61198" x="5419725" y="2678113"/>
          <p14:tracePt t="61208" x="5419725" y="2690813"/>
          <p14:tracePt t="61230" x="5407025" y="2703513"/>
          <p14:tracePt t="61238" x="5394325" y="2728913"/>
          <p14:tracePt t="61248" x="5394325" y="2740025"/>
          <p14:tracePt t="61259" x="5383213" y="2765425"/>
          <p14:tracePt t="61289" x="5383213" y="2778125"/>
          <p14:tracePt t="61309" x="5370513" y="2790825"/>
          <p14:tracePt t="61331" x="5370513" y="2803525"/>
          <p14:tracePt t="61340" x="5357813" y="2816225"/>
          <p14:tracePt t="61360" x="5345113" y="2828925"/>
          <p14:tracePt t="61381" x="5345113" y="2840038"/>
          <p14:tracePt t="61390" x="5319713" y="2852738"/>
          <p14:tracePt t="61401" x="5307013" y="2852738"/>
          <p14:tracePt t="61411" x="5281613" y="2852738"/>
          <p14:tracePt t="61421" x="5257800" y="2852738"/>
          <p14:tracePt t="61432" x="5232400" y="2852738"/>
          <p14:tracePt t="61441" x="5194300" y="2852738"/>
          <p14:tracePt t="61451" x="5181600" y="2852738"/>
          <p14:tracePt t="61464" x="5145088" y="2852738"/>
          <p14:tracePt t="61471" x="5132388" y="2852738"/>
          <p14:tracePt t="61481" x="5106988" y="2852738"/>
          <p14:tracePt t="61492" x="5094288" y="2852738"/>
          <p14:tracePt t="61503" x="5081588" y="2852738"/>
          <p14:tracePt t="61515" x="5068888" y="2852738"/>
          <p14:tracePt t="61522" x="5032375" y="2840038"/>
          <p14:tracePt t="61532" x="5006975" y="2828925"/>
          <p14:tracePt t="61543" x="4968875" y="2828925"/>
          <p14:tracePt t="61552" x="4932363" y="2803525"/>
          <p14:tracePt t="61565" x="4868863" y="2778125"/>
          <p14:tracePt t="61573" x="4832350" y="2765425"/>
          <p14:tracePt t="61583" x="4806950" y="2752725"/>
          <p14:tracePt t="61594" x="4781550" y="2740025"/>
          <p14:tracePt t="61603" x="4756150" y="2728913"/>
          <p14:tracePt t="61616" x="4732338" y="2728913"/>
          <p14:tracePt t="61623" x="4719638" y="2728913"/>
          <p14:tracePt t="61633" x="4706938" y="2716213"/>
          <p14:tracePt t="61653" x="4706938" y="2703513"/>
          <p14:tracePt t="61665" x="4694238" y="2703513"/>
          <p14:tracePt t="61684" x="4681538" y="2703513"/>
          <p14:tracePt t="61806" x="4681538" y="2690813"/>
          <p14:tracePt t="61816" x="4743450" y="2652713"/>
          <p14:tracePt t="61826" x="4832350" y="2590800"/>
          <p14:tracePt t="61836" x="4956175" y="2490788"/>
          <p14:tracePt t="61848" x="5081588" y="2378075"/>
          <p14:tracePt t="61857" x="5207000" y="2265363"/>
          <p14:tracePt t="61867" x="5319713" y="2139950"/>
          <p14:tracePt t="61881" x="5394325" y="2027238"/>
          <p14:tracePt t="61887" x="5445125" y="1978025"/>
          <p14:tracePt t="61898" x="5483225" y="1901825"/>
          <p14:tracePt t="61907" x="5495925" y="1865313"/>
          <p14:tracePt t="61917" x="5519738" y="1814513"/>
          <p14:tracePt t="61931" x="5532438" y="1801813"/>
          <p14:tracePt t="61938" x="5545138" y="1776413"/>
          <p14:tracePt t="61949" x="5545138" y="1752600"/>
          <p14:tracePt t="61958" x="5545138" y="1739900"/>
          <p14:tracePt t="62394" x="5532438" y="1739900"/>
          <p14:tracePt t="62404" x="5519738" y="1739900"/>
          <p14:tracePt t="62424" x="5507038" y="1776413"/>
          <p14:tracePt t="62434" x="5483225" y="1814513"/>
          <p14:tracePt t="62447" x="5470525" y="1839913"/>
          <p14:tracePt t="62455" x="5457825" y="1865313"/>
          <p14:tracePt t="62464" x="5445125" y="1889125"/>
          <p14:tracePt t="62481" x="5419725" y="1914525"/>
          <p14:tracePt t="62485" x="5407025" y="1927225"/>
          <p14:tracePt t="62497" x="5394325" y="1952625"/>
          <p14:tracePt t="62505" x="5370513" y="1965325"/>
          <p14:tracePt t="62516" x="5357813" y="1989138"/>
          <p14:tracePt t="62526" x="5345113" y="2001838"/>
          <p14:tracePt t="62535" x="5319713" y="2014538"/>
          <p14:tracePt t="62546" x="5307013" y="2014538"/>
          <p14:tracePt t="62556" x="5270500" y="2014538"/>
          <p14:tracePt t="62566" x="5245100" y="2027238"/>
          <p14:tracePt t="62580" x="5181600" y="2027238"/>
          <p14:tracePt t="62586" x="5119688" y="2039938"/>
          <p14:tracePt t="62598" x="5057775" y="2052638"/>
          <p14:tracePt t="62607" x="5006975" y="2052638"/>
          <p14:tracePt t="62616" x="4932363" y="2065338"/>
          <p14:tracePt t="62630" x="4868863" y="2065338"/>
          <p14:tracePt t="62637" x="4832350" y="2065338"/>
          <p14:tracePt t="62648" x="4781550" y="2065338"/>
          <p14:tracePt t="62657" x="4756150" y="2065338"/>
          <p14:tracePt t="62668" x="4719638" y="2065338"/>
          <p14:tracePt t="62680" x="4681538" y="2065338"/>
          <p14:tracePt t="62688" x="4643438" y="2065338"/>
          <p14:tracePt t="62698" x="4630738" y="2052638"/>
          <p14:tracePt t="62709" x="4606925" y="2052638"/>
          <p14:tracePt t="62718" x="4594225" y="2039938"/>
          <p14:tracePt t="62731" x="4581525" y="2027238"/>
          <p14:tracePt t="62739" x="4568825" y="2014538"/>
          <p14:tracePt t="62749" x="4568825" y="2001838"/>
          <p14:tracePt t="62759" x="4556125" y="1989138"/>
          <p14:tracePt t="62770" x="4556125" y="1978025"/>
          <p14:tracePt t="62789" x="4556125" y="1952625"/>
          <p14:tracePt t="62800" x="4556125" y="1939925"/>
          <p14:tracePt t="62812" x="4556125" y="1901825"/>
          <p14:tracePt t="62819" x="4568825" y="1876425"/>
          <p14:tracePt t="62830" x="4568825" y="1865313"/>
          <p14:tracePt t="62840" x="4581525" y="1839913"/>
          <p14:tracePt t="62850" x="4594225" y="1827213"/>
          <p14:tracePt t="62863" x="4594225" y="1814513"/>
          <p14:tracePt t="62880" x="4606925" y="1801813"/>
          <p14:tracePt t="62894" x="4619625" y="1789113"/>
          <p14:tracePt t="62901" x="4630738" y="1776413"/>
          <p14:tracePt t="62915" x="4643438" y="1765300"/>
          <p14:tracePt t="62921" x="4668838" y="1739900"/>
          <p14:tracePt t="62931" x="4694238" y="1727200"/>
          <p14:tracePt t="62941" x="4743450" y="1689100"/>
          <p14:tracePt t="62951" x="4781550" y="1676400"/>
          <p14:tracePt t="62964" x="4856163" y="1627188"/>
          <p14:tracePt t="62972" x="4932363" y="1601788"/>
          <p14:tracePt t="62982" x="4994275" y="1576388"/>
          <p14:tracePt t="62992" x="5045075" y="1552575"/>
          <p14:tracePt t="63002" x="5068888" y="1552575"/>
          <p14:tracePt t="63013" x="5106988" y="1539875"/>
          <p14:tracePt t="63022" x="5119688" y="1539875"/>
          <p14:tracePt t="63033" x="5145088" y="1527175"/>
          <p14:tracePt t="63047" x="5157788" y="1527175"/>
          <p14:tracePt t="63052" x="5170488" y="1527175"/>
          <p14:tracePt t="63073" x="5207000" y="1527175"/>
          <p14:tracePt t="63083" x="5245100" y="1527175"/>
          <p14:tracePt t="63096" x="5281613" y="1527175"/>
          <p14:tracePt t="63104" x="5294313" y="1527175"/>
          <p14:tracePt t="63114" x="5332413" y="1527175"/>
          <p14:tracePt t="63124" x="5345113" y="1527175"/>
          <p14:tracePt t="63136" x="5370513" y="1539875"/>
          <p14:tracePt t="63148" x="5383213" y="1563688"/>
          <p14:tracePt t="63154" x="5419725" y="1563688"/>
          <p14:tracePt t="63164" x="5432425" y="1576388"/>
          <p14:tracePt t="63174" x="5470525" y="1614488"/>
          <p14:tracePt t="63184" x="5532438" y="1639888"/>
          <p14:tracePt t="63197" x="5583238" y="1689100"/>
          <p14:tracePt t="63205" x="5632450" y="1739900"/>
          <p14:tracePt t="63215" x="5695950" y="1801813"/>
          <p14:tracePt t="63226" x="5757863" y="1865313"/>
          <p14:tracePt t="63235" x="5808663" y="1914525"/>
          <p14:tracePt t="63247" x="5832475" y="1965325"/>
          <p14:tracePt t="63256" x="5845175" y="1989138"/>
          <p14:tracePt t="63265" x="5870575" y="2014538"/>
          <p14:tracePt t="63280" x="5883275" y="2039938"/>
          <p14:tracePt t="63286" x="5895975" y="2078038"/>
          <p14:tracePt t="63297" x="5932488" y="2139950"/>
          <p14:tracePt t="63306" x="5945188" y="2201863"/>
          <p14:tracePt t="63316" x="5970588" y="2252663"/>
          <p14:tracePt t="63329" x="5983288" y="2303463"/>
          <p14:tracePt t="63336" x="5995988" y="2365375"/>
          <p14:tracePt t="63348" x="6008688" y="2414588"/>
          <p14:tracePt t="63356" x="6008688" y="2452688"/>
          <p14:tracePt t="63367" x="6008688" y="2465388"/>
          <p14:tracePt t="63379" x="6008688" y="2490788"/>
          <p14:tracePt t="63387" x="6008688" y="2503488"/>
          <p14:tracePt t="63408" x="6008688" y="2527300"/>
          <p14:tracePt t="63418" x="6008688" y="2540000"/>
          <p14:tracePt t="63428" x="6008688" y="2565400"/>
          <p14:tracePt t="63438" x="5995988" y="2603500"/>
          <p14:tracePt t="63452" x="5970588" y="2640013"/>
          <p14:tracePt t="63461" x="5932488" y="2690813"/>
          <p14:tracePt t="63468" x="5883275" y="2740025"/>
          <p14:tracePt t="63480" x="5821363" y="2778125"/>
          <p14:tracePt t="63488" x="5783263" y="2816225"/>
          <p14:tracePt t="63498" x="5719763" y="2852738"/>
          <p14:tracePt t="63513" x="5683250" y="2865438"/>
          <p14:tracePt t="63519" x="5632450" y="2890838"/>
          <p14:tracePt t="63530" x="5595938" y="2890838"/>
          <p14:tracePt t="63539" x="5545138" y="2903538"/>
          <p14:tracePt t="63550" x="5483225" y="2903538"/>
          <p14:tracePt t="63562" x="5432425" y="2903538"/>
          <p14:tracePt t="63570" x="5345113" y="2903538"/>
          <p14:tracePt t="63580" x="5245100" y="2890838"/>
          <p14:tracePt t="63591" x="5170488" y="2878138"/>
          <p14:tracePt t="63600" x="5119688" y="2852738"/>
          <p14:tracePt t="63612" x="5057775" y="2840038"/>
          <p14:tracePt t="63620" x="5019675" y="2828925"/>
          <p14:tracePt t="63630" x="4981575" y="2816225"/>
          <p14:tracePt t="63641" x="4956175" y="2790825"/>
          <p14:tracePt t="63651" x="4906963" y="2778125"/>
          <p14:tracePt t="63662" x="4868863" y="2752725"/>
          <p14:tracePt t="63671" x="4806950" y="2703513"/>
          <p14:tracePt t="63681" x="4756150" y="2690813"/>
          <p14:tracePt t="63695" x="4706938" y="2652713"/>
          <p14:tracePt t="63702" x="4694238" y="2640013"/>
          <p14:tracePt t="63713" x="4681538" y="2640013"/>
          <p14:tracePt t="63722" x="4668838" y="2627313"/>
          <p14:tracePt t="63731" x="4656138" y="2616200"/>
          <p14:tracePt t="63746" x="4643438" y="2603500"/>
          <p14:tracePt t="63752" x="4630738" y="2578100"/>
          <p14:tracePt t="63763" x="4606925" y="2565400"/>
          <p14:tracePt t="63772" x="4606925" y="2552700"/>
          <p14:tracePt t="63782" x="4581525" y="2516188"/>
          <p14:tracePt t="63796" x="4568825" y="2478088"/>
          <p14:tracePt t="63803" x="4556125" y="2439988"/>
          <p14:tracePt t="63814" x="4556125" y="2403475"/>
          <p14:tracePt t="63823" x="4543425" y="2390775"/>
          <p14:tracePt t="63833" x="4543425" y="2365375"/>
          <p14:tracePt t="63845" x="4530725" y="2327275"/>
          <p14:tracePt t="63853" x="4530725" y="2303463"/>
          <p14:tracePt t="63863" x="4530725" y="2290763"/>
          <p14:tracePt t="63874" x="4530725" y="2265363"/>
          <p14:tracePt t="63895" x="4530725" y="2239963"/>
          <p14:tracePt t="63905" x="4530725" y="2227263"/>
          <p14:tracePt t="63914" x="4530725" y="2214563"/>
          <p14:tracePt t="63928" x="4530725" y="2190750"/>
          <p14:tracePt t="63934" x="4530725" y="2165350"/>
          <p14:tracePt t="63945" x="4543425" y="2139950"/>
          <p14:tracePt t="63955" x="4543425" y="2114550"/>
          <p14:tracePt t="63965" x="4556125" y="2089150"/>
          <p14:tracePt t="63978" x="4556125" y="2078038"/>
          <p14:tracePt t="63985" x="4568825" y="2065338"/>
          <p14:tracePt t="63995" x="4568825" y="2052638"/>
          <p14:tracePt t="64006" x="4581525" y="2052638"/>
          <p14:tracePt t="64015" x="4594225" y="2027238"/>
          <p14:tracePt t="64028" x="4619625" y="1989138"/>
          <p14:tracePt t="64036" x="4643438" y="1952625"/>
          <p14:tracePt t="64047" x="4668838" y="1939925"/>
          <p14:tracePt t="64057" x="4694238" y="1914525"/>
          <p14:tracePt t="64066" x="4719638" y="1901825"/>
          <p14:tracePt t="64078" x="4743450" y="1876425"/>
          <p14:tracePt t="64086" x="4781550" y="1839913"/>
          <p14:tracePt t="64097" x="4856163" y="1789113"/>
          <p14:tracePt t="64107" x="4945063" y="1727200"/>
          <p14:tracePt t="64117" x="5019675" y="1689100"/>
          <p14:tracePt t="64129" x="5094288" y="1639888"/>
          <p14:tracePt t="64138" x="5157788" y="1601788"/>
          <p14:tracePt t="64147" x="5194300" y="1576388"/>
          <p14:tracePt t="64160" x="5232400" y="1563688"/>
          <p14:tracePt t="64168" x="5270500" y="1552575"/>
          <p14:tracePt t="64179" x="5281613" y="1539875"/>
          <p14:tracePt t="64188" x="5307013" y="1539875"/>
          <p14:tracePt t="64198" x="5319713" y="1539875"/>
          <p14:tracePt t="64212" x="5345113" y="1527175"/>
          <p14:tracePt t="64228" x="5370513" y="1527175"/>
          <p14:tracePt t="64252" x="5383213" y="1527175"/>
          <p14:tracePt t="64261" x="5394325" y="1527175"/>
          <p14:tracePt t="64269" x="5419725" y="1527175"/>
          <p14:tracePt t="64290" x="5445125" y="1527175"/>
          <p14:tracePt t="64311" x="5457825" y="1527175"/>
          <p14:tracePt t="64320" x="5483225" y="1539875"/>
          <p14:tracePt t="64331" x="5495925" y="1552575"/>
          <p14:tracePt t="64341" x="5507038" y="1552575"/>
          <p14:tracePt t="64350" x="5532438" y="1563688"/>
          <p14:tracePt t="64361" x="5570538" y="1614488"/>
          <p14:tracePt t="64370" x="5595938" y="1639888"/>
          <p14:tracePt t="64380" x="5619750" y="1663700"/>
          <p14:tracePt t="64396" x="5645150" y="1689100"/>
          <p14:tracePt t="64401" x="5670550" y="1714500"/>
          <p14:tracePt t="64411" x="5683250" y="1739900"/>
          <p14:tracePt t="64421" x="5719763" y="1801813"/>
          <p14:tracePt t="64433" x="5732463" y="1839913"/>
          <p14:tracePt t="64445" x="5745163" y="1914525"/>
          <p14:tracePt t="64452" x="5757863" y="1965325"/>
          <p14:tracePt t="64462" x="5770563" y="2014538"/>
          <p14:tracePt t="64472" x="5783263" y="2052638"/>
          <p14:tracePt t="64482" x="5795963" y="2089150"/>
          <p14:tracePt t="64495" x="5795963" y="2152650"/>
          <p14:tracePt t="64502" x="5808663" y="2214563"/>
          <p14:tracePt t="64513" x="5821363" y="2278063"/>
          <p14:tracePt t="64526" x="5832475" y="2314575"/>
          <p14:tracePt t="64533" x="5832475" y="2327275"/>
          <p14:tracePt t="64545" x="5832475" y="2365375"/>
          <p14:tracePt t="64554" x="5832475" y="2403475"/>
          <p14:tracePt t="64563" x="5832475" y="2427288"/>
          <p14:tracePt t="64574" x="5832475" y="2478088"/>
          <p14:tracePt t="64583" x="5808663" y="2540000"/>
          <p14:tracePt t="64594" x="5795963" y="2578100"/>
          <p14:tracePt t="64604" x="5770563" y="2616200"/>
          <p14:tracePt t="64614" x="5732463" y="2665413"/>
          <p14:tracePt t="64628" x="5695950" y="2703513"/>
          <p14:tracePt t="64634" x="5670550" y="2728913"/>
          <p14:tracePt t="64646" x="5619750" y="2752725"/>
          <p14:tracePt t="64654" x="5583238" y="2765425"/>
          <p14:tracePt t="64664" x="5557838" y="2778125"/>
          <p14:tracePt t="64678" x="5507038" y="2803525"/>
          <p14:tracePt t="64685" x="5432425" y="2803525"/>
          <p14:tracePt t="64695" x="5332413" y="2803525"/>
          <p14:tracePt t="64706" x="5219700" y="2803525"/>
          <p14:tracePt t="64715" x="5081588" y="2790825"/>
          <p14:tracePt t="64727" x="4956175" y="2752725"/>
          <p14:tracePt t="64735" x="4856163" y="2716213"/>
          <p14:tracePt t="64745" x="4756150" y="2665413"/>
          <p14:tracePt t="64756" x="4681538" y="2627313"/>
          <p14:tracePt t="64765" x="4606925" y="2590800"/>
          <p14:tracePt t="64778" x="4556125" y="2552700"/>
          <p14:tracePt t="64786" x="4506913" y="2527300"/>
          <p14:tracePt t="64796" x="4430713" y="2478088"/>
          <p14:tracePt t="64808" x="4381500" y="2427288"/>
          <p14:tracePt t="64817" x="4318000" y="2365375"/>
          <p14:tracePt t="64828" x="4268788" y="2290763"/>
          <p14:tracePt t="64837" x="4217988" y="2227263"/>
          <p14:tracePt t="64847" x="4181475" y="2152650"/>
          <p14:tracePt t="64861" x="4143375" y="2065338"/>
          <p14:tracePt t="64867" x="4105275" y="1989138"/>
          <p14:tracePt t="64878" x="4092575" y="1939925"/>
          <p14:tracePt t="64887" x="4092575" y="1901825"/>
          <p14:tracePt t="64897" x="4092575" y="1865313"/>
          <p14:tracePt t="64911" x="4092575" y="1827213"/>
          <p14:tracePt t="64919" x="4092575" y="1801813"/>
          <p14:tracePt t="64928" x="4092575" y="1752600"/>
          <p14:tracePt t="64938" x="4092575" y="1727200"/>
          <p14:tracePt t="64948" x="4092575" y="1663700"/>
          <p14:tracePt t="64960" x="4117975" y="1639888"/>
          <p14:tracePt t="64969" x="4130675" y="1614488"/>
          <p14:tracePt t="64978" x="4156075" y="1589088"/>
          <p14:tracePt t="64989" x="4156075" y="1563688"/>
          <p14:tracePt t="64999" x="4205288" y="1514475"/>
          <p14:tracePt t="65012" x="4243388" y="1476375"/>
          <p14:tracePt t="65019" x="4281488" y="1439863"/>
          <p14:tracePt t="65029" x="4305300" y="1414463"/>
          <p14:tracePt t="65044" x="4343400" y="1389063"/>
          <p14:tracePt t="65049" x="4368800" y="1363663"/>
          <p14:tracePt t="65061" x="4394200" y="1350963"/>
          <p14:tracePt t="65070" x="4418013" y="1339850"/>
          <p14:tracePt t="65080" x="4456113" y="1327150"/>
          <p14:tracePt t="65094" x="4468813" y="1301750"/>
          <p14:tracePt t="65100" x="4494213" y="1301750"/>
          <p14:tracePt t="65111" x="4518025" y="1289050"/>
          <p14:tracePt t="65121" x="4543425" y="1276350"/>
          <p14:tracePt t="65142" x="4568825" y="1263650"/>
          <p14:tracePt t="65161" x="4594225" y="1263650"/>
          <p14:tracePt t="65172" x="4630738" y="1263650"/>
          <p14:tracePt t="65181" x="4668838" y="1250950"/>
          <p14:tracePt t="65194" x="4694238" y="1238250"/>
          <p14:tracePt t="65201" x="4768850" y="1238250"/>
          <p14:tracePt t="65212" x="4832350" y="1238250"/>
          <p14:tracePt t="65223" x="4868863" y="1238250"/>
          <p14:tracePt t="65232" x="4919663" y="1238250"/>
          <p14:tracePt t="65244" x="4945063" y="1238250"/>
          <p14:tracePt t="65252" x="5019675" y="1238250"/>
          <p14:tracePt t="65262" x="5119688" y="1238250"/>
          <p14:tracePt t="65276" x="5194300" y="1238250"/>
          <p14:tracePt t="65283" x="5294313" y="1238250"/>
          <p14:tracePt t="65293" x="5383213" y="1263650"/>
          <p14:tracePt t="65303" x="5445125" y="1276350"/>
          <p14:tracePt t="65313" x="5495925" y="1301750"/>
          <p14:tracePt t="65328" x="5545138" y="1327150"/>
          <p14:tracePt t="65333" x="5583238" y="1339850"/>
          <p14:tracePt t="65344" x="5619750" y="1363663"/>
          <p14:tracePt t="65354" x="5683250" y="1414463"/>
          <p14:tracePt t="65363" x="5732463" y="1463675"/>
          <p14:tracePt t="65378" x="5795963" y="1501775"/>
          <p14:tracePt t="65384" x="5845175" y="1539875"/>
          <p14:tracePt t="65395" x="5870575" y="1563688"/>
          <p14:tracePt t="65411" x="5895975" y="1601788"/>
          <p14:tracePt t="65414" x="5932488" y="1627188"/>
          <p14:tracePt t="65426" x="5945188" y="1652588"/>
          <p14:tracePt t="65435" x="5970588" y="1714500"/>
          <p14:tracePt t="65445" x="5983288" y="1765300"/>
          <p14:tracePt t="65456" x="5983288" y="1801813"/>
          <p14:tracePt t="65465" x="5995988" y="1839913"/>
          <p14:tracePt t="65477" x="6008688" y="1865313"/>
          <p14:tracePt t="65486" x="6008688" y="1876425"/>
          <p14:tracePt t="65495" x="6008688" y="1889125"/>
          <p14:tracePt t="65509" x="6008688" y="1927225"/>
          <p14:tracePt t="65516" x="6008688" y="1989138"/>
          <p14:tracePt t="65526" x="6008688" y="2027238"/>
          <p14:tracePt t="65536" x="6008688" y="2101850"/>
          <p14:tracePt t="65546" x="6008688" y="2165350"/>
          <p14:tracePt t="65560" x="6008688" y="2252663"/>
          <p14:tracePt t="65566" x="5983288" y="2327275"/>
          <p14:tracePt t="65576" x="5945188" y="2390775"/>
          <p14:tracePt t="65587" x="5921375" y="2427288"/>
          <p14:tracePt t="65597" x="5895975" y="2452688"/>
          <p14:tracePt t="65610" x="5857875" y="2490788"/>
          <p14:tracePt t="65617" x="5795963" y="2527300"/>
          <p14:tracePt t="65627" x="5732463" y="2552700"/>
          <p14:tracePt t="65637" x="5645150" y="2590800"/>
          <p14:tracePt t="65647" x="5545138" y="2640013"/>
          <p14:tracePt t="65660" x="5419725" y="2678113"/>
          <p14:tracePt t="65668" x="5307013" y="2716213"/>
          <p14:tracePt t="65678" x="5194300" y="2728913"/>
          <p14:tracePt t="65689" x="5094288" y="2740025"/>
          <p14:tracePt t="65699" x="4994275" y="2740025"/>
          <p14:tracePt t="65709" x="4932363" y="2740025"/>
          <p14:tracePt t="65718" x="4806950" y="2740025"/>
          <p14:tracePt t="65728" x="4719638" y="2716213"/>
          <p14:tracePt t="65742" x="4643438" y="2678113"/>
          <p14:tracePt t="65749" x="4606925" y="2652713"/>
          <p14:tracePt t="65760" x="4543425" y="2627313"/>
          <p14:tracePt t="65769" x="4506913" y="2603500"/>
          <p14:tracePt t="65779" x="4494213" y="2590800"/>
          <p14:tracePt t="65792" x="4443413" y="2540000"/>
          <p14:tracePt t="65800" x="4418013" y="2503488"/>
          <p14:tracePt t="65810" x="4394200" y="2427288"/>
          <p14:tracePt t="65820" x="4356100" y="2303463"/>
          <p14:tracePt t="65830" x="4305300" y="2201863"/>
          <p14:tracePt t="65843" x="4281488" y="2127250"/>
          <p14:tracePt t="65850" x="4268788" y="1989138"/>
          <p14:tracePt t="65861" x="4268788" y="1914525"/>
          <p14:tracePt t="65872" x="4268788" y="1839913"/>
          <p14:tracePt t="65881" x="4268788" y="1801813"/>
          <p14:tracePt t="65892" x="4268788" y="1776413"/>
          <p14:tracePt t="65901" x="4268788" y="1765300"/>
          <p14:tracePt t="65911" x="4268788" y="1714500"/>
          <p14:tracePt t="65922" x="4268788" y="1676400"/>
          <p14:tracePt t="65931" x="4294188" y="1639888"/>
          <p14:tracePt t="65942" x="4294188" y="1614488"/>
          <p14:tracePt t="65952" x="4330700" y="1576388"/>
          <p14:tracePt t="65961" x="4381500" y="1489075"/>
          <p14:tracePt t="65976" x="4456113" y="1401763"/>
          <p14:tracePt t="65982" x="4506913" y="1350963"/>
          <p14:tracePt t="65994" x="4581525" y="1301750"/>
          <p14:tracePt t="66002" x="4643438" y="1250950"/>
          <p14:tracePt t="66013" x="4681538" y="1214438"/>
          <p14:tracePt t="66027" x="4732338" y="1201738"/>
          <p14:tracePt t="66033" x="4768850" y="1176338"/>
          <p14:tracePt t="66043" x="4781550" y="1163638"/>
          <p14:tracePt t="66053" x="4819650" y="1163638"/>
          <p14:tracePt t="66074" x="4832350" y="1163638"/>
          <p14:tracePt t="66077" x="4856163" y="1150938"/>
          <p14:tracePt t="66083" x="4868863" y="1138238"/>
          <p14:tracePt t="66094" x="4881563" y="1138238"/>
          <p14:tracePt t="66114" x="4906963" y="1138238"/>
          <p14:tracePt t="66156" x="4919663" y="1138238"/>
          <p14:tracePt t="66185" x="4932363" y="1138238"/>
          <p14:tracePt t="66216" x="4956175" y="1138238"/>
          <p14:tracePt t="66226" x="4981575" y="1125538"/>
          <p14:tracePt t="66236" x="5032375" y="1125538"/>
          <p14:tracePt t="66246" x="5081588" y="1125538"/>
          <p14:tracePt t="66259" x="5170488" y="1114425"/>
          <p14:tracePt t="66266" x="5257800" y="1114425"/>
          <p14:tracePt t="66276" x="5307013" y="1101725"/>
          <p14:tracePt t="66286" x="5357813" y="1089025"/>
          <p14:tracePt t="66296" x="5394325" y="1089025"/>
          <p14:tracePt t="66309" x="5432425" y="1076325"/>
          <p14:tracePt t="66317" x="5483225" y="1076325"/>
          <p14:tracePt t="66330" x="5532438" y="1050925"/>
          <p14:tracePt t="66338" x="5595938" y="1038225"/>
          <p14:tracePt t="66347" x="5670550" y="1038225"/>
          <p14:tracePt t="66360" x="5757863" y="1025525"/>
          <p14:tracePt t="66367" x="5821363" y="1001713"/>
          <p14:tracePt t="66381" x="5883275" y="1001713"/>
          <p14:tracePt t="66388" x="5945188" y="989013"/>
          <p14:tracePt t="66397" x="5983288" y="989013"/>
          <p14:tracePt t="66409" x="6021388" y="976313"/>
          <p14:tracePt t="66418" x="6045200" y="976313"/>
          <p14:tracePt t="66429" x="6070600" y="963613"/>
          <p14:tracePt t="66442" x="6083300" y="963613"/>
          <p14:tracePt t="66448" x="6134100" y="963613"/>
          <p14:tracePt t="66459" x="6157913" y="963613"/>
          <p14:tracePt t="66469" x="6196013" y="963613"/>
          <p14:tracePt t="66491" x="6208713" y="963613"/>
          <p14:tracePt t="66499" x="6221413" y="963613"/>
          <p14:tracePt t="66520" x="6234113" y="976313"/>
          <p14:tracePt t="66529" x="6246813" y="1001713"/>
          <p14:tracePt t="66543" x="6246813" y="1050925"/>
          <p14:tracePt t="66550" x="6246813" y="1125538"/>
          <p14:tracePt t="66560" x="6234113" y="1227138"/>
          <p14:tracePt t="66570" x="6196013" y="1363663"/>
          <p14:tracePt t="66580" x="6157913" y="1463675"/>
          <p14:tracePt t="66593" x="6134100" y="1563688"/>
          <p14:tracePt t="66601" x="6108700" y="1676400"/>
          <p14:tracePt t="66611" x="6083300" y="1765300"/>
          <p14:tracePt t="66625" x="6057900" y="1852613"/>
          <p14:tracePt t="66631" x="6045200" y="1914525"/>
          <p14:tracePt t="66643" x="6034088" y="1989138"/>
          <p14:tracePt t="66651" x="6021388" y="2078038"/>
          <p14:tracePt t="66661" x="5983288" y="2152650"/>
          <p14:tracePt t="66676" x="5945188" y="2227263"/>
          <p14:tracePt t="66682" x="5908675" y="2278063"/>
          <p14:tracePt t="66692" x="5870575" y="2339975"/>
          <p14:tracePt t="66702" x="5832475" y="2403475"/>
          <p14:tracePt t="66712" x="5783263" y="2478088"/>
          <p14:tracePt t="66725" x="5719763" y="2552700"/>
          <p14:tracePt t="66732" x="5632450" y="2616200"/>
          <p14:tracePt t="66743" x="5557838" y="2678113"/>
          <p14:tracePt t="66753" x="5470525" y="2765425"/>
          <p14:tracePt t="66762" x="5357813" y="2816225"/>
          <p14:tracePt t="66775" x="5257800" y="2852738"/>
          <p14:tracePt t="66783" x="5132388" y="2890838"/>
          <p14:tracePt t="66793" x="5032375" y="2916238"/>
          <p14:tracePt t="66804" x="4919663" y="2928938"/>
          <p14:tracePt t="66814" x="4819650" y="2928938"/>
          <p14:tracePt t="66825" x="4732338" y="2928938"/>
          <p14:tracePt t="66833" x="4568825" y="2903538"/>
          <p14:tracePt t="66845" x="4430713" y="2852738"/>
          <p14:tracePt t="66857" x="4330700" y="2778125"/>
          <p14:tracePt t="66864" x="4243388" y="2728913"/>
          <p14:tracePt t="66874" x="4168775" y="2665413"/>
          <p14:tracePt t="66884" x="4105275" y="2603500"/>
          <p14:tracePt t="66894" x="4056063" y="2540000"/>
          <p14:tracePt t="66908" x="4005263" y="2465388"/>
          <p14:tracePt t="66915" x="3968750" y="2427288"/>
          <p14:tracePt t="66926" x="3930650" y="2314575"/>
          <p14:tracePt t="66935" x="3905250" y="2227263"/>
          <p14:tracePt t="66945" x="3892550" y="2165350"/>
          <p14:tracePt t="66959" x="3892550" y="2052638"/>
          <p14:tracePt t="66965" x="3892550" y="1952625"/>
          <p14:tracePt t="66976" x="3905250" y="1889125"/>
          <p14:tracePt t="66986" x="3917950" y="1839913"/>
          <p14:tracePt t="67007" x="3956050" y="1739900"/>
          <p14:tracePt t="67016" x="3979863" y="1701800"/>
          <p14:tracePt t="67025" x="3992563" y="1663700"/>
          <p14:tracePt t="67036" x="3992563" y="1652588"/>
          <p14:tracePt t="67046" x="4005263" y="1639888"/>
          <p14:tracePt t="67058" x="4017963" y="1627188"/>
          <p14:tracePt t="67077" x="4017963" y="1614488"/>
          <p14:tracePt t="67090" x="4043363" y="1601788"/>
          <p14:tracePt t="67097" x="4068763" y="1563688"/>
          <p14:tracePt t="67108" x="4092575" y="1552575"/>
          <p14:tracePt t="67118" x="4117975" y="1527175"/>
          <p14:tracePt t="67128" x="4156075" y="1514475"/>
          <p14:tracePt t="67142" x="4217988" y="1489075"/>
          <p14:tracePt t="67148" x="4243388" y="1463675"/>
          <p14:tracePt t="67159" x="4294188" y="1463675"/>
          <p14:tracePt t="67168" x="4318000" y="1450975"/>
          <p14:tracePt t="67180" x="4381500" y="1439863"/>
          <p14:tracePt t="67191" x="4418013" y="1427163"/>
          <p14:tracePt t="67198" x="4468813" y="1427163"/>
          <p14:tracePt t="67209" x="4518025" y="1427163"/>
          <p14:tracePt t="67219" x="4581525" y="1427163"/>
          <p14:tracePt t="67229" x="4643438" y="1439863"/>
          <p14:tracePt t="67241" x="4719638" y="1463675"/>
          <p14:tracePt t="67249" x="4781550" y="1489075"/>
          <p14:tracePt t="67260" x="4856163" y="1514475"/>
          <p14:tracePt t="67270" x="4894263" y="1539875"/>
          <p14:tracePt t="67280" x="4956175" y="1539875"/>
          <p14:tracePt t="67291" x="4981575" y="1563688"/>
          <p14:tracePt t="67300" x="5045075" y="1601788"/>
          <p14:tracePt t="67310" x="5094288" y="1614488"/>
          <p14:tracePt t="67324" x="5119688" y="1639888"/>
          <p14:tracePt t="67330" x="5170488" y="1676400"/>
          <p14:tracePt t="67341" x="5207000" y="1714500"/>
          <p14:tracePt t="67351" x="5232400" y="1727200"/>
          <p14:tracePt t="67362" x="5245100" y="1739900"/>
          <p14:tracePt t="67374" x="5245100" y="1765300"/>
          <p14:tracePt t="67381" x="5257800" y="1765300"/>
          <p14:tracePt t="67391" x="5257800" y="1776413"/>
          <p14:tracePt t="67401" x="5270500" y="1776413"/>
          <p14:tracePt t="67442" x="5270500" y="1789113"/>
          <p14:tracePt t="67472" x="5270500" y="1801813"/>
          <p14:tracePt t="68619" x="5257800" y="1801813"/>
          <p14:tracePt t="68628" x="5257800" y="1789113"/>
          <p14:tracePt t="68648" x="5245100" y="1789113"/>
          <p14:tracePt t="68671" x="5245100" y="1776413"/>
          <p14:tracePt t="68739" x="5257800" y="1776413"/>
          <p14:tracePt t="68750" x="5281613" y="1776413"/>
          <p14:tracePt t="68759" x="5294313" y="1776413"/>
          <p14:tracePt t="68772" x="5319713" y="1776413"/>
          <p14:tracePt t="68780" x="5345113" y="1776413"/>
          <p14:tracePt t="68790" x="5357813" y="1776413"/>
          <p14:tracePt t="68800" x="5383213" y="1765300"/>
          <p14:tracePt t="68810" x="5407025" y="1752600"/>
          <p14:tracePt t="68823" x="5470525" y="1752600"/>
          <p14:tracePt t="68830" x="5519738" y="1739900"/>
          <p14:tracePt t="68841" x="5595938" y="1727200"/>
          <p14:tracePt t="68852" x="5683250" y="1714500"/>
          <p14:tracePt t="68861" x="5719763" y="1701800"/>
          <p14:tracePt t="68873" x="5783263" y="1689100"/>
          <p14:tracePt t="68882" x="5808663" y="1689100"/>
          <p14:tracePt t="68891" x="5832475" y="1689100"/>
          <p14:tracePt t="68913" x="5857875" y="1689100"/>
          <p14:tracePt t="68932" x="5883275" y="1689100"/>
          <p14:tracePt t="68942" x="5895975" y="1689100"/>
          <p14:tracePt t="68955" x="5932488" y="1689100"/>
          <p14:tracePt t="68962" x="5957888" y="1689100"/>
          <p14:tracePt t="68974" x="6008688" y="1689100"/>
          <p14:tracePt t="68983" x="6045200" y="1689100"/>
          <p14:tracePt t="68993" x="6083300" y="1689100"/>
          <p14:tracePt t="69005" x="6108700" y="1689100"/>
          <p14:tracePt t="69014" x="6134100" y="1689100"/>
          <p14:tracePt t="69023" x="6146800" y="1689100"/>
          <p14:tracePt t="69034" x="6157913" y="1689100"/>
          <p14:tracePt t="69043" x="6196013" y="1689100"/>
          <p14:tracePt t="69055" x="6208713" y="1689100"/>
          <p14:tracePt t="69064" x="6270625" y="1689100"/>
          <p14:tracePt t="69073" x="6359525" y="1689100"/>
          <p14:tracePt t="69084" x="6472238" y="1689100"/>
          <p14:tracePt t="69094" x="6559550" y="1689100"/>
          <p14:tracePt t="69105" x="6659563" y="1689100"/>
          <p14:tracePt t="69114" x="6772275" y="1701800"/>
          <p14:tracePt t="69125" x="6884988" y="1727200"/>
          <p14:tracePt t="69139" x="6985000" y="1752600"/>
          <p14:tracePt t="69145" x="7059613" y="1776413"/>
          <p14:tracePt t="69156" x="7110413" y="1801813"/>
          <p14:tracePt t="69165" x="7172325" y="1827213"/>
          <p14:tracePt t="69175" x="7223125" y="1839913"/>
          <p14:tracePt t="69188" x="7272338" y="1876425"/>
          <p14:tracePt t="69195" x="7323138" y="1927225"/>
          <p14:tracePt t="69207" x="7385050" y="1978025"/>
          <p14:tracePt t="69216" x="7459663" y="2065338"/>
          <p14:tracePt t="69226" x="7485063" y="2127250"/>
          <p14:tracePt t="69240" x="7523163" y="2178050"/>
          <p14:tracePt t="69246" x="7548563" y="2214563"/>
          <p14:tracePt t="69257" x="7548563" y="2239963"/>
          <p14:tracePt t="69268" x="7561263" y="2252663"/>
          <p14:tracePt t="69276" x="7561263" y="2265363"/>
          <p14:tracePt t="69288" x="7561263" y="2278063"/>
          <p14:tracePt t="69297" x="7561263" y="2290763"/>
          <p14:tracePt t="69307" x="7561263" y="2314575"/>
          <p14:tracePt t="69317" x="7535863" y="2339975"/>
          <p14:tracePt t="69327" x="7523163" y="2378075"/>
          <p14:tracePt t="69339" x="7472363" y="2414588"/>
          <p14:tracePt t="69348" x="7423150" y="2478088"/>
          <p14:tracePt t="69357" x="7372350" y="2552700"/>
          <p14:tracePt t="69373" x="7310438" y="2627313"/>
          <p14:tracePt t="69378" x="7246938" y="2690813"/>
          <p14:tracePt t="69389" x="7172325" y="2740025"/>
          <p14:tracePt t="69398" x="7097713" y="2778125"/>
          <p14:tracePt t="69408" x="6972300" y="2828925"/>
          <p14:tracePt t="69422" x="6872288" y="2865438"/>
          <p14:tracePt t="69428" x="6772275" y="2903538"/>
          <p14:tracePt t="69439" x="6646863" y="2928938"/>
          <p14:tracePt t="69449" x="6521450" y="2990850"/>
          <p14:tracePt t="69459" x="6421438" y="3016250"/>
          <p14:tracePt t="69473" x="6270625" y="3065463"/>
          <p14:tracePt t="69479" x="6146800" y="3103563"/>
          <p14:tracePt t="69489" x="6008688" y="3154363"/>
          <p14:tracePt t="69505" x="5895975" y="3190875"/>
          <p14:tracePt t="69510" x="5770563" y="3216275"/>
          <p14:tracePt t="69522" x="5670550" y="3241675"/>
          <p14:tracePt t="69532" x="5557838" y="3267075"/>
          <p14:tracePt t="69542" x="5457825" y="3278188"/>
          <p14:tracePt t="69556" x="5370513" y="3290888"/>
          <p14:tracePt t="69560" x="5319713" y="3303588"/>
          <p14:tracePt t="69572" x="5257800" y="3303588"/>
          <p14:tracePt t="69581" x="5194300" y="3316288"/>
          <p14:tracePt t="69591" x="5132388" y="3328988"/>
          <p14:tracePt t="69605" x="5045075" y="3328988"/>
          <p14:tracePt t="69611" x="4945063" y="3328988"/>
          <p14:tracePt t="69621" x="4868863" y="3328988"/>
          <p14:tracePt t="69632" x="4794250" y="3328988"/>
          <p14:tracePt t="69642" x="4719638" y="3328988"/>
          <p14:tracePt t="69654" x="4668838" y="3328988"/>
          <p14:tracePt t="69662" x="4619625" y="3328988"/>
          <p14:tracePt t="69673" x="4581525" y="3328988"/>
          <p14:tracePt t="69683" x="4518025" y="3316288"/>
          <p14:tracePt t="69693" x="4456113" y="3290888"/>
          <p14:tracePt t="69705" x="4394200" y="3278188"/>
          <p14:tracePt t="69713" x="4318000" y="3267075"/>
          <p14:tracePt t="69723" x="4256088" y="3254375"/>
          <p14:tracePt t="69733" x="4205288" y="3228975"/>
          <p14:tracePt t="69743" x="4143375" y="3203575"/>
          <p14:tracePt t="69754" x="4130675" y="3190875"/>
          <p14:tracePt t="69763" x="4092575" y="3165475"/>
          <p14:tracePt t="69774" x="4056063" y="3141663"/>
          <p14:tracePt t="69787" x="4017963" y="3116263"/>
          <p14:tracePt t="69794" x="3992563" y="3090863"/>
          <p14:tracePt t="69805" x="3979863" y="3065463"/>
          <p14:tracePt t="69814" x="3968750" y="3041650"/>
          <p14:tracePt t="69824" x="3943350" y="3003550"/>
          <p14:tracePt t="69839" x="3930650" y="2965450"/>
          <p14:tracePt t="69844" x="3930650" y="2941638"/>
          <p14:tracePt t="69855" x="3930650" y="2878138"/>
          <p14:tracePt t="69864" x="3930650" y="2816225"/>
          <p14:tracePt t="69875" x="3930650" y="2778125"/>
          <p14:tracePt t="69901" x="3992563" y="2590800"/>
          <p14:tracePt t="69906" x="4056063" y="2490788"/>
          <p14:tracePt t="69916" x="4105275" y="2403475"/>
          <p14:tracePt t="69926" x="4192588" y="2278063"/>
          <p14:tracePt t="69938" x="4281488" y="2190750"/>
          <p14:tracePt t="69946" x="4356100" y="2101850"/>
          <p14:tracePt t="69956" x="4456113" y="2014538"/>
          <p14:tracePt t="69970" x="4619625" y="1876425"/>
          <p14:tracePt t="69976" x="4719638" y="1776413"/>
          <p14:tracePt t="69988" x="4794250" y="1714500"/>
          <p14:tracePt t="69996" x="4894263" y="1652588"/>
          <p14:tracePt t="70007" x="5019675" y="1563688"/>
          <p14:tracePt t="70021" x="5119688" y="1501775"/>
          <p14:tracePt t="70027" x="5207000" y="1463675"/>
          <p14:tracePt t="70038" x="5281613" y="1427163"/>
          <p14:tracePt t="70047" x="5370513" y="1389063"/>
          <p14:tracePt t="70057" x="5457825" y="1350963"/>
          <p14:tracePt t="70070" x="5545138" y="1301750"/>
          <p14:tracePt t="70077" x="5632450" y="1263650"/>
          <p14:tracePt t="70089" x="5732463" y="1214438"/>
          <p14:tracePt t="70098" x="5783263" y="1189038"/>
          <p14:tracePt t="70110" x="5870575" y="1150938"/>
          <p14:tracePt t="70122" x="5945188" y="1114425"/>
          <p14:tracePt t="70128" x="6008688" y="1101725"/>
          <p14:tracePt t="70139" x="6057900" y="1076325"/>
          <p14:tracePt t="70149" x="6096000" y="1050925"/>
          <p14:tracePt t="70159" x="6157913" y="1038225"/>
          <p14:tracePt t="70170" x="6196013" y="1014413"/>
          <p14:tracePt t="70179" x="6221413" y="1001713"/>
          <p14:tracePt t="70189" x="6246813" y="1001713"/>
          <p14:tracePt t="70209" x="6270625" y="1001713"/>
          <p14:tracePt t="70220" x="6283325" y="1001713"/>
          <p14:tracePt t="70230" x="6308725" y="1001713"/>
          <p14:tracePt t="70240" x="6321425" y="1001713"/>
          <p14:tracePt t="70253" x="6334125" y="989013"/>
          <p14:tracePt t="70260" x="6370638" y="989013"/>
          <p14:tracePt t="70270" x="6383338" y="989013"/>
          <p14:tracePt t="70281" x="6408738" y="989013"/>
          <p14:tracePt t="70290" x="6421438" y="989013"/>
          <p14:tracePt t="70304" x="6434138" y="976313"/>
          <p14:tracePt t="70311" x="6472238" y="976313"/>
          <p14:tracePt t="70320" x="6546850" y="963613"/>
          <p14:tracePt t="70331" x="6646863" y="950913"/>
          <p14:tracePt t="70341" x="6759575" y="912813"/>
          <p14:tracePt t="70354" x="6897688" y="889000"/>
          <p14:tracePt t="70361" x="7021513" y="863600"/>
          <p14:tracePt t="70372" x="7123113" y="838200"/>
          <p14:tracePt t="70382" x="7159625" y="812800"/>
          <p14:tracePt t="70392" x="7223125" y="812800"/>
          <p14:tracePt t="70404" x="7235825" y="812800"/>
          <p14:tracePt t="70412" x="7246938" y="812800"/>
          <p14:tracePt t="70422" x="7259638" y="801688"/>
          <p14:tracePt t="70435" x="7272338" y="801688"/>
          <p14:tracePt t="70443" x="7285038" y="801688"/>
          <p14:tracePt t="70463" x="7297738" y="801688"/>
          <p14:tracePt t="70486" x="7310438" y="801688"/>
          <p14:tracePt t="70493" x="7323138" y="801688"/>
          <p14:tracePt t="70503" x="7335838" y="801688"/>
          <p14:tracePt t="70524" x="7348538" y="788988"/>
          <p14:tracePt t="70537" x="7372350" y="788988"/>
          <p14:tracePt t="70544" x="7397750" y="788988"/>
          <p14:tracePt t="70554" x="7410450" y="788988"/>
          <p14:tracePt t="70564" x="7435850" y="788988"/>
          <p14:tracePt t="70575" x="7459663" y="788988"/>
          <p14:tracePt t="70587" x="7485063" y="788988"/>
          <p14:tracePt t="70595" x="7497763" y="788988"/>
          <p14:tracePt t="70604" x="7523163" y="788988"/>
          <p14:tracePt t="70615" x="7561263" y="788988"/>
          <p14:tracePt t="70627" x="7597775" y="788988"/>
          <p14:tracePt t="70636" x="7623175" y="788988"/>
          <p14:tracePt t="70645" x="7648575" y="788988"/>
          <p14:tracePt t="70655" x="7673975" y="788988"/>
          <p14:tracePt t="70669" x="7685088" y="788988"/>
          <p14:tracePt t="70675" x="7710488" y="788988"/>
          <p14:tracePt t="70686" x="7735888" y="801688"/>
          <p14:tracePt t="70696" x="7748588" y="801688"/>
          <p14:tracePt t="70706" x="7748588" y="812800"/>
          <p14:tracePt t="70720" x="7773988" y="812800"/>
          <p14:tracePt t="70728" x="7785100" y="812800"/>
          <p14:tracePt t="70739" x="7797800" y="812800"/>
          <p14:tracePt t="70746" x="7823200" y="838200"/>
          <p14:tracePt t="70768" x="7848600" y="850900"/>
          <p14:tracePt t="70777" x="7861300" y="863600"/>
          <p14:tracePt t="70787" x="7897813" y="889000"/>
          <p14:tracePt t="70807" x="7923213" y="912813"/>
          <p14:tracePt t="70820" x="7948613" y="925513"/>
          <p14:tracePt t="70828" x="7948613" y="938213"/>
          <p14:tracePt t="70837" x="7961313" y="950913"/>
          <p14:tracePt t="70848" x="7974013" y="963613"/>
          <p14:tracePt t="70858" x="7974013" y="989013"/>
          <p14:tracePt t="70869" x="7986713" y="1001713"/>
          <p14:tracePt t="70878" x="7999413" y="1014413"/>
          <p14:tracePt t="70900" x="7999413" y="1038225"/>
          <p14:tracePt t="70904" x="7999413" y="1050925"/>
          <p14:tracePt t="70909" x="7999413" y="1076325"/>
          <p14:tracePt t="70920" x="7999413" y="1101725"/>
          <p14:tracePt t="70929" x="7999413" y="1125538"/>
          <p14:tracePt t="70939" x="7999413" y="1150938"/>
          <p14:tracePt t="70959" x="7999413" y="1189038"/>
          <p14:tracePt t="70969" x="7999413" y="1227138"/>
          <p14:tracePt t="70980" x="7974013" y="1289050"/>
          <p14:tracePt t="70990" x="7948613" y="1339850"/>
          <p14:tracePt t="71003" x="7923213" y="1389063"/>
          <p14:tracePt t="71010" x="7886700" y="1439863"/>
          <p14:tracePt t="71021" x="7835900" y="1501775"/>
          <p14:tracePt t="71031" x="7785100" y="1576388"/>
          <p14:tracePt t="71041" x="7735888" y="1639888"/>
          <p14:tracePt t="71053" x="7673975" y="1689100"/>
          <p14:tracePt t="71062" x="7623175" y="1714500"/>
          <p14:tracePt t="71071" x="7572375" y="1752600"/>
          <p14:tracePt t="71082" x="7535863" y="1765300"/>
          <p14:tracePt t="71091" x="7497763" y="1789113"/>
          <p14:tracePt t="71104" x="7472363" y="1789113"/>
          <p14:tracePt t="71112" x="7448550" y="1801813"/>
          <p14:tracePt t="71121" x="7435850" y="1801813"/>
          <p14:tracePt t="71136" x="7410450" y="1814513"/>
          <p14:tracePt t="71142" x="7385050" y="1814513"/>
          <p14:tracePt t="71153" x="7359650" y="1814513"/>
          <p14:tracePt t="71162" x="7323138" y="1814513"/>
          <p14:tracePt t="71173" x="7297738" y="1814513"/>
          <p14:tracePt t="71186" x="7259638" y="1814513"/>
          <p14:tracePt t="71193" x="7235825" y="1827213"/>
          <p14:tracePt t="71204" x="7210425" y="1827213"/>
          <p14:tracePt t="71213" x="7185025" y="1827213"/>
          <p14:tracePt t="71223" x="7146925" y="1827213"/>
          <p14:tracePt t="71235" x="7110413" y="1827213"/>
          <p14:tracePt t="71243" x="7072313" y="1827213"/>
          <p14:tracePt t="71253" x="7021513" y="1827213"/>
          <p14:tracePt t="71264" x="6972300" y="1827213"/>
          <p14:tracePt t="71274" x="6946900" y="1827213"/>
          <p14:tracePt t="71285" x="6921500" y="1801813"/>
          <p14:tracePt t="71294" x="6897688" y="1789113"/>
          <p14:tracePt t="71304" x="6872288" y="1789113"/>
          <p14:tracePt t="71315" x="6846888" y="1765300"/>
          <p14:tracePt t="71324" x="6834188" y="1752600"/>
          <p14:tracePt t="71336" x="6808788" y="1714500"/>
          <p14:tracePt t="71345" x="6784975" y="1689100"/>
          <p14:tracePt t="71356" x="6784975" y="1652588"/>
          <p14:tracePt t="71368" x="6772275" y="1627188"/>
          <p14:tracePt t="71375" x="6759575" y="1589088"/>
          <p14:tracePt t="71386" x="6759575" y="1576388"/>
          <p14:tracePt t="71395" x="6759575" y="1552575"/>
          <p14:tracePt t="71406" x="6759575" y="1539875"/>
          <p14:tracePt t="71418" x="6759575" y="1514475"/>
          <p14:tracePt t="71426" x="6759575" y="1501775"/>
          <p14:tracePt t="71436" x="6759575" y="1450975"/>
          <p14:tracePt t="71446" x="6759575" y="1427163"/>
          <p14:tracePt t="71458" x="6759575" y="1389063"/>
          <p14:tracePt t="71469" x="6772275" y="1350963"/>
          <p14:tracePt t="71477" x="6772275" y="1314450"/>
          <p14:tracePt t="71487" x="6797675" y="1263650"/>
          <p14:tracePt t="71497" x="6834188" y="1163638"/>
          <p14:tracePt t="71507" x="6872288" y="1114425"/>
          <p14:tracePt t="71519" x="6910388" y="1038225"/>
          <p14:tracePt t="71528" x="6946900" y="976313"/>
          <p14:tracePt t="71537" x="6985000" y="925513"/>
          <p14:tracePt t="71552" x="7021513" y="863600"/>
          <p14:tracePt t="71557" x="7059613" y="825500"/>
          <p14:tracePt t="71569" x="7059613" y="812800"/>
          <p14:tracePt t="71578" x="7072313" y="801688"/>
          <p14:tracePt t="71588" x="7085013" y="788988"/>
          <p14:tracePt t="71602" x="7097713" y="776288"/>
          <p14:tracePt t="71608" x="7134225" y="725488"/>
          <p14:tracePt t="71620" x="7159625" y="663575"/>
          <p14:tracePt t="71629" x="7197725" y="638175"/>
          <p14:tracePt t="71638" x="7210425" y="612775"/>
          <p14:tracePt t="71652" x="7235825" y="576263"/>
          <p14:tracePt t="71659" x="7297738" y="525463"/>
          <p14:tracePt t="71669" x="7335838" y="476250"/>
          <p14:tracePt t="71679" x="7359650" y="450850"/>
          <p14:tracePt t="71690" x="7385050" y="438150"/>
          <p14:tracePt t="71702" x="7423150" y="412750"/>
          <p14:tracePt t="71710" x="7435850" y="400050"/>
          <p14:tracePt t="71720" x="7472363" y="387350"/>
          <p14:tracePt t="71730" x="7472363" y="374650"/>
          <p14:tracePt t="71740" x="7485063" y="374650"/>
          <p14:tracePt t="71761" x="7510463" y="363538"/>
          <p14:tracePt t="71770" x="7548563" y="350838"/>
          <p14:tracePt t="71785" x="7572375" y="350838"/>
          <p14:tracePt t="71791" x="7585075" y="350838"/>
          <p14:tracePt t="71802" x="7610475" y="338138"/>
          <p14:tracePt t="71811" x="7623175" y="338138"/>
          <p14:tracePt t="71821" x="7661275" y="338138"/>
          <p14:tracePt t="71835" x="7673975" y="338138"/>
          <p14:tracePt t="71842" x="7697788" y="338138"/>
          <p14:tracePt t="71851" x="7710488" y="338138"/>
          <p14:tracePt t="71862" x="7735888" y="338138"/>
          <p14:tracePt t="71872" x="7748588" y="338138"/>
          <p14:tracePt t="71885" x="7773988" y="338138"/>
          <p14:tracePt t="71892" x="7797800" y="350838"/>
          <p14:tracePt t="71903" x="7861300" y="387350"/>
          <p14:tracePt t="71913" x="7935913" y="438150"/>
          <p14:tracePt t="71923" x="7999413" y="512763"/>
          <p14:tracePt t="71935" x="8074025" y="576263"/>
          <p14:tracePt t="71944" x="8135938" y="625475"/>
          <p14:tracePt t="71953" x="8174038" y="663575"/>
          <p14:tracePt t="71964" x="8199438" y="700088"/>
          <p14:tracePt t="71973" x="8223250" y="725488"/>
          <p14:tracePt t="71984" x="8248650" y="750888"/>
          <p14:tracePt t="71993" x="8274050" y="801688"/>
          <p14:tracePt t="72003" x="8299450" y="838200"/>
          <p14:tracePt t="72017" x="8312150" y="889000"/>
          <p14:tracePt t="72024" x="8324850" y="925513"/>
          <p14:tracePt t="72035" x="8335963" y="976313"/>
          <p14:tracePt t="72045" x="8348663" y="1038225"/>
          <p14:tracePt t="72054" x="8361363" y="1114425"/>
          <p14:tracePt t="72068" x="8361363" y="1163638"/>
          <p14:tracePt t="72074" x="8361363" y="1201738"/>
          <p14:tracePt t="72085" x="8361363" y="1227138"/>
          <p14:tracePt t="72095" x="8361363" y="1238250"/>
          <p14:tracePt t="72105" x="8361363" y="1250950"/>
          <p14:tracePt t="72136" x="8361363" y="1263650"/>
          <p14:tracePt t="72156" x="8361363" y="1276350"/>
          <p14:tracePt t="72167" x="8361363" y="1289050"/>
          <p14:tracePt t="72176" x="8335963" y="1339850"/>
          <p14:tracePt t="72186" x="8299450" y="1389063"/>
          <p14:tracePt t="72197" x="8235950" y="1463675"/>
          <p14:tracePt t="72207" x="8161338" y="1539875"/>
          <p14:tracePt t="72219" x="8086725" y="1601788"/>
          <p14:tracePt t="72227" x="8010525" y="1652588"/>
          <p14:tracePt t="72237" x="7910513" y="1689100"/>
          <p14:tracePt t="72251" x="7861300" y="1727200"/>
          <p14:tracePt t="72257" x="7773988" y="1752600"/>
          <p14:tracePt t="72268" x="7685088" y="1765300"/>
          <p14:tracePt t="72278" x="7610475" y="1776413"/>
          <p14:tracePt t="72288" x="7548563" y="1789113"/>
          <p14:tracePt t="72302" x="7485063" y="1814513"/>
          <p14:tracePt t="72308" x="7448550" y="1814513"/>
          <p14:tracePt t="72318" x="7372350" y="1814513"/>
          <p14:tracePt t="72329" x="7323138" y="1814513"/>
          <p14:tracePt t="72338" x="7246938" y="1814513"/>
          <p14:tracePt t="72351" x="7210425" y="1814513"/>
          <p14:tracePt t="72359" x="7159625" y="1814513"/>
          <p14:tracePt t="72368" x="7134225" y="1814513"/>
          <p14:tracePt t="72379" x="7097713" y="1814513"/>
          <p14:tracePt t="72389" x="7072313" y="1814513"/>
          <p14:tracePt t="72400" x="7034213" y="1801813"/>
          <p14:tracePt t="72409" x="7010400" y="1789113"/>
          <p14:tracePt t="72419" x="6985000" y="1776413"/>
          <p14:tracePt t="72436" x="6959600" y="1752600"/>
          <p14:tracePt t="72439" x="6921500" y="1701800"/>
          <p14:tracePt t="72451" x="6921500" y="1676400"/>
          <p14:tracePt t="72460" x="6897688" y="1639888"/>
          <p14:tracePt t="72470" x="6872288" y="1601788"/>
          <p14:tracePt t="72484" x="6859588" y="1539875"/>
          <p14:tracePt t="72491" x="6846888" y="1450975"/>
          <p14:tracePt t="72502" x="6846888" y="1414463"/>
          <p14:tracePt t="72511" x="6846888" y="1339850"/>
          <p14:tracePt t="72520" x="6846888" y="1276350"/>
          <p14:tracePt t="72535" x="6846888" y="1189038"/>
          <p14:tracePt t="72541" x="6872288" y="1089025"/>
          <p14:tracePt t="72551" x="6897688" y="1001713"/>
          <p14:tracePt t="72562" x="6934200" y="912813"/>
          <p14:tracePt t="72571" x="6959600" y="850900"/>
          <p14:tracePt t="72585" x="6985000" y="812800"/>
          <p14:tracePt t="72592" x="6997700" y="776288"/>
          <p14:tracePt t="72612" x="7010400" y="763588"/>
          <p14:tracePt t="72663" x="7021513" y="738188"/>
          <p14:tracePt t="72673" x="7034213" y="712788"/>
          <p14:tracePt t="72683" x="7059613" y="688975"/>
          <p14:tracePt t="72693" x="7085013" y="663575"/>
          <p14:tracePt t="72703" x="7085013" y="650875"/>
          <p14:tracePt t="72717" x="7134225" y="625475"/>
          <p14:tracePt t="72724" x="7159625" y="588963"/>
          <p14:tracePt t="72735" x="7185025" y="576263"/>
          <p14:tracePt t="72744" x="7223125" y="550863"/>
          <p14:tracePt t="72754" x="7235825" y="550863"/>
          <p14:tracePt t="72768" x="7259638" y="538163"/>
          <p14:tracePt t="72774" x="7272338" y="525463"/>
          <p14:tracePt t="72785" x="7297738" y="525463"/>
          <p14:tracePt t="72795" x="7323138" y="500063"/>
          <p14:tracePt t="72804" x="7359650" y="487363"/>
          <p14:tracePt t="72817" x="7385050" y="487363"/>
          <p14:tracePt t="72825" x="7435850" y="476250"/>
          <p14:tracePt t="72836" x="7472363" y="476250"/>
          <p14:tracePt t="72845" x="7523163" y="476250"/>
          <p14:tracePt t="72855" x="7561263" y="476250"/>
          <p14:tracePt t="72866" x="7585075" y="476250"/>
          <p14:tracePt t="72875" x="7597775" y="476250"/>
          <p14:tracePt t="72885" x="7635875" y="476250"/>
          <p14:tracePt t="72896" x="7661275" y="500063"/>
          <p14:tracePt t="72906" x="7697788" y="512763"/>
          <p14:tracePt t="72918" x="7761288" y="563563"/>
          <p14:tracePt t="72927" x="7810500" y="612775"/>
          <p14:tracePt t="72938" x="7848600" y="638175"/>
          <p14:tracePt t="72951" x="7897813" y="676275"/>
          <p14:tracePt t="72956" x="7923213" y="700088"/>
          <p14:tracePt t="72968" x="7974013" y="738188"/>
          <p14:tracePt t="72977" x="7999413" y="763588"/>
          <p14:tracePt t="72987" x="8010525" y="788988"/>
          <p14:tracePt t="73000" x="8035925" y="801688"/>
          <p14:tracePt t="73007" x="8035925" y="812800"/>
          <p14:tracePt t="73028" x="8048625" y="825500"/>
          <p14:tracePt t="73040" x="8048625" y="838200"/>
          <p14:tracePt t="73050" x="8048625" y="850900"/>
          <p14:tracePt t="73058" x="8074025" y="863600"/>
          <p14:tracePt t="73068" x="8086725" y="876300"/>
          <p14:tracePt t="73079" x="8099425" y="889000"/>
          <p14:tracePt t="73088" x="8110538" y="901700"/>
          <p14:tracePt t="73100" x="8135938" y="925513"/>
          <p14:tracePt t="73109" x="8148638" y="938213"/>
          <p14:tracePt t="73119" x="8174038" y="963613"/>
          <p14:tracePt t="73134" x="8174038" y="976313"/>
          <p14:tracePt t="73139" x="8174038" y="989013"/>
          <p14:tracePt t="73150" x="8186738" y="989013"/>
          <p14:tracePt t="73159" x="8199438" y="1014413"/>
          <p14:tracePt t="73169" x="8223250" y="1038225"/>
          <p14:tracePt t="73184" x="8223250" y="1089025"/>
          <p14:tracePt t="73190" x="8248650" y="1125538"/>
          <p14:tracePt t="73201" x="8261350" y="1150938"/>
          <p14:tracePt t="73212" x="8261350" y="1176338"/>
          <p14:tracePt t="73220" x="8261350" y="1189038"/>
          <p14:tracePt t="73233" x="8261350" y="1227138"/>
          <p14:tracePt t="73240" x="8261350" y="1263650"/>
          <p14:tracePt t="73251" x="8248650" y="1350963"/>
          <p14:tracePt t="73261" x="8199438" y="1389063"/>
          <p14:tracePt t="73271" x="8135938" y="1463675"/>
          <p14:tracePt t="73283" x="8099425" y="1514475"/>
          <p14:tracePt t="73291" x="8048625" y="1563688"/>
          <p14:tracePt t="73301" x="7961313" y="1627188"/>
          <p14:tracePt t="73316" x="7910513" y="1689100"/>
          <p14:tracePt t="73322" x="7848600" y="1727200"/>
          <p14:tracePt t="73332" x="7773988" y="1789113"/>
          <p14:tracePt t="73342" x="7697788" y="1839913"/>
          <p14:tracePt t="73352" x="7623175" y="1865313"/>
          <p14:tracePt t="73367" x="7572375" y="1889125"/>
          <p14:tracePt t="73372" x="7523163" y="1927225"/>
          <p14:tracePt t="73383" x="7459663" y="1952625"/>
          <p14:tracePt t="73392" x="7435850" y="1965325"/>
          <p14:tracePt t="73406" x="7397750" y="1978025"/>
          <p14:tracePt t="73417" x="7385050" y="2001838"/>
          <p14:tracePt t="73423" x="7348538" y="2001838"/>
          <p14:tracePt t="73434" x="7323138" y="2014538"/>
          <p14:tracePt t="73443" x="7285038" y="2027238"/>
          <p14:tracePt t="73453" x="7272338" y="2027238"/>
          <p14:tracePt t="73467" x="7246938" y="2039938"/>
          <p14:tracePt t="73474" x="7223125" y="2039938"/>
          <p14:tracePt t="73485" x="7197725" y="2039938"/>
          <p14:tracePt t="73494" x="7185025" y="2039938"/>
          <p14:tracePt t="73505" x="7172325" y="2039938"/>
          <p14:tracePt t="73516" x="7134225" y="2039938"/>
          <p14:tracePt t="73524" x="7110413" y="2039938"/>
          <p14:tracePt t="73534" x="7034213" y="2039938"/>
          <p14:tracePt t="73545" x="6959600" y="2039938"/>
          <p14:tracePt t="73555" x="6846888" y="2001838"/>
          <p14:tracePt t="73566" x="6759575" y="1978025"/>
          <p14:tracePt t="73575" x="6684963" y="1952625"/>
          <p14:tracePt t="73585" x="6634163" y="1914525"/>
          <p14:tracePt t="73599" x="6584950" y="1876425"/>
          <p14:tracePt t="73605" x="6546850" y="1852613"/>
          <p14:tracePt t="73617" x="6521450" y="1827213"/>
          <p14:tracePt t="73626" x="6496050" y="1789113"/>
          <p14:tracePt t="73636" x="6472238" y="1765300"/>
          <p14:tracePt t="73650" x="6434138" y="1714500"/>
          <p14:tracePt t="73656" x="6408738" y="1663700"/>
          <p14:tracePt t="73667" x="6396038" y="1614488"/>
          <p14:tracePt t="73676" x="6396038" y="1576388"/>
          <p14:tracePt t="73686" x="6396038" y="1514475"/>
          <p14:tracePt t="73699" x="6396038" y="1476375"/>
          <p14:tracePt t="73707" x="6396038" y="1427163"/>
          <p14:tracePt t="73717" x="6396038" y="1389063"/>
          <p14:tracePt t="73727" x="6408738" y="1339850"/>
          <p14:tracePt t="73737" x="6421438" y="1314450"/>
          <p14:tracePt t="73749" x="6434138" y="1289050"/>
          <p14:tracePt t="73757" x="6434138" y="1250950"/>
          <p14:tracePt t="73767" x="6446838" y="1227138"/>
          <p14:tracePt t="73778" x="6446838" y="1189038"/>
          <p14:tracePt t="73788" x="6472238" y="1138238"/>
          <p14:tracePt t="73800" x="6483350" y="1101725"/>
          <p14:tracePt t="73808" x="6496050" y="1076325"/>
          <p14:tracePt t="73818" x="6508750" y="1063625"/>
          <p14:tracePt t="73832" x="6521450" y="1025525"/>
          <p14:tracePt t="73839" x="6521450" y="1014413"/>
          <p14:tracePt t="73849" x="6546850" y="989013"/>
          <p14:tracePt t="73859" x="6559550" y="963613"/>
          <p14:tracePt t="73869" x="6572250" y="963613"/>
          <p14:tracePt t="73896" x="6596063" y="938213"/>
          <p14:tracePt t="73901" x="6621463" y="912813"/>
          <p14:tracePt t="73909" x="6684963" y="912813"/>
          <p14:tracePt t="73919" x="6746875" y="889000"/>
          <p14:tracePt t="73932" x="6872288" y="850900"/>
          <p14:tracePt t="73940" x="7021513" y="801688"/>
          <p14:tracePt t="73951" x="7223125" y="750888"/>
          <p14:tracePt t="73961" x="7359650" y="712788"/>
          <p14:tracePt t="73970" x="7510463" y="688975"/>
          <p14:tracePt t="73983" x="7597775" y="650875"/>
          <p14:tracePt t="73991" x="7685088" y="625475"/>
          <p14:tracePt t="74001" x="7748588" y="612775"/>
          <p14:tracePt t="74012" x="7785100" y="600075"/>
          <p14:tracePt t="74021" x="7823200" y="600075"/>
          <p14:tracePt t="74033" x="7861300" y="600075"/>
          <p14:tracePt t="74041" x="7897813" y="600075"/>
          <p14:tracePt t="74051" x="7923213" y="600075"/>
          <p14:tracePt t="74064" x="7961313" y="600075"/>
          <p14:tracePt t="74071" x="7999413" y="600075"/>
          <p14:tracePt t="74083" x="8035925" y="600075"/>
          <p14:tracePt t="74092" x="8074025" y="600075"/>
          <p14:tracePt t="74102" x="8110538" y="600075"/>
          <p14:tracePt t="74115" x="8123238" y="612775"/>
          <p14:tracePt t="74123" x="8148638" y="612775"/>
          <p14:tracePt t="74136" x="8161338" y="612775"/>
          <p14:tracePt t="74143" x="8174038" y="612775"/>
          <p14:tracePt t="74153" x="8186738" y="638175"/>
          <p14:tracePt t="74166" x="8212138" y="638175"/>
          <p14:tracePt t="74173" x="8235950" y="663575"/>
          <p14:tracePt t="74184" x="8286750" y="700088"/>
          <p14:tracePt t="74194" x="8348663" y="750888"/>
          <p14:tracePt t="74203" x="8386763" y="776288"/>
          <p14:tracePt t="74215" x="8412163" y="801688"/>
          <p14:tracePt t="74224" x="8424863" y="825500"/>
          <p14:tracePt t="74234" x="8448675" y="850900"/>
          <p14:tracePt t="74244" x="8448675" y="876300"/>
          <p14:tracePt t="74254" x="8461375" y="912813"/>
          <p14:tracePt t="74265" x="8461375" y="950913"/>
          <p14:tracePt t="74274" x="8461375" y="1014413"/>
          <p14:tracePt t="74285" x="8461375" y="1063625"/>
          <p14:tracePt t="74298" x="8461375" y="1114425"/>
          <p14:tracePt t="74305" x="8435975" y="1201738"/>
          <p14:tracePt t="74315" x="8424863" y="1250950"/>
          <p14:tracePt t="74325" x="8399463" y="1289050"/>
          <p14:tracePt t="74337" x="8374063" y="1339850"/>
          <p14:tracePt t="74348" x="8361363" y="1363663"/>
          <p14:tracePt t="74356" x="8348663" y="1376363"/>
          <p14:tracePt t="74367" x="8335963" y="1401763"/>
          <p14:tracePt t="74376" x="8299450" y="1439863"/>
          <p14:tracePt t="74387" x="8274050" y="1501775"/>
          <p14:tracePt t="74398" x="8223250" y="1576388"/>
          <p14:tracePt t="74406" x="8174038" y="1639888"/>
          <p14:tracePt t="74416" x="8110538" y="1689100"/>
          <p14:tracePt t="74427" x="8061325" y="1752600"/>
          <p14:tracePt t="74437" x="8035925" y="1789113"/>
          <p14:tracePt t="74448" x="7986713" y="1814513"/>
          <p14:tracePt t="74457" x="7935913" y="1839913"/>
          <p14:tracePt t="74467" x="7897813" y="1852613"/>
          <p14:tracePt t="74481" x="7861300" y="1876425"/>
          <p14:tracePt t="74487" x="7835900" y="1889125"/>
          <p14:tracePt t="74499" x="7797800" y="1901825"/>
          <p14:tracePt t="74508" x="7785100" y="1901825"/>
          <p14:tracePt t="74518" x="7748588" y="1914525"/>
          <p14:tracePt t="74532" x="7697788" y="1927225"/>
          <p14:tracePt t="74538" x="7648575" y="1939925"/>
          <p14:tracePt t="74549" x="7610475" y="1939925"/>
          <p14:tracePt t="74558" x="7561263" y="1952625"/>
          <p14:tracePt t="74569" x="7472363" y="1952625"/>
          <p14:tracePt t="74582" x="7410450" y="1952625"/>
          <p14:tracePt t="74589" x="7335838" y="1952625"/>
          <p14:tracePt t="74599" x="7272338" y="1952625"/>
          <p14:tracePt t="74609" x="7235825" y="1952625"/>
          <p14:tracePt t="74619" x="7185025" y="1952625"/>
          <p14:tracePt t="74631" x="7134225" y="1952625"/>
          <p14:tracePt t="74639" x="7059613" y="1952625"/>
          <p14:tracePt t="74650" x="6972300" y="1939925"/>
          <p14:tracePt t="74660" x="6884988" y="1901825"/>
          <p14:tracePt t="74670" x="6821488" y="1876425"/>
          <p14:tracePt t="74682" x="6759575" y="1839913"/>
          <p14:tracePt t="74690" x="6734175" y="1814513"/>
          <p14:tracePt t="74701" x="6696075" y="1801813"/>
          <p14:tracePt t="74715" x="6672263" y="1776413"/>
          <p14:tracePt t="74721" x="6659563" y="1752600"/>
          <p14:tracePt t="74732" x="6646863" y="1727200"/>
          <p14:tracePt t="74741" x="6621463" y="1701800"/>
          <p14:tracePt t="74751" x="6621463" y="1663700"/>
          <p14:tracePt t="74765" x="6608763" y="1627188"/>
          <p14:tracePt t="74773" x="6596063" y="1601788"/>
          <p14:tracePt t="74781" x="6596063" y="1563688"/>
          <p14:tracePt t="74791" x="6596063" y="1527175"/>
          <p14:tracePt t="74801" x="6596063" y="1476375"/>
          <p14:tracePt t="74814" x="6596063" y="1439863"/>
          <p14:tracePt t="74822" x="6596063" y="1427163"/>
          <p14:tracePt t="74832" x="6596063" y="1414463"/>
          <p14:tracePt t="74842" x="6596063" y="1376363"/>
          <p14:tracePt t="74852" x="6596063" y="1350963"/>
          <p14:tracePt t="74865" x="6596063" y="1314450"/>
          <p14:tracePt t="74880" x="6596063" y="1276350"/>
          <p14:tracePt t="74883" x="6596063" y="1227138"/>
          <p14:tracePt t="74893" x="6596063" y="1189038"/>
          <p14:tracePt t="74903" x="6621463" y="1125538"/>
          <p14:tracePt t="74914" x="6646863" y="1038225"/>
          <p14:tracePt t="74923" x="6672263" y="976313"/>
          <p14:tracePt t="74933" x="6684963" y="950913"/>
          <p14:tracePt t="74948" x="6708775" y="925513"/>
          <p14:tracePt t="74954" x="6734175" y="876300"/>
          <p14:tracePt t="74965" x="6759575" y="850900"/>
          <p14:tracePt t="74974" x="6772275" y="838200"/>
          <p14:tracePt t="74984" x="6797675" y="801688"/>
          <p14:tracePt t="74998" x="6821488" y="763588"/>
          <p14:tracePt t="75004" x="6859588" y="725488"/>
          <p14:tracePt t="75016" x="6897688" y="700088"/>
          <p14:tracePt t="75025" x="6921500" y="688975"/>
          <p14:tracePt t="75035" x="6985000" y="638175"/>
          <p14:tracePt t="75047" x="7046913" y="600075"/>
          <p14:tracePt t="75055" x="7072313" y="588963"/>
          <p14:tracePt t="75066" x="7146925" y="563563"/>
          <p14:tracePt t="75076" x="7259638" y="525463"/>
          <p14:tracePt t="75086" x="7397750" y="476250"/>
          <p14:tracePt t="75097" x="7497763" y="463550"/>
          <p14:tracePt t="75106" x="7610475" y="450850"/>
          <p14:tracePt t="75116" x="7661275" y="450850"/>
          <p14:tracePt t="75127" x="7723188" y="450850"/>
          <p14:tracePt t="75136" x="7761288" y="450850"/>
          <p14:tracePt t="75147" x="7810500" y="450850"/>
          <p14:tracePt t="75157" x="7835900" y="463550"/>
          <p14:tracePt t="75166" x="7886700" y="487363"/>
          <p14:tracePt t="75180" x="7935913" y="512763"/>
          <p14:tracePt t="75187" x="8010525" y="576263"/>
          <p14:tracePt t="75198" x="8110538" y="676275"/>
          <p14:tracePt t="75207" x="8223250" y="825500"/>
          <p14:tracePt t="75220" x="8312150" y="938213"/>
          <p14:tracePt t="75231" x="8374063" y="1050925"/>
          <p14:tracePt t="75238" x="8424863" y="1125538"/>
          <p14:tracePt t="75249" x="8461375" y="1189038"/>
          <p14:tracePt t="75259" x="8486775" y="1227138"/>
          <p14:tracePt t="75268" x="8486775" y="1250950"/>
          <p14:tracePt t="75281" x="8499475" y="1276350"/>
          <p14:tracePt t="75289" x="8499475" y="1289050"/>
          <p14:tracePt t="75298" x="8499475" y="1314450"/>
          <p14:tracePt t="75309" x="8499475" y="1350963"/>
          <p14:tracePt t="75319" x="8499475" y="1376363"/>
          <p14:tracePt t="75332" x="8499475" y="1439863"/>
          <p14:tracePt t="75341" x="8486775" y="1527175"/>
          <p14:tracePt t="75349" x="8448675" y="1601788"/>
          <p14:tracePt t="75364" x="8424863" y="1639888"/>
          <p14:tracePt t="75369" x="8399463" y="1689100"/>
          <p14:tracePt t="75381" x="8361363" y="1714500"/>
          <p14:tracePt t="75390" x="8335963" y="1739900"/>
          <p14:tracePt t="75400" x="8299450" y="1765300"/>
          <p14:tracePt t="75414" x="8274050" y="1789113"/>
          <p14:tracePt t="75420" x="8235950" y="1801813"/>
          <p14:tracePt t="75431" x="8186738" y="1827213"/>
          <p14:tracePt t="75441" x="8161338" y="1839913"/>
          <p14:tracePt t="75450" x="8123238" y="1876425"/>
          <p14:tracePt t="75463" x="8061325" y="1914525"/>
          <p14:tracePt t="75471" x="7986713" y="1965325"/>
          <p14:tracePt t="75481" x="7910513" y="2001838"/>
          <p14:tracePt t="75491" x="7823200" y="2052638"/>
          <p14:tracePt t="75501" x="7710488" y="2114550"/>
          <p14:tracePt t="75514" x="7572375" y="2190750"/>
          <p14:tracePt t="75521" x="7448550" y="2239963"/>
          <p14:tracePt t="75531" x="7272338" y="2314575"/>
          <p14:tracePt t="75542" x="7134225" y="2365375"/>
          <p14:tracePt t="75553" x="6972300" y="2452688"/>
          <p14:tracePt t="75564" x="6821488" y="2516188"/>
          <p14:tracePt t="75573" x="6684963" y="2565400"/>
          <p14:tracePt t="75582" x="6559550" y="2603500"/>
          <p14:tracePt t="75595" x="6446838" y="2652713"/>
          <p14:tracePt t="75603" x="6321425" y="2678113"/>
          <p14:tracePt t="75614" x="6208713" y="2716213"/>
          <p14:tracePt t="75623" x="6083300" y="2740025"/>
          <p14:tracePt t="75633" x="5957888" y="2778125"/>
          <p14:tracePt t="75648" x="5857875" y="2816225"/>
          <p14:tracePt t="75654" x="5757863" y="2852738"/>
          <p14:tracePt t="75665" x="5683250" y="2852738"/>
          <p14:tracePt t="75674" x="5595938" y="2878138"/>
          <p14:tracePt t="75684" x="5519738" y="2903538"/>
          <p14:tracePt t="75696" x="5483225" y="2916238"/>
          <p14:tracePt t="75704" x="5445125" y="2928938"/>
          <p14:tracePt t="75715" x="5407025" y="2928938"/>
          <p14:tracePt t="75725" x="5370513" y="2928938"/>
          <p14:tracePt t="75734" x="5345113" y="2928938"/>
          <p14:tracePt t="75747" x="5307013" y="2928938"/>
          <p14:tracePt t="75755" x="5281613" y="2928938"/>
          <p14:tracePt t="75764" x="5245100" y="2928938"/>
          <p14:tracePt t="75775" x="5219700" y="2928938"/>
          <p14:tracePt t="75785" x="5181600" y="2928938"/>
          <p14:tracePt t="75796" x="5157788" y="2928938"/>
          <p14:tracePt t="75806" x="5132388" y="2916238"/>
          <p14:tracePt t="75815" x="5119688" y="2916238"/>
          <p14:tracePt t="75829" x="5094288" y="2916238"/>
          <p14:tracePt t="75836" x="5068888" y="2903538"/>
          <p14:tracePt t="75847" x="5032375" y="2903538"/>
          <p14:tracePt t="75856" x="5019675" y="2890838"/>
          <p14:tracePt t="75866" x="4994275" y="2890838"/>
          <p14:tracePt t="75880" x="4956175" y="2865438"/>
          <p14:tracePt t="75887" x="4906963" y="2840038"/>
          <p14:tracePt t="75897" x="4894263" y="2840038"/>
          <p14:tracePt t="75907" x="4881563" y="2828925"/>
          <p14:tracePt t="75917" x="4868863" y="2816225"/>
          <p14:tracePt t="75930" x="4856163" y="2803525"/>
          <p14:tracePt t="75937" x="4843463" y="2803525"/>
          <p14:tracePt t="75958" x="4832350" y="2790825"/>
          <p14:tracePt t="75971" x="4819650" y="2778125"/>
          <p14:tracePt t="75980" x="4806950" y="2752725"/>
          <p14:tracePt t="75988" x="4781550" y="2728913"/>
          <p14:tracePt t="75997" x="4756150" y="2690813"/>
          <p14:tracePt t="76009" x="4732338" y="2678113"/>
          <p14:tracePt t="76018" x="4706938" y="2652713"/>
          <p14:tracePt t="76030" x="4706938" y="2640013"/>
          <p14:tracePt t="76040" x="4681538" y="2627313"/>
          <p14:tracePt t="76048" x="4681538" y="2616200"/>
          <p14:tracePt t="76063" x="4668838" y="2616200"/>
          <p14:tracePt t="76090" x="4656138" y="2603500"/>
          <p14:tracePt t="76099" x="4656138" y="2590800"/>
          <p14:tracePt t="76113" x="4656138" y="2578100"/>
          <p14:tracePt t="76120" x="4656138" y="2565400"/>
          <p14:tracePt t="76130" x="4656138" y="2552700"/>
          <p14:tracePt t="76150" x="4656138" y="2540000"/>
          <p14:tracePt t="76162" x="4656138" y="2516188"/>
          <p14:tracePt t="76170" x="4643438" y="2503488"/>
          <p14:tracePt t="76180" x="4643438" y="2490788"/>
          <p14:tracePt t="76201" x="4643438" y="2478088"/>
          <p14:tracePt t="76221" x="4643438" y="2465388"/>
          <p14:tracePt t="76244" x="4643438" y="2439988"/>
          <p14:tracePt t="76262" x="4643438" y="2427288"/>
          <p14:tracePt t="76272" x="4643438" y="2414588"/>
          <p14:tracePt t="76282" x="4643438" y="2403475"/>
          <p14:tracePt t="76296" x="4643438" y="2378075"/>
          <p14:tracePt t="76302" x="4643438" y="2352675"/>
          <p14:tracePt t="76323" x="4643438" y="2339975"/>
          <p14:tracePt t="76345" x="4643438" y="2327275"/>
          <p14:tracePt t="76353" x="4643438" y="2314575"/>
          <p14:tracePt t="76373" x="4643438" y="2303463"/>
          <p14:tracePt t="76424" x="4643438" y="2290763"/>
          <p14:tracePt t="76475" x="4643438" y="2278063"/>
          <p14:tracePt t="76484" x="4656138" y="2265363"/>
          <p14:tracePt t="76495" x="4668838" y="2239963"/>
          <p14:tracePt t="76505" x="4694238" y="2239963"/>
          <p14:tracePt t="76515" x="4706938" y="2201863"/>
          <p14:tracePt t="76529" x="4756150" y="2178050"/>
          <p14:tracePt t="76535" x="4781550" y="2152650"/>
          <p14:tracePt t="76547" x="4794250" y="2127250"/>
          <p14:tracePt t="76555" x="4819650" y="2127250"/>
          <p14:tracePt t="76565" x="4819650" y="2101850"/>
          <p14:tracePt t="76579" x="4856163" y="2089150"/>
          <p14:tracePt t="76586" x="4881563" y="2065338"/>
          <p14:tracePt t="76607" x="4906963" y="2052638"/>
          <p14:tracePt t="76616" x="4919663" y="2027238"/>
          <p14:tracePt t="76629" x="4945063" y="2014538"/>
          <p14:tracePt t="76637" x="4968875" y="2001838"/>
          <p14:tracePt t="76648" x="4994275" y="1978025"/>
          <p14:tracePt t="76658" x="5006975" y="1965325"/>
          <p14:tracePt t="76667" x="5019675" y="1965325"/>
          <p14:tracePt t="76679" x="5032375" y="1952625"/>
          <p14:tracePt t="76728" x="5032375" y="1939925"/>
          <p14:tracePt t="76738" x="5045075" y="1939925"/>
          <p14:tracePt t="76761" x="5068888" y="1927225"/>
          <p14:tracePt t="76768" x="5081588" y="1914525"/>
          <p14:tracePt t="76779" x="5094288" y="1914525"/>
          <p14:tracePt t="76789" x="5119688" y="1914525"/>
          <p14:tracePt t="76798" x="5170488" y="1914525"/>
          <p14:tracePt t="76812" x="5194300" y="1914525"/>
          <p14:tracePt t="76819" x="5232400" y="1914525"/>
          <p14:tracePt t="76829" x="5270500" y="1914525"/>
          <p14:tracePt t="76840" x="5307013" y="1914525"/>
          <p14:tracePt t="76849" x="5345113" y="1914525"/>
          <p14:tracePt t="76862" x="5394325" y="1914525"/>
          <p14:tracePt t="76870" x="5432425" y="1914525"/>
          <p14:tracePt t="76880" x="5483225" y="1927225"/>
          <p14:tracePt t="76891" x="5495925" y="1927225"/>
          <p14:tracePt t="76911" x="5532438" y="1939925"/>
          <p14:tracePt t="76922" x="5545138" y="1939925"/>
          <p14:tracePt t="76931" x="5570538" y="1939925"/>
          <p14:tracePt t="76944" x="5570538" y="1952625"/>
          <p14:tracePt t="76951" x="5595938" y="1952625"/>
          <p14:tracePt t="76962" x="5595938" y="1965325"/>
          <p14:tracePt t="76971" x="5607050" y="1978025"/>
          <p14:tracePt t="76981" x="5607050" y="1989138"/>
          <p14:tracePt t="77001" x="5607050" y="2001838"/>
          <p14:tracePt t="77022" x="5607050" y="2014538"/>
          <p14:tracePt t="77032" x="5607050" y="2027238"/>
          <p14:tracePt t="77052" x="5607050" y="2039938"/>
          <p14:tracePt t="77083" x="5607050" y="2052638"/>
          <p14:tracePt t="77103" x="5607050" y="2065338"/>
          <p14:tracePt t="77114" x="5607050" y="2078038"/>
          <p14:tracePt t="77124" x="5607050" y="2089150"/>
          <p14:tracePt t="77144" x="5607050" y="2101850"/>
          <p14:tracePt t="77164" x="5607050" y="2114550"/>
          <p14:tracePt t="77177" x="5607050" y="2127250"/>
          <p14:tracePt t="77216" x="5607050" y="2139950"/>
          <p14:tracePt t="77276" x="5595938" y="2139950"/>
          <p14:tracePt t="77326" x="5583238" y="2139950"/>
          <p14:tracePt t="77336" x="5570538" y="2139950"/>
          <p14:tracePt t="77377" x="5557838" y="2139950"/>
          <p14:tracePt t="77397" x="5545138" y="2139950"/>
          <p14:tracePt t="77412" x="5532438" y="2139950"/>
          <p14:tracePt t="77418" x="5519738" y="2127250"/>
          <p14:tracePt t="77428" x="5483225" y="2114550"/>
          <p14:tracePt t="77438" x="5457825" y="2089150"/>
          <p14:tracePt t="77448" x="5407025" y="2078038"/>
          <p14:tracePt t="77461" x="5357813" y="2052638"/>
          <p14:tracePt t="77468" x="5345113" y="2039938"/>
          <p14:tracePt t="77479" x="5319713" y="2027238"/>
          <p14:tracePt t="77488" x="5307013" y="2027238"/>
          <p14:tracePt t="77498" x="5294313" y="2027238"/>
          <p14:tracePt t="77512" x="5294313" y="2014538"/>
          <p14:tracePt t="77520" x="5281613" y="2014538"/>
          <p14:tracePt t="77539" x="5270500" y="2014538"/>
          <p14:tracePt t="77561" x="5270500" y="2001838"/>
          <p14:tracePt t="77569" x="5257800" y="2001838"/>
          <p14:tracePt t="77579" x="5245100" y="1989138"/>
          <p14:tracePt t="77600" x="5232400" y="1978025"/>
          <p14:tracePt t="77651" x="5232400" y="1965325"/>
          <p14:tracePt t="77721" x="5232400" y="1952625"/>
          <p14:tracePt t="78806" x="5245100" y="1965325"/>
          <p14:tracePt t="78816" x="5245100" y="1978025"/>
          <p14:tracePt t="78826" x="5245100" y="1989138"/>
          <p14:tracePt t="78836" x="5257800" y="2027238"/>
          <p14:tracePt t="78846" x="5270500" y="2065338"/>
          <p14:tracePt t="78860" x="5270500" y="2114550"/>
          <p14:tracePt t="78866" x="5270500" y="2190750"/>
          <p14:tracePt t="78877" x="5270500" y="2265363"/>
          <p14:tracePt t="78891" x="5270500" y="2303463"/>
          <p14:tracePt t="78899" x="5270500" y="2365375"/>
          <p14:tracePt t="78910" x="5270500" y="2414588"/>
          <p14:tracePt t="78917" x="5257800" y="2452688"/>
          <p14:tracePt t="78927" x="5245100" y="2490788"/>
          <p14:tracePt t="78938" x="5232400" y="2540000"/>
          <p14:tracePt t="78948" x="5207000" y="2590800"/>
          <p14:tracePt t="78959" x="5181600" y="2678113"/>
          <p14:tracePt t="78969" x="5145088" y="2803525"/>
          <p14:tracePt t="78978" x="5081588" y="2941638"/>
          <p14:tracePt t="78993" x="5032375" y="3065463"/>
          <p14:tracePt t="78998" x="4994275" y="3141663"/>
          <p14:tracePt t="79010" x="4956175" y="3203575"/>
          <p14:tracePt t="79019" x="4932363" y="3241675"/>
          <p14:tracePt t="79028" x="4894263" y="3267075"/>
          <p14:tracePt t="79043" x="4868863" y="3290888"/>
          <p14:tracePt t="79049" x="4856163" y="3303588"/>
          <p14:tracePt t="79061" x="4843463" y="3316288"/>
          <p14:tracePt t="79070" x="4832350" y="3341688"/>
          <p14:tracePt t="79079" x="4819650" y="3341688"/>
          <p14:tracePt t="79093" x="4806950" y="3367088"/>
          <p14:tracePt t="79100" x="4794250" y="3378200"/>
          <p14:tracePt t="79110" x="4781550" y="3390900"/>
          <p14:tracePt t="79120" x="4743450" y="3403600"/>
          <p14:tracePt t="79130" x="4719638" y="3441700"/>
          <p14:tracePt t="79142" x="4656138" y="3479800"/>
          <p14:tracePt t="79151" x="4594225" y="3516313"/>
          <p14:tracePt t="79161" x="4556125" y="3541713"/>
          <p14:tracePt t="79176" x="4518025" y="3579813"/>
          <p14:tracePt t="79181" x="4481513" y="3590925"/>
          <p14:tracePt t="79191" x="4443413" y="3616325"/>
          <p14:tracePt t="79202" x="4418013" y="3629025"/>
          <p14:tracePt t="79211" x="4381500" y="3641725"/>
          <p14:tracePt t="79225" x="4318000" y="3679825"/>
          <p14:tracePt t="79232" x="4281488" y="3692525"/>
          <p14:tracePt t="79243" x="4230688" y="3703638"/>
          <p14:tracePt t="79252" x="4192588" y="3716338"/>
          <p14:tracePt t="79265" x="4143375" y="3729038"/>
          <p14:tracePt t="79276" x="4117975" y="3741738"/>
          <p14:tracePt t="79282" x="4081463" y="3741738"/>
          <p14:tracePt t="79292" x="4068763" y="3741738"/>
          <p14:tracePt t="79304" x="4030663" y="3754438"/>
          <p14:tracePt t="79312" x="4005263" y="3754438"/>
          <p14:tracePt t="79325" x="3930650" y="3767138"/>
          <p14:tracePt t="79333" x="3892550" y="3779838"/>
          <p14:tracePt t="79343" x="3805238" y="3792538"/>
          <p14:tracePt t="79354" x="3743325" y="3792538"/>
          <p14:tracePt t="79364" x="3692525" y="3803650"/>
          <p14:tracePt t="79376" x="3592513" y="3816350"/>
          <p14:tracePt t="79383" x="3479800" y="3829050"/>
          <p14:tracePt t="79394" x="3354388" y="3841750"/>
          <p14:tracePt t="79404" x="3254375" y="3841750"/>
          <p14:tracePt t="79414" x="3167063" y="3841750"/>
          <p14:tracePt t="79425" x="3116263" y="3841750"/>
          <p14:tracePt t="79435" x="3016250" y="3841750"/>
          <p14:tracePt t="79444" x="2903538" y="3816350"/>
          <p14:tracePt t="79458" x="2790825" y="3767138"/>
          <p14:tracePt t="79465" x="2703513" y="3729038"/>
          <p14:tracePt t="79476" x="2641600" y="3692525"/>
          <p14:tracePt t="79485" x="2578100" y="3679825"/>
          <p14:tracePt t="79495" x="2541588" y="3641725"/>
          <p14:tracePt t="79509" x="2490788" y="3590925"/>
          <p14:tracePt t="79515" x="2452688" y="3554413"/>
          <p14:tracePt t="79526" x="2416175" y="3529013"/>
          <p14:tracePt t="79535" x="2390775" y="3479800"/>
          <p14:tracePt t="79546" x="2378075" y="3429000"/>
          <p14:tracePt t="79560" x="2352675" y="3367088"/>
          <p14:tracePt t="79566" x="2352675" y="3303588"/>
          <p14:tracePt t="79576" x="2352675" y="3254375"/>
          <p14:tracePt t="79587" x="2352675" y="3216275"/>
          <p14:tracePt t="79596" x="2352675" y="3178175"/>
          <p14:tracePt t="79608" x="2352675" y="3141663"/>
          <p14:tracePt t="79617" x="2352675" y="3116263"/>
          <p14:tracePt t="79627" x="2352675" y="3090863"/>
          <p14:tracePt t="79640" x="2365375" y="3065463"/>
          <p14:tracePt t="79647" x="2403475" y="3016250"/>
          <p14:tracePt t="79659" x="2428875" y="2965450"/>
          <p14:tracePt t="79667" x="2441575" y="2941638"/>
          <p14:tracePt t="79677" x="2465388" y="2928938"/>
          <p14:tracePt t="79692" x="2465388" y="2916238"/>
          <p14:tracePt t="79698" x="2478088" y="2903538"/>
          <p14:tracePt t="79718" x="2478088" y="2890838"/>
          <p14:tracePt t="79728" x="2503488" y="2878138"/>
          <p14:tracePt t="79741" x="2528888" y="2852738"/>
          <p14:tracePt t="79749" x="2541588" y="2852738"/>
          <p14:tracePt t="79760" x="2554288" y="2840038"/>
          <p14:tracePt t="79769" x="2565400" y="2840038"/>
          <p14:tracePt t="79779" x="2565400" y="2828925"/>
          <p14:tracePt t="79791" x="2590800" y="2816225"/>
          <p14:tracePt t="79799" x="2603500" y="2803525"/>
          <p14:tracePt t="79809" x="2616200" y="2803525"/>
          <p14:tracePt t="79829" x="2628900" y="2790825"/>
          <p14:tracePt t="79850" x="2641600" y="2778125"/>
          <p14:tracePt t="79861" x="2667000" y="2778125"/>
          <p14:tracePt t="79874" x="2703513" y="2778125"/>
          <p14:tracePt t="79880" x="2741613" y="2765425"/>
          <p14:tracePt t="79904" x="2841625" y="2728913"/>
          <p14:tracePt t="79910" x="2890838" y="2703513"/>
          <p14:tracePt t="79924" x="2928938" y="2703513"/>
          <p14:tracePt t="79931" x="2992438" y="2690813"/>
          <p14:tracePt t="79942" x="3016250" y="2678113"/>
          <p14:tracePt t="79951" x="3092450" y="2665413"/>
          <p14:tracePt t="79961" x="3167063" y="2640013"/>
          <p14:tracePt t="79975" x="3254375" y="2627313"/>
          <p14:tracePt t="79982" x="3367088" y="2616200"/>
          <p14:tracePt t="79993" x="3492500" y="2603500"/>
          <p14:tracePt t="80002" x="3579813" y="2578100"/>
          <p14:tracePt t="80012" x="3654425" y="2565400"/>
          <p14:tracePt t="80025" x="3717925" y="2552700"/>
          <p14:tracePt t="80032" x="3779838" y="2540000"/>
          <p14:tracePt t="80043" x="3867150" y="2527300"/>
          <p14:tracePt t="80053" x="3943350" y="2516188"/>
          <p14:tracePt t="80062" x="4005263" y="2516188"/>
          <p14:tracePt t="80075" x="4081463" y="2490788"/>
          <p14:tracePt t="80083" x="4117975" y="2490788"/>
          <p14:tracePt t="80093" x="4168775" y="2478088"/>
          <p14:tracePt t="80108" x="4192588" y="2478088"/>
          <p14:tracePt t="80113" x="4243388" y="2465388"/>
          <p14:tracePt t="80125" x="4256088" y="2465388"/>
          <p14:tracePt t="80134" x="4281488" y="2465388"/>
          <p14:tracePt t="80144" x="4294188" y="2465388"/>
          <p14:tracePt t="80157" x="4318000" y="2465388"/>
          <p14:tracePt t="80164" x="4343400" y="2465388"/>
          <p14:tracePt t="80176" x="4381500" y="2465388"/>
          <p14:tracePt t="80185" x="4418013" y="2478088"/>
          <p14:tracePt t="80195" x="4468813" y="2490788"/>
          <p14:tracePt t="80208" x="4518025" y="2516188"/>
          <p14:tracePt t="80214" x="4556125" y="2540000"/>
          <p14:tracePt t="80226" x="4594225" y="2565400"/>
          <p14:tracePt t="80236" x="4643438" y="2590800"/>
          <p14:tracePt t="80246" x="4681538" y="2627313"/>
          <p14:tracePt t="80257" x="4719638" y="2665413"/>
          <p14:tracePt t="80265" x="4756150" y="2703513"/>
          <p14:tracePt t="80275" x="4794250" y="2728913"/>
          <p14:tracePt t="80286" x="4794250" y="2752725"/>
          <p14:tracePt t="80296" x="4806950" y="2765425"/>
          <p14:tracePt t="80308" x="4819650" y="2803525"/>
          <p14:tracePt t="80316" x="4819650" y="2816225"/>
          <p14:tracePt t="80326" x="4819650" y="2828925"/>
          <p14:tracePt t="80340" x="4819650" y="2852738"/>
          <p14:tracePt t="80346" x="4819650" y="2865438"/>
          <p14:tracePt t="80357" x="4819650" y="2890838"/>
          <p14:tracePt t="80367" x="4819650" y="2928938"/>
          <p14:tracePt t="80377" x="4819650" y="2990850"/>
          <p14:tracePt t="80390" x="4806950" y="3065463"/>
          <p14:tracePt t="80397" x="4794250" y="3116263"/>
          <p14:tracePt t="80408" x="4768850" y="3178175"/>
          <p14:tracePt t="80417" x="4743450" y="3216275"/>
          <p14:tracePt t="80427" x="4732338" y="3254375"/>
          <p14:tracePt t="80441" x="4694238" y="3290888"/>
          <p14:tracePt t="80448" x="4681538" y="3316288"/>
          <p14:tracePt t="80459" x="4668838" y="3328988"/>
          <p14:tracePt t="80469" x="4656138" y="3354388"/>
          <p14:tracePt t="80478" x="4643438" y="3354388"/>
          <p14:tracePt t="80491" x="4630738" y="3367088"/>
          <p14:tracePt t="80499" x="4630738" y="3378200"/>
          <p14:tracePt t="80509" x="4619625" y="3378200"/>
          <p14:tracePt t="80519" x="4606925" y="3390900"/>
          <p14:tracePt t="80529" x="4581525" y="3416300"/>
          <p14:tracePt t="80541" x="4543425" y="3454400"/>
          <p14:tracePt t="80549" x="4518025" y="3479800"/>
          <p14:tracePt t="80560" x="4481513" y="3516313"/>
          <p14:tracePt t="80574" x="4456113" y="3529013"/>
          <p14:tracePt t="80580" x="4430713" y="3541713"/>
          <p14:tracePt t="80591" x="4406900" y="3567113"/>
          <p14:tracePt t="80600" x="4368800" y="3579813"/>
          <p14:tracePt t="80610" x="4318000" y="3590925"/>
          <p14:tracePt t="80624" x="4268788" y="3616325"/>
          <p14:tracePt t="80631" x="4192588" y="3629025"/>
          <p14:tracePt t="80642" x="4156075" y="3641725"/>
          <p14:tracePt t="80651" x="4105275" y="3641725"/>
          <p14:tracePt t="80661" x="4081463" y="3641725"/>
          <p14:tracePt t="80674" x="4043363" y="3641725"/>
          <p14:tracePt t="80681" x="4005263" y="3641725"/>
          <p14:tracePt t="80691" x="3968750" y="3641725"/>
          <p14:tracePt t="80702" x="3917950" y="3641725"/>
          <p14:tracePt t="80711" x="3867150" y="3641725"/>
          <p14:tracePt t="80724" x="3779838" y="3641725"/>
          <p14:tracePt t="80732" x="3692525" y="3603625"/>
          <p14:tracePt t="80742" x="3579813" y="3567113"/>
          <p14:tracePt t="80752" x="3479800" y="3503613"/>
          <p14:tracePt t="80762" x="3392488" y="3454400"/>
          <p14:tracePt t="80773" x="3328988" y="3416300"/>
          <p14:tracePt t="80782" x="3305175" y="3403600"/>
          <p14:tracePt t="80792" x="3267075" y="3378200"/>
          <p14:tracePt t="80807" x="3228975" y="3354388"/>
          <p14:tracePt t="80812" x="3205163" y="3303588"/>
          <p14:tracePt t="80824" x="3154363" y="3278188"/>
          <p14:tracePt t="80833" x="3141663" y="3254375"/>
          <p14:tracePt t="80843" x="3116263" y="3216275"/>
          <p14:tracePt t="80857" x="3079750" y="3178175"/>
          <p14:tracePt t="80863" x="3054350" y="3128963"/>
          <p14:tracePt t="80874" x="3016250" y="3078163"/>
          <p14:tracePt t="80889" x="2992438" y="3016250"/>
          <p14:tracePt t="80893" x="2979738" y="2978150"/>
          <p14:tracePt t="80908" x="2954338" y="2916238"/>
          <p14:tracePt t="80914" x="2928938" y="2878138"/>
          <p14:tracePt t="80925" x="2916238" y="2865438"/>
          <p14:tracePt t="80934" x="2916238" y="2816225"/>
          <p14:tracePt t="80944" x="2916238" y="2790825"/>
          <p14:tracePt t="80957" x="2903538" y="2778125"/>
          <p14:tracePt t="80965" x="2903538" y="2752725"/>
          <p14:tracePt t="80975" x="2903538" y="2740025"/>
          <p14:tracePt t="80985" x="2903538" y="2716213"/>
          <p14:tracePt t="80995" x="2903538" y="2703513"/>
          <p14:tracePt t="81006" x="2903538" y="2690813"/>
          <p14:tracePt t="81015" x="2903538" y="2678113"/>
          <p14:tracePt t="81025" x="2903538" y="2665413"/>
          <p14:tracePt t="81039" x="2903538" y="2640013"/>
          <p14:tracePt t="81046" x="2903538" y="2627313"/>
          <p14:tracePt t="81066" x="2903538" y="2616200"/>
          <p14:tracePt t="81088" x="2903538" y="2603500"/>
          <p14:tracePt t="81118" x="2903538" y="2590800"/>
          <p14:tracePt t="81157" x="2916238" y="2578100"/>
          <p14:tracePt t="81168" x="2954338" y="2565400"/>
          <p14:tracePt t="81178" x="2992438" y="2540000"/>
          <p14:tracePt t="81188" x="3067050" y="2503488"/>
          <p14:tracePt t="81198" x="3192463" y="2439988"/>
          <p14:tracePt t="81208" x="3279775" y="2403475"/>
          <p14:tracePt t="81223" x="3367088" y="2339975"/>
          <p14:tracePt t="81228" x="3429000" y="2314575"/>
          <p14:tracePt t="81240" x="3492500" y="2290763"/>
          <p14:tracePt t="81249" x="3554413" y="2278063"/>
          <p14:tracePt t="81258" x="3579813" y="2265363"/>
          <p14:tracePt t="81273" x="3617913" y="2252663"/>
          <p14:tracePt t="81279" x="3630613" y="2252663"/>
          <p14:tracePt t="81290" x="3667125" y="2252663"/>
          <p14:tracePt t="81299" x="3679825" y="2239963"/>
          <p14:tracePt t="81309" x="3705225" y="2239963"/>
          <p14:tracePt t="81322" x="3730625" y="2227263"/>
          <p14:tracePt t="81329" x="3779838" y="2227263"/>
          <p14:tracePt t="81340" x="3830638" y="2227263"/>
          <p14:tracePt t="81350" x="3917950" y="2227263"/>
          <p14:tracePt t="81360" x="3956050" y="2227263"/>
          <p14:tracePt t="81372" x="4005263" y="2227263"/>
          <p14:tracePt t="81380" x="4030663" y="2227263"/>
          <p14:tracePt t="81390" x="4056063" y="2227263"/>
          <p14:tracePt t="81401" x="4081463" y="2227263"/>
          <p14:tracePt t="81412" x="4130675" y="2227263"/>
          <p14:tracePt t="81422" x="4168775" y="2252663"/>
          <p14:tracePt t="81431" x="4217988" y="2252663"/>
          <p14:tracePt t="81441" x="4281488" y="2290763"/>
          <p14:tracePt t="81455" x="4356100" y="2327275"/>
          <p14:tracePt t="81462" x="4430713" y="2365375"/>
          <p14:tracePt t="81473" x="4481513" y="2403475"/>
          <p14:tracePt t="81482" x="4518025" y="2427288"/>
          <p14:tracePt t="81492" x="4556125" y="2439988"/>
          <p14:tracePt t="81506" x="4568825" y="2452688"/>
          <p14:tracePt t="81513" x="4581525" y="2452688"/>
          <p14:tracePt t="81524" x="4594225" y="2465388"/>
          <p14:tracePt t="81532" x="4594225" y="2478088"/>
          <p14:tracePt t="81542" x="4606925" y="2478088"/>
          <p14:tracePt t="81556" x="4606925" y="2490788"/>
          <p14:tracePt t="81563" x="4619625" y="2516188"/>
          <p14:tracePt t="81573" x="4630738" y="2565400"/>
          <p14:tracePt t="81583" x="4643438" y="2616200"/>
          <p14:tracePt t="81593" x="4656138" y="2665413"/>
          <p14:tracePt t="81607" x="4656138" y="2728913"/>
          <p14:tracePt t="81613" x="4656138" y="2778125"/>
          <p14:tracePt t="81623" x="4656138" y="2828925"/>
          <p14:tracePt t="81634" x="4656138" y="2852738"/>
          <p14:tracePt t="81644" x="4656138" y="2890838"/>
          <p14:tracePt t="81655" x="4656138" y="2916238"/>
          <p14:tracePt t="81665" x="4656138" y="2952750"/>
          <p14:tracePt t="81674" x="4656138" y="2978150"/>
          <p14:tracePt t="81687" x="4643438" y="3016250"/>
          <p14:tracePt t="81694" x="4630738" y="3054350"/>
          <p14:tracePt t="81706" x="4619625" y="3103563"/>
          <p14:tracePt t="81715" x="4606925" y="3154363"/>
          <p14:tracePt t="81725" x="4594225" y="3216275"/>
          <p14:tracePt t="81739" x="4594225" y="3241675"/>
          <p14:tracePt t="81745" x="4594225" y="3278188"/>
          <p14:tracePt t="81755" x="4581525" y="3290888"/>
          <p14:tracePt t="81766" x="4568825" y="3316288"/>
          <p14:tracePt t="81787" x="4556125" y="3328988"/>
          <p14:tracePt t="81806" x="4556125" y="3354388"/>
          <p14:tracePt t="81816" x="4530725" y="3367088"/>
          <p14:tracePt t="81829" x="4518025" y="3378200"/>
          <p14:tracePt t="81839" x="4494213" y="3416300"/>
          <p14:tracePt t="81846" x="4468813" y="3429000"/>
          <p14:tracePt t="81857" x="4456113" y="3454400"/>
          <p14:tracePt t="81867" x="4418013" y="3479800"/>
          <p14:tracePt t="81877" x="4406900" y="3490913"/>
          <p14:tracePt t="81889" x="4381500" y="3503613"/>
          <p14:tracePt t="81897" x="4356100" y="3516313"/>
          <p14:tracePt t="81907" x="4330700" y="3516313"/>
          <p14:tracePt t="81921" x="4318000" y="3529013"/>
          <p14:tracePt t="81928" x="4294188" y="3529013"/>
          <p14:tracePt t="81938" x="4268788" y="3541713"/>
          <p14:tracePt t="81948" x="4243388" y="3541713"/>
          <p14:tracePt t="81958" x="4230688" y="3554413"/>
          <p14:tracePt t="81972" x="4192588" y="3554413"/>
          <p14:tracePt t="81979" x="4156075" y="3567113"/>
          <p14:tracePt t="81989" x="4130675" y="3579813"/>
          <p14:tracePt t="82000" x="4117975" y="3579813"/>
          <p14:tracePt t="82008" x="4092575" y="3590925"/>
          <p14:tracePt t="82022" x="4068763" y="3590925"/>
          <p14:tracePt t="82029" x="4043363" y="3590925"/>
          <p14:tracePt t="82039" x="4030663" y="3590925"/>
          <p14:tracePt t="82049" x="4005263" y="3603625"/>
          <p14:tracePt t="82060" x="3992563" y="3603625"/>
          <p14:tracePt t="82072" x="3956050" y="3603625"/>
          <p14:tracePt t="82080" x="3943350" y="3603625"/>
          <p14:tracePt t="82089" x="3930650" y="3603625"/>
          <p14:tracePt t="82101" x="3892550" y="3603625"/>
          <p14:tracePt t="82111" x="3867150" y="3603625"/>
          <p14:tracePt t="82121" x="3830638" y="3603625"/>
          <p14:tracePt t="82130" x="3805238" y="3603625"/>
          <p14:tracePt t="82140" x="3779838" y="3603625"/>
          <p14:tracePt t="82154" x="3756025" y="3603625"/>
          <p14:tracePt t="82161" x="3717925" y="3603625"/>
          <p14:tracePt t="82172" x="3692525" y="3603625"/>
          <p14:tracePt t="82181" x="3654425" y="3603625"/>
          <p14:tracePt t="82194" x="3605213" y="3603625"/>
          <p14:tracePt t="82205" x="3554413" y="3603625"/>
          <p14:tracePt t="82212" x="3517900" y="3603625"/>
          <p14:tracePt t="82222" x="3479800" y="3603625"/>
          <p14:tracePt t="82232" x="3454400" y="3603625"/>
          <p14:tracePt t="82242" x="3417888" y="3603625"/>
          <p14:tracePt t="82254" x="3405188" y="3603625"/>
          <p14:tracePt t="82262" x="3367088" y="3603625"/>
          <p14:tracePt t="82273" x="3354388" y="3603625"/>
          <p14:tracePt t="82283" x="3305175" y="3603625"/>
          <p14:tracePt t="82294" x="3279775" y="3603625"/>
          <p14:tracePt t="82304" x="3254375" y="3603625"/>
          <p14:tracePt t="82313" x="3216275" y="3579813"/>
          <p14:tracePt t="82322" x="3179763" y="3567113"/>
          <p14:tracePt t="82334" x="3167063" y="3567113"/>
          <p14:tracePt t="82343" x="3141663" y="3554413"/>
          <p14:tracePt t="82355" x="3128963" y="3554413"/>
          <p14:tracePt t="82363" x="3103563" y="3541713"/>
          <p14:tracePt t="82373" x="3092450" y="3529013"/>
          <p14:tracePt t="82387" x="3067050" y="3503613"/>
          <p14:tracePt t="82394" x="3041650" y="3503613"/>
          <p14:tracePt t="82405" x="3041650" y="3479800"/>
          <p14:tracePt t="82414" x="3016250" y="3479800"/>
          <p14:tracePt t="82424" x="3016250" y="3441700"/>
          <p14:tracePt t="82437" x="2992438" y="3429000"/>
          <p14:tracePt t="82444" x="2979738" y="3403600"/>
          <p14:tracePt t="82456" x="2967038" y="3390900"/>
          <p14:tracePt t="82465" x="2954338" y="3390900"/>
          <p14:tracePt t="82475" x="2954338" y="3378200"/>
          <p14:tracePt t="82488" x="2941638" y="3354388"/>
          <p14:tracePt t="82495" x="2928938" y="3328988"/>
          <p14:tracePt t="82506" x="2928938" y="3316288"/>
          <p14:tracePt t="82516" x="2928938" y="3303588"/>
          <p14:tracePt t="82526" x="2916238" y="3290888"/>
          <p14:tracePt t="82538" x="2916238" y="3278188"/>
          <p14:tracePt t="82546" x="2916238" y="3267075"/>
          <p14:tracePt t="82556" x="2916238" y="3254375"/>
          <p14:tracePt t="82567" x="2916238" y="3228975"/>
          <p14:tracePt t="82576" x="2916238" y="3203575"/>
          <p14:tracePt t="82597" x="2916238" y="3178175"/>
          <p14:tracePt t="82619" x="2916238" y="3165475"/>
          <p14:tracePt t="82637" x="2916238" y="3154363"/>
          <p14:tracePt t="82677" x="2916238" y="3141663"/>
          <p14:tracePt t="82708" x="2916238" y="3128963"/>
          <p14:tracePt t="82720" x="2916238" y="3116263"/>
          <p14:tracePt t="82729" x="2916238" y="3090863"/>
          <p14:tracePt t="82738" x="2941638" y="3078163"/>
          <p14:tracePt t="82749" x="2941638" y="3065463"/>
          <p14:tracePt t="82759" x="2954338" y="3054350"/>
          <p14:tracePt t="82780" x="2967038" y="3041650"/>
          <p14:tracePt t="82789" x="2979738" y="3028950"/>
          <p14:tracePt t="82800" x="2992438" y="3016250"/>
          <p14:tracePt t="82810" x="3003550" y="3003550"/>
          <p14:tracePt t="82821" x="3016250" y="3003550"/>
          <p14:tracePt t="82830" x="3016250" y="2990850"/>
          <p14:tracePt t="82840" x="3041650" y="2965450"/>
          <p14:tracePt t="82854" x="3079750" y="2941638"/>
          <p14:tracePt t="82860" x="3092450" y="2916238"/>
          <p14:tracePt t="82876" x="3103563" y="2903538"/>
          <p14:tracePt t="82882" x="3128963" y="2878138"/>
          <p14:tracePt t="82911" x="3141663" y="2865438"/>
          <p14:tracePt t="82932" x="3154363" y="2865438"/>
          <p14:tracePt t="82953" x="3154363" y="2852738"/>
          <p14:tracePt t="82961" x="3167063" y="2852738"/>
          <p14:tracePt t="82973" x="3179763" y="2840038"/>
          <p14:tracePt t="82982" x="3205163" y="2816225"/>
          <p14:tracePt t="82992" x="3228975" y="2816225"/>
          <p14:tracePt t="83004" x="3279775" y="2778125"/>
          <p14:tracePt t="83012" x="3317875" y="2765425"/>
          <p14:tracePt t="83022" x="3341688" y="2752725"/>
          <p14:tracePt t="83033" x="3367088" y="2740025"/>
          <p14:tracePt t="83043" x="3392488" y="2728913"/>
          <p14:tracePt t="83053" x="3405188" y="2716213"/>
          <p14:tracePt t="83063" x="3417888" y="2703513"/>
          <p14:tracePt t="83074" x="3429000" y="2703513"/>
          <p14:tracePt t="83087" x="3441700" y="2703513"/>
          <p14:tracePt t="83093" x="3454400" y="2703513"/>
          <p14:tracePt t="83104" x="3467100" y="2690813"/>
          <p14:tracePt t="83114" x="3479800" y="2690813"/>
          <p14:tracePt t="83124" x="3492500" y="2690813"/>
          <p14:tracePt t="83138" x="3505200" y="2690813"/>
          <p14:tracePt t="83144" x="3517900" y="2690813"/>
          <p14:tracePt t="83154" x="3554413" y="2690813"/>
          <p14:tracePt t="83165" x="3567113" y="2690813"/>
          <p14:tracePt t="83176" x="3592513" y="2690813"/>
          <p14:tracePt t="83187" x="3605213" y="2690813"/>
          <p14:tracePt t="83195" x="3630613" y="2690813"/>
          <p14:tracePt t="83204" x="3654425" y="2690813"/>
          <p14:tracePt t="83215" x="3717925" y="2690813"/>
          <p14:tracePt t="83225" x="3743325" y="2690813"/>
          <p14:tracePt t="83237" x="3779838" y="2690813"/>
          <p14:tracePt t="83245" x="3792538" y="2690813"/>
          <p14:tracePt t="83255" x="3817938" y="2703513"/>
          <p14:tracePt t="83276" x="3830638" y="2703513"/>
          <p14:tracePt t="83287" x="3843338" y="2703513"/>
          <p14:tracePt t="83296" x="3856038" y="2716213"/>
          <p14:tracePt t="83306" x="3867150" y="2716213"/>
          <p14:tracePt t="83321" x="3879850" y="2716213"/>
          <p14:tracePt t="83326" x="3905250" y="2740025"/>
          <p14:tracePt t="83337" x="3930650" y="2752725"/>
          <p14:tracePt t="83347" x="3956050" y="2752725"/>
          <p14:tracePt t="83357" x="3956050" y="2765425"/>
          <p14:tracePt t="83371" x="3992563" y="2778125"/>
          <p14:tracePt t="83377" x="4017963" y="2790825"/>
          <p14:tracePt t="83387" x="4043363" y="2803525"/>
          <p14:tracePt t="83408" x="4068763" y="2816225"/>
          <p14:tracePt t="83420" x="4068763" y="2828925"/>
          <p14:tracePt t="83428" x="4081463" y="2828925"/>
          <p14:tracePt t="83438" x="4092575" y="2840038"/>
          <p14:tracePt t="83449" x="4105275" y="2840038"/>
          <p14:tracePt t="83458" x="4130675" y="2852738"/>
          <p14:tracePt t="83470" x="4130675" y="2865438"/>
          <p14:tracePt t="83478" x="4143375" y="2865438"/>
          <p14:tracePt t="83488" x="4156075" y="2878138"/>
          <p14:tracePt t="83503" x="4168775" y="2878138"/>
          <p14:tracePt t="83509" x="4181475" y="2890838"/>
          <p14:tracePt t="83520" x="4181475" y="2903538"/>
          <p14:tracePt t="83529" x="4192588" y="2903538"/>
          <p14:tracePt t="83552" x="4205288" y="2916238"/>
          <p14:tracePt t="83560" x="4230688" y="2928938"/>
          <p14:tracePt t="83570" x="4230688" y="2941638"/>
          <p14:tracePt t="83580" x="4243388" y="2952750"/>
          <p14:tracePt t="83590" x="4256088" y="2952750"/>
          <p14:tracePt t="83603" x="4268788" y="2965450"/>
          <p14:tracePt t="83610" x="4281488" y="2978150"/>
          <p14:tracePt t="83631" x="4294188" y="2990850"/>
          <p14:tracePt t="83641" x="4305300" y="2990850"/>
          <p14:tracePt t="83653" x="4305300" y="3003550"/>
          <p14:tracePt t="83661" x="4305300" y="3016250"/>
          <p14:tracePt t="83671" x="4318000" y="3028950"/>
          <p14:tracePt t="83682" x="4330700" y="3041650"/>
          <p14:tracePt t="83691" x="4343400" y="3065463"/>
          <p14:tracePt t="83703" x="4356100" y="3078163"/>
          <p14:tracePt t="83712" x="4394200" y="3116263"/>
          <p14:tracePt t="83722" x="4430713" y="3190875"/>
          <p14:tracePt t="83735" x="4443413" y="3254375"/>
          <p14:tracePt t="83742" x="4456113" y="3278188"/>
          <p14:tracePt t="83754" x="4468813" y="3316288"/>
          <p14:tracePt t="83762" x="4481513" y="3328988"/>
          <p14:tracePt t="83773" x="4481513" y="3354388"/>
          <p14:tracePt t="83786" x="4481513" y="3367088"/>
          <p14:tracePt t="83802" x="4481513" y="3378200"/>
          <p14:tracePt t="83835" x="4481513" y="3390900"/>
          <p14:tracePt t="83894" x="4506913" y="3390900"/>
          <p14:tracePt t="83904" x="4543425" y="3378200"/>
          <p14:tracePt t="83914" x="4606925" y="3316288"/>
          <p14:tracePt t="83925" x="4732338" y="3203575"/>
          <p14:tracePt t="83935" x="4856163" y="3078163"/>
          <p14:tracePt t="83945" x="5032375" y="2916238"/>
          <p14:tracePt t="83955" x="5157788" y="2803525"/>
          <p14:tracePt t="83969" x="5332413" y="2652713"/>
          <p14:tracePt t="83976" x="5419725" y="2540000"/>
          <p14:tracePt t="83986" x="5519738" y="2439988"/>
          <p14:tracePt t="83996" x="5583238" y="2378075"/>
          <p14:tracePt t="84005" x="5645150" y="2339975"/>
          <p14:tracePt t="84020" x="5695950" y="2278063"/>
          <p14:tracePt t="84026" x="5770563" y="2227263"/>
          <p14:tracePt t="84037" x="5832475" y="2190750"/>
          <p14:tracePt t="84047" x="5895975" y="2165350"/>
          <p14:tracePt t="84056" x="5945188" y="2152650"/>
          <p14:tracePt t="84070" x="5995988" y="2139950"/>
          <p14:tracePt t="84077" x="6070600" y="2139950"/>
          <p14:tracePt t="84088" x="6121400" y="2139950"/>
          <p14:tracePt t="84098" x="6157913" y="2139950"/>
          <p14:tracePt t="84107" x="6208713" y="2127250"/>
          <p14:tracePt t="84119" x="6234113" y="2127250"/>
          <p14:tracePt t="84127" x="6283325" y="2127250"/>
          <p14:tracePt t="84138" x="6346825" y="2114550"/>
          <p14:tracePt t="84153" x="6446838" y="2089150"/>
          <p14:tracePt t="84157" x="6559550" y="2065338"/>
          <p14:tracePt t="84169" x="6684963" y="2039938"/>
          <p14:tracePt t="84178" x="6784975" y="2001838"/>
          <p14:tracePt t="84188" x="6897688" y="1965325"/>
          <p14:tracePt t="84201" x="6985000" y="1939925"/>
          <p14:tracePt t="84209" x="7046913" y="1927225"/>
          <p14:tracePt t="84220" x="7123113" y="1901825"/>
          <p14:tracePt t="84229" x="7197725" y="1901825"/>
          <p14:tracePt t="84238" x="7259638" y="1876425"/>
          <p14:tracePt t="84252" x="7348538" y="1865313"/>
          <p14:tracePt t="84259" x="7423150" y="1852613"/>
          <p14:tracePt t="84270" x="7472363" y="1839913"/>
          <p14:tracePt t="84279" x="7535863" y="1814513"/>
          <p14:tracePt t="84290" x="7561263" y="1814513"/>
          <p14:tracePt t="84303" x="7585075" y="1801813"/>
          <p14:tracePt t="84310" x="7597775" y="1801813"/>
          <p14:tracePt t="84320" x="7623175" y="1801813"/>
          <p14:tracePt t="84341" x="7623175" y="1789113"/>
          <p14:tracePt t="84353" x="7635875" y="1789113"/>
          <p14:tracePt t="84370" x="7635875" y="1776413"/>
          <p14:tracePt t="84918" x="7623175" y="1789113"/>
          <p14:tracePt t="84929" x="7597775" y="1814513"/>
          <p14:tracePt t="84938" x="7523163" y="1852613"/>
          <p14:tracePt t="84950" x="7459663" y="1914525"/>
          <p14:tracePt t="84959" x="7385050" y="1978025"/>
          <p14:tracePt t="84968" x="7335838" y="2027238"/>
          <p14:tracePt t="84980" x="7259638" y="2078038"/>
          <p14:tracePt t="84989" x="7185025" y="2127250"/>
          <p14:tracePt t="85002" x="7134225" y="2139950"/>
          <p14:tracePt t="85009" x="7072313" y="2165350"/>
          <p14:tracePt t="85019" x="7010400" y="2178050"/>
          <p14:tracePt t="85030" x="6946900" y="2178050"/>
          <p14:tracePt t="85040" x="6859588" y="2178050"/>
          <p14:tracePt t="85051" x="6808788" y="2178050"/>
          <p14:tracePt t="85060" x="6721475" y="2139950"/>
          <p14:tracePt t="85070" x="6608763" y="2052638"/>
          <p14:tracePt t="85085" x="6496050" y="1939925"/>
          <p14:tracePt t="85090" x="6421438" y="1865313"/>
          <p14:tracePt t="85102" x="6359525" y="1801813"/>
          <p14:tracePt t="85111" x="6308725" y="1739900"/>
          <p14:tracePt t="85124" x="6270625" y="1701800"/>
          <p14:tracePt t="85135" x="6259513" y="1663700"/>
          <p14:tracePt t="85141" x="6234113" y="1601788"/>
          <p14:tracePt t="85152" x="6208713" y="1527175"/>
          <p14:tracePt t="85161" x="6196013" y="1463675"/>
          <p14:tracePt t="85171" x="6183313" y="1376363"/>
          <p14:tracePt t="85186" x="6183313" y="1289050"/>
          <p14:tracePt t="85192" x="6183313" y="1214438"/>
          <p14:tracePt t="85202" x="6196013" y="1138238"/>
          <p14:tracePt t="85213" x="6208713" y="1076325"/>
          <p14:tracePt t="85223" x="6221413" y="1038225"/>
          <p14:tracePt t="85234" x="6221413" y="1001713"/>
          <p14:tracePt t="85242" x="6234113" y="989013"/>
          <p14:tracePt t="85252" x="6234113" y="976313"/>
          <p14:tracePt t="85273" x="6234113" y="963613"/>
          <p14:tracePt t="85293" x="6259513" y="938213"/>
          <p14:tracePt t="85303" x="6296025" y="901700"/>
          <p14:tracePt t="85317" x="6334125" y="850900"/>
          <p14:tracePt t="85324" x="6383338" y="788988"/>
          <p14:tracePt t="85335" x="6483350" y="700088"/>
          <p14:tracePt t="85344" x="6559550" y="650875"/>
          <p14:tracePt t="85354" x="6608763" y="588963"/>
          <p14:tracePt t="85367" x="6634163" y="576263"/>
          <p14:tracePt t="85374" x="6659563" y="538163"/>
          <p14:tracePt t="85386" x="6684963" y="512763"/>
          <p14:tracePt t="85394" x="6734175" y="500063"/>
          <p14:tracePt t="85405" x="6759575" y="487363"/>
          <p14:tracePt t="85417" x="6784975" y="463550"/>
          <p14:tracePt t="85425" x="6821488" y="450850"/>
          <p14:tracePt t="85435" x="6846888" y="438150"/>
          <p14:tracePt t="85446" x="6884988" y="412750"/>
          <p14:tracePt t="85455" x="6897688" y="412750"/>
          <p14:tracePt t="85467" x="6910388" y="400050"/>
          <p14:tracePt t="85475" x="6921500" y="387350"/>
          <p14:tracePt t="85496" x="6934200" y="387350"/>
          <p14:tracePt t="85506" x="6946900" y="387350"/>
          <p14:tracePt t="85517" x="6959600" y="374650"/>
          <p14:tracePt t="85526" x="6972300" y="374650"/>
          <p14:tracePt t="85536" x="6985000" y="374650"/>
          <p14:tracePt t="85550" x="6997700" y="374650"/>
          <p14:tracePt t="85557" x="7021513" y="363538"/>
          <p14:tracePt t="85567" x="7046913" y="363538"/>
          <p14:tracePt t="85577" x="7097713" y="363538"/>
          <p14:tracePt t="85587" x="7134225" y="363538"/>
          <p14:tracePt t="85601" x="7210425" y="374650"/>
          <p14:tracePt t="85607" x="7246938" y="374650"/>
          <p14:tracePt t="85617" x="7297738" y="387350"/>
          <p14:tracePt t="85628" x="7323138" y="400050"/>
          <p14:tracePt t="85637" x="7359650" y="400050"/>
          <p14:tracePt t="85651" x="7372350" y="412750"/>
          <p14:tracePt t="85658" x="7385050" y="412750"/>
          <p14:tracePt t="85668" x="7397750" y="412750"/>
          <p14:tracePt t="85679" x="7423150" y="425450"/>
          <p14:tracePt t="85689" x="7472363" y="438150"/>
          <p14:tracePt t="85701" x="7561263" y="476250"/>
          <p14:tracePt t="85709" x="7648575" y="525463"/>
          <p14:tracePt t="85719" x="7773988" y="576263"/>
          <p14:tracePt t="85730" x="7861300" y="612775"/>
          <p14:tracePt t="85739" x="7935913" y="650875"/>
          <p14:tracePt t="85751" x="7974013" y="688975"/>
          <p14:tracePt t="85759" x="8035925" y="738188"/>
          <p14:tracePt t="85769" x="8048625" y="738188"/>
          <p14:tracePt t="85784" x="8086725" y="763588"/>
          <p14:tracePt t="85789" x="8099425" y="776288"/>
          <p14:tracePt t="85801" x="8110538" y="788988"/>
          <p14:tracePt t="85810" x="8135938" y="801688"/>
          <p14:tracePt t="85820" x="8148638" y="838200"/>
          <p14:tracePt t="85835" x="8186738" y="850900"/>
          <p14:tracePt t="85840" x="8199438" y="876300"/>
          <p14:tracePt t="85852" x="8212138" y="901700"/>
          <p14:tracePt t="85862" x="8212138" y="912813"/>
          <p14:tracePt t="85871" x="8223250" y="925513"/>
          <p14:tracePt t="85885" x="8235950" y="950913"/>
          <p14:tracePt t="85898" x="8235950" y="963613"/>
          <p14:tracePt t="85903" x="8235950" y="976313"/>
          <p14:tracePt t="85912" x="8235950" y="1014413"/>
          <p14:tracePt t="85922" x="8235950" y="1038225"/>
          <p14:tracePt t="85933" x="8235950" y="1076325"/>
          <p14:tracePt t="85942" x="8235950" y="1125538"/>
          <p14:tracePt t="85952" x="8235950" y="1189038"/>
          <p14:tracePt t="85965" x="8235950" y="1289050"/>
          <p14:tracePt t="85972" x="8223250" y="1389063"/>
          <p14:tracePt t="85984" x="8186738" y="1450975"/>
          <p14:tracePt t="85993" x="8148638" y="1527175"/>
          <p14:tracePt t="86003" x="8110538" y="1589088"/>
          <p14:tracePt t="86016" x="8061325" y="1676400"/>
          <p14:tracePt t="86023" x="8010525" y="1752600"/>
          <p14:tracePt t="86035" x="7948613" y="1814513"/>
          <p14:tracePt t="86043" x="7897813" y="1852613"/>
          <p14:tracePt t="86054" x="7848600" y="1901825"/>
          <p14:tracePt t="86067" x="7810500" y="1939925"/>
          <p14:tracePt t="86073" x="7773988" y="1965325"/>
          <p14:tracePt t="86084" x="7735888" y="1989138"/>
          <p14:tracePt t="86094" x="7685088" y="2014538"/>
          <p14:tracePt t="86105" x="7623175" y="2052638"/>
          <p14:tracePt t="86116" x="7597775" y="2078038"/>
          <p14:tracePt t="86124" x="7561263" y="2089150"/>
          <p14:tracePt t="86135" x="7523163" y="2114550"/>
          <p14:tracePt t="86145" x="7485063" y="2139950"/>
          <p14:tracePt t="86155" x="7448550" y="2139950"/>
          <p14:tracePt t="86167" x="7423150" y="2152650"/>
          <p14:tracePt t="86175" x="7397750" y="2165350"/>
          <p14:tracePt t="86185" x="7385050" y="2165350"/>
          <p14:tracePt t="86200" x="7359650" y="2165350"/>
          <p14:tracePt t="86205" x="7323138" y="2165350"/>
          <p14:tracePt t="86217" x="7285038" y="2165350"/>
          <p14:tracePt t="86226" x="7246938" y="2165350"/>
          <p14:tracePt t="86236" x="7223125" y="2165350"/>
          <p14:tracePt t="86250" x="7197725" y="2165350"/>
          <p14:tracePt t="86256" x="7172325" y="2165350"/>
          <p14:tracePt t="86269" x="7146925" y="2165350"/>
          <p14:tracePt t="86276" x="7110413" y="2139950"/>
          <p14:tracePt t="86287" x="7059613" y="2127250"/>
          <p14:tracePt t="86300" x="7010400" y="2089150"/>
          <p14:tracePt t="86307" x="6972300" y="2065338"/>
          <p14:tracePt t="86318" x="6946900" y="2039938"/>
          <p14:tracePt t="86327" x="6934200" y="2027238"/>
          <p14:tracePt t="86337" x="6884988" y="1989138"/>
          <p14:tracePt t="86349" x="6846888" y="1965325"/>
          <p14:tracePt t="86357" x="6821488" y="1914525"/>
          <p14:tracePt t="86368" x="6772275" y="1865313"/>
          <p14:tracePt t="86378" x="6746875" y="1801813"/>
          <p14:tracePt t="86388" x="6708775" y="1752600"/>
          <p14:tracePt t="86401" x="6672263" y="1714500"/>
          <p14:tracePt t="86408" x="6672263" y="1676400"/>
          <p14:tracePt t="86418" x="6646863" y="1601788"/>
          <p14:tracePt t="86432" x="6621463" y="1552575"/>
          <p14:tracePt t="86439" x="6608763" y="1501775"/>
          <p14:tracePt t="86450" x="6596063" y="1427163"/>
          <p14:tracePt t="86459" x="6596063" y="1363663"/>
          <p14:tracePt t="86469" x="6596063" y="1327150"/>
          <p14:tracePt t="86482" x="6596063" y="1301750"/>
          <p14:tracePt t="86490" x="6596063" y="1276350"/>
          <p14:tracePt t="86510" x="6596063" y="1263650"/>
          <p14:tracePt t="86520" x="6596063" y="1238250"/>
          <p14:tracePt t="86532" x="6596063" y="1214438"/>
          <p14:tracePt t="86540" x="6608763" y="1189038"/>
          <p14:tracePt t="86550" x="6608763" y="1163638"/>
          <p14:tracePt t="86561" x="6646863" y="1114425"/>
          <p14:tracePt t="86570" x="6708775" y="1038225"/>
          <p14:tracePt t="86583" x="6772275" y="989013"/>
          <p14:tracePt t="86591" x="6797675" y="963613"/>
          <p14:tracePt t="86601" x="6834188" y="901700"/>
          <p14:tracePt t="86612" x="6872288" y="876300"/>
          <p14:tracePt t="86622" x="6921500" y="838200"/>
          <p14:tracePt t="86633" x="6934200" y="812800"/>
          <p14:tracePt t="86640" x="6959600" y="788988"/>
          <p14:tracePt t="86651" x="6972300" y="776288"/>
          <p14:tracePt t="86661" x="6997700" y="750888"/>
          <p14:tracePt t="86670" x="7034213" y="712788"/>
          <p14:tracePt t="86680" x="7046913" y="712788"/>
          <p14:tracePt t="86690" x="7072313" y="688975"/>
          <p14:tracePt t="86700" x="7085013" y="688975"/>
          <p14:tracePt t="86712" x="7085013" y="676275"/>
          <p14:tracePt t="86720" x="7097713" y="676275"/>
          <p14:tracePt t="86731" x="7097713" y="663575"/>
          <p14:tracePt t="86741" x="7110413" y="663575"/>
          <p14:tracePt t="86751" x="7123113" y="650875"/>
          <p14:tracePt t="86762" x="7134225" y="650875"/>
          <p14:tracePt t="86773" x="7159625" y="638175"/>
          <p14:tracePt t="86783" x="7159625" y="625475"/>
          <p14:tracePt t="86793" x="7185025" y="625475"/>
          <p14:tracePt t="86803" x="7197725" y="625475"/>
          <p14:tracePt t="86814" x="7223125" y="625475"/>
          <p14:tracePt t="86823" x="7235825" y="612775"/>
          <p14:tracePt t="86833" x="7285038" y="612775"/>
          <p14:tracePt t="86844" x="7323138" y="612775"/>
          <p14:tracePt t="86853" x="7359650" y="612775"/>
          <p14:tracePt t="86864" x="7397750" y="612775"/>
          <p14:tracePt t="86874" x="7435850" y="612775"/>
          <p14:tracePt t="86884" x="7472363" y="612775"/>
          <p14:tracePt t="86897" x="7497763" y="612775"/>
          <p14:tracePt t="86904" x="7548563" y="612775"/>
          <p14:tracePt t="86914" x="7585075" y="612775"/>
          <p14:tracePt t="86925" x="7673975" y="638175"/>
          <p14:tracePt t="86935" x="7723188" y="650875"/>
          <p14:tracePt t="86947" x="7810500" y="676275"/>
          <p14:tracePt t="86955" x="7886700" y="688975"/>
          <p14:tracePt t="86965" x="7923213" y="700088"/>
          <p14:tracePt t="86976" x="7961313" y="725488"/>
          <p14:tracePt t="86985" x="7999413" y="738188"/>
          <p14:tracePt t="86997" x="8010525" y="750888"/>
          <p14:tracePt t="87006" x="8010525" y="763588"/>
          <p14:tracePt t="87016" x="8035925" y="763588"/>
          <p14:tracePt t="87026" x="8048625" y="776288"/>
          <p14:tracePt t="87036" x="8061325" y="788988"/>
          <p14:tracePt t="87047" x="8086725" y="801688"/>
          <p14:tracePt t="87056" x="8086725" y="812800"/>
          <p14:tracePt t="87066" x="8110538" y="812800"/>
          <p14:tracePt t="87082" x="8110538" y="825500"/>
          <p14:tracePt t="87087" x="8110538" y="838200"/>
          <p14:tracePt t="87098" x="8123238" y="850900"/>
          <p14:tracePt t="87108" x="8123238" y="863600"/>
          <p14:tracePt t="87118" x="8148638" y="889000"/>
          <p14:tracePt t="87131" x="8148638" y="912813"/>
          <p14:tracePt t="87138" x="8174038" y="976313"/>
          <p14:tracePt t="87149" x="8174038" y="1001713"/>
          <p14:tracePt t="87158" x="8186738" y="1025525"/>
          <p14:tracePt t="87168" x="8199438" y="1050925"/>
          <p14:tracePt t="87182" x="8199438" y="1063625"/>
          <p14:tracePt t="87189" x="8199438" y="1089025"/>
          <p14:tracePt t="87198" x="8199438" y="1101725"/>
          <p14:tracePt t="87209" x="8199438" y="1125538"/>
          <p14:tracePt t="87219" x="8199438" y="1163638"/>
          <p14:tracePt t="87232" x="8186738" y="1238250"/>
          <p14:tracePt t="87239" x="8148638" y="1339850"/>
          <p14:tracePt t="87249" x="8110538" y="1401763"/>
          <p14:tracePt t="87260" x="8074025" y="1463675"/>
          <p14:tracePt t="87270" x="8048625" y="1527175"/>
          <p14:tracePt t="87282" x="8035925" y="1552575"/>
          <p14:tracePt t="87290" x="7999413" y="1589088"/>
          <p14:tracePt t="87300" x="7961313" y="1639888"/>
          <p14:tracePt t="87311" x="7923213" y="1676400"/>
          <p14:tracePt t="87321" x="7897813" y="1727200"/>
          <p14:tracePt t="87332" x="7848600" y="1752600"/>
          <p14:tracePt t="87341" x="7823200" y="1801813"/>
          <p14:tracePt t="87353" x="7735888" y="1876425"/>
          <p14:tracePt t="87365" x="7685088" y="1927225"/>
          <p14:tracePt t="87372" x="7623175" y="1978025"/>
          <p14:tracePt t="87382" x="7572375" y="2001838"/>
          <p14:tracePt t="87391" x="7535863" y="2039938"/>
          <p14:tracePt t="87402" x="7485063" y="2078038"/>
          <p14:tracePt t="87416" x="7448550" y="2101850"/>
          <p14:tracePt t="87422" x="7397750" y="2114550"/>
          <p14:tracePt t="87434" x="7359650" y="2139950"/>
          <p14:tracePt t="87443" x="7323138" y="2139950"/>
          <p14:tracePt t="87452" x="7297738" y="2152650"/>
          <p14:tracePt t="87465" x="7235825" y="2152650"/>
          <p14:tracePt t="87473" x="7172325" y="2152650"/>
          <p14:tracePt t="87482" x="7097713" y="2152650"/>
          <p14:tracePt t="87493" x="6997700" y="2139950"/>
          <p14:tracePt t="87503" x="6910388" y="2127250"/>
          <p14:tracePt t="87515" x="6808788" y="2101850"/>
          <p14:tracePt t="87523" x="6684963" y="2065338"/>
          <p14:tracePt t="87533" x="6559550" y="1989138"/>
          <p14:tracePt t="87548" x="6472238" y="1927225"/>
          <p14:tracePt t="87553" x="6396038" y="1852613"/>
          <p14:tracePt t="87565" x="6346825" y="1789113"/>
          <p14:tracePt t="87574" x="6308725" y="1701800"/>
          <p14:tracePt t="87584" x="6283325" y="1614488"/>
          <p14:tracePt t="87597" x="6259513" y="1539875"/>
          <p14:tracePt t="87605" x="6246813" y="1489075"/>
          <p14:tracePt t="87616" x="6246813" y="1450975"/>
          <p14:tracePt t="87625" x="6246813" y="1414463"/>
          <p14:tracePt t="87635" x="6246813" y="1389063"/>
          <p14:tracePt t="87647" x="6246813" y="1376363"/>
          <p14:tracePt t="87665" x="6246813" y="1350963"/>
          <p14:tracePt t="87676" x="6246813" y="1327150"/>
          <p14:tracePt t="87687" x="6246813" y="1289050"/>
          <p14:tracePt t="87698" x="6246813" y="1250950"/>
          <p14:tracePt t="87706" x="6283325" y="1163638"/>
          <p14:tracePt t="87716" x="6321425" y="1101725"/>
          <p14:tracePt t="87726" x="6370638" y="1001713"/>
          <p14:tracePt t="87737" x="6446838" y="876300"/>
          <p14:tracePt t="87747" x="6534150" y="788988"/>
          <p14:tracePt t="87758" x="6572250" y="738188"/>
          <p14:tracePt t="87767" x="6608763" y="712788"/>
          <p14:tracePt t="87781" x="6621463" y="663575"/>
          <p14:tracePt t="87787" x="6672263" y="638175"/>
          <p14:tracePt t="87798" x="6696075" y="612775"/>
          <p14:tracePt t="87807" x="6708775" y="600075"/>
          <p14:tracePt t="87817" x="6708775" y="588963"/>
          <p14:tracePt t="87831" x="6746875" y="550863"/>
          <p14:tracePt t="87838" x="6784975" y="512763"/>
          <p14:tracePt t="87848" x="6821488" y="476250"/>
          <p14:tracePt t="87859" x="6859588" y="463550"/>
          <p14:tracePt t="87868" x="6872288" y="438150"/>
          <p14:tracePt t="87881" x="6897688" y="425450"/>
          <p14:tracePt t="87888" x="6921500" y="412750"/>
          <p14:tracePt t="87898" x="6946900" y="412750"/>
          <p14:tracePt t="87909" x="6972300" y="400050"/>
          <p14:tracePt t="87918" x="6997700" y="387350"/>
          <p14:tracePt t="87932" x="7010400" y="387350"/>
          <p14:tracePt t="87939" x="7046913" y="374650"/>
          <p14:tracePt t="87949" x="7072313" y="374650"/>
          <p14:tracePt t="87960" x="7123113" y="374650"/>
          <p14:tracePt t="87970" x="7146925" y="374650"/>
          <p14:tracePt t="87981" x="7185025" y="374650"/>
          <p14:tracePt t="87990" x="7210425" y="374650"/>
          <p14:tracePt t="88000" x="7235825" y="374650"/>
          <p14:tracePt t="88013" x="7259638" y="374650"/>
          <p14:tracePt t="88020" x="7285038" y="374650"/>
          <p14:tracePt t="88030" x="7323138" y="374650"/>
          <p14:tracePt t="88041" x="7359650" y="387350"/>
          <p14:tracePt t="88054" x="7423150" y="400050"/>
          <p14:tracePt t="88064" x="7497763" y="425450"/>
          <p14:tracePt t="88071" x="7535863" y="438150"/>
          <p14:tracePt t="88082" x="7585075" y="463550"/>
          <p14:tracePt t="88092" x="7610475" y="476250"/>
          <p14:tracePt t="88101" x="7661275" y="500063"/>
          <p14:tracePt t="88114" x="7710488" y="538163"/>
          <p14:tracePt t="88122" x="7735888" y="563563"/>
          <p14:tracePt t="88132" x="7785100" y="612775"/>
          <p14:tracePt t="88142" x="7810500" y="638175"/>
          <p14:tracePt t="88152" x="7823200" y="663575"/>
          <p14:tracePt t="88165" x="7848600" y="688975"/>
          <p14:tracePt t="88172" x="7861300" y="700088"/>
          <p14:tracePt t="88182" x="7874000" y="725488"/>
          <p14:tracePt t="88193" x="7897813" y="763588"/>
          <p14:tracePt t="88202" x="7935913" y="788988"/>
          <p14:tracePt t="88213" x="7935913" y="812800"/>
          <p14:tracePt t="88223" x="7961313" y="863600"/>
          <p14:tracePt t="88233" x="7986713" y="889000"/>
          <p14:tracePt t="88246" x="7999413" y="925513"/>
          <p14:tracePt t="88253" x="8010525" y="963613"/>
          <p14:tracePt t="88265" x="8023225" y="1014413"/>
          <p14:tracePt t="88274" x="8023225" y="1076325"/>
          <p14:tracePt t="88284" x="8035925" y="1114425"/>
          <p14:tracePt t="88298" x="8035925" y="1150938"/>
          <p14:tracePt t="88304" x="8035925" y="1176338"/>
          <p14:tracePt t="88314" x="8035925" y="1201738"/>
          <p14:tracePt t="88324" x="8035925" y="1214438"/>
          <p14:tracePt t="88334" x="8035925" y="1250950"/>
          <p14:tracePt t="88347" x="8035925" y="1301750"/>
          <p14:tracePt t="88356" x="8035925" y="1339850"/>
          <p14:tracePt t="88365" x="8035925" y="1401763"/>
          <p14:tracePt t="88375" x="8010525" y="1489075"/>
          <p14:tracePt t="88385" x="7986713" y="1563688"/>
          <p14:tracePt t="88397" x="7974013" y="1627188"/>
          <p14:tracePt t="88405" x="7961313" y="1701800"/>
          <p14:tracePt t="88415" x="7935913" y="1739900"/>
          <p14:tracePt t="88429" x="7910513" y="1801813"/>
          <p14:tracePt t="88436" x="7910513" y="1814513"/>
          <p14:tracePt t="88448" x="7886700" y="1839913"/>
          <p14:tracePt t="88456" x="7861300" y="1865313"/>
          <p14:tracePt t="88466" x="7835900" y="1901825"/>
          <p14:tracePt t="88481" x="7761288" y="1939925"/>
          <p14:tracePt t="88486" x="7685088" y="1978025"/>
          <p14:tracePt t="88496" x="7635875" y="2001838"/>
          <p14:tracePt t="88507" x="7585075" y="2027238"/>
          <p14:tracePt t="88517" x="7523163" y="2052638"/>
          <p14:tracePt t="88531" x="7485063" y="2078038"/>
          <p14:tracePt t="88537" x="7448550" y="2078038"/>
          <p14:tracePt t="88548" x="7410450" y="2089150"/>
          <p14:tracePt t="88557" x="7372350" y="2101850"/>
          <p14:tracePt t="88567" x="7335838" y="2101850"/>
          <p14:tracePt t="88580" x="7285038" y="2101850"/>
          <p14:tracePt t="88588" x="7235825" y="2101850"/>
          <p14:tracePt t="88599" x="7134225" y="2101850"/>
          <p14:tracePt t="88609" x="7046913" y="2101850"/>
          <p14:tracePt t="88618" x="6934200" y="2078038"/>
          <p14:tracePt t="88630" x="6821488" y="2052638"/>
          <p14:tracePt t="88641" x="6696075" y="1989138"/>
          <p14:tracePt t="88649" x="6608763" y="1952625"/>
          <p14:tracePt t="88663" x="6521450" y="1901825"/>
          <p14:tracePt t="88669" x="6459538" y="1839913"/>
          <p14:tracePt t="88680" x="6383338" y="1776413"/>
          <p14:tracePt t="88689" x="6321425" y="1701800"/>
          <p14:tracePt t="88701" x="6283325" y="1627188"/>
          <p14:tracePt t="88712" x="6246813" y="1563688"/>
          <p14:tracePt t="88720" x="6221413" y="1527175"/>
          <p14:tracePt t="88731" x="6208713" y="1476375"/>
          <p14:tracePt t="88740" x="6208713" y="1427163"/>
          <p14:tracePt t="88750" x="6208713" y="1389063"/>
          <p14:tracePt t="88763" x="6196013" y="1314450"/>
          <p14:tracePt t="88771" x="6183313" y="1214438"/>
          <p14:tracePt t="88780" x="6183313" y="1101725"/>
          <p14:tracePt t="88791" x="6183313" y="963613"/>
          <p14:tracePt t="88800" x="6221413" y="850900"/>
          <p14:tracePt t="88813" x="6259513" y="763588"/>
          <p14:tracePt t="88821" x="6270625" y="688975"/>
          <p14:tracePt t="88832" x="6283325" y="650875"/>
          <p14:tracePt t="88842" x="6308725" y="612775"/>
          <p14:tracePt t="88851" x="6321425" y="588963"/>
          <p14:tracePt t="88862" x="6334125" y="576263"/>
          <p14:tracePt t="88872" x="6359525" y="550863"/>
          <p14:tracePt t="88883" x="6383338" y="550863"/>
          <p14:tracePt t="88898" x="6421438" y="550863"/>
          <p14:tracePt t="88902" x="6459538" y="538163"/>
          <p14:tracePt t="88913" x="6496050" y="538163"/>
          <p14:tracePt t="88922" x="6546850" y="563563"/>
          <p14:tracePt t="88933" x="6596063" y="638175"/>
          <p14:tracePt t="88947" x="6634163" y="776288"/>
          <p14:tracePt t="88953" x="6646863" y="925513"/>
          <p14:tracePt t="88963" x="6646863" y="1063625"/>
          <p14:tracePt t="88973" x="6608763" y="1189038"/>
          <p14:tracePt t="88983" x="6496050" y="1327150"/>
          <p14:tracePt t="88997" x="6383338" y="1450975"/>
          <p14:tracePt t="89004" x="6234113" y="1576388"/>
          <p14:tracePt t="89014" x="6008688" y="1714500"/>
          <p14:tracePt t="89024" x="5770563" y="1839913"/>
          <p14:tracePt t="89035" x="5483225" y="1978025"/>
          <p14:tracePt t="89047" x="5257800" y="2078038"/>
          <p14:tracePt t="89054" x="5032375" y="2201863"/>
          <p14:tracePt t="89064" x="4819650" y="2265363"/>
          <p14:tracePt t="89075" x="4681538" y="2314575"/>
          <p14:tracePt t="89084" x="4530725" y="2390775"/>
          <p14:tracePt t="89097" x="4406900" y="2439988"/>
          <p14:tracePt t="89105" x="4305300" y="2503488"/>
          <p14:tracePt t="89115" x="4192588" y="2552700"/>
          <p14:tracePt t="89130" x="4105275" y="2627313"/>
          <p14:tracePt t="89135" x="4030663" y="2678113"/>
          <p14:tracePt t="89147" x="3956050" y="2728913"/>
          <p14:tracePt t="89156" x="3892550" y="2765425"/>
          <p14:tracePt t="89165" x="3867150" y="2790825"/>
          <p14:tracePt t="89179" x="3843338" y="2803525"/>
          <p14:tracePt t="89206" x="3830638" y="2803525"/>
          <p14:tracePt t="89216" x="3830638" y="2816225"/>
          <p14:tracePt t="89551" x="3830638" y="2828925"/>
          <p14:tracePt t="89561" x="3843338" y="2865438"/>
          <p14:tracePt t="89571" x="3867150" y="2928938"/>
          <p14:tracePt t="89581" x="3943350" y="3003550"/>
          <p14:tracePt t="89594" x="4005263" y="3103563"/>
          <p14:tracePt t="89601" x="4056063" y="3178175"/>
          <p14:tracePt t="89614" x="4092575" y="3241675"/>
          <p14:tracePt t="89622" x="4156075" y="3303588"/>
          <p14:tracePt t="89632" x="4217988" y="3354388"/>
          <p14:tracePt t="89645" x="4256088" y="3403600"/>
          <p14:tracePt t="89652" x="4281488" y="3429000"/>
          <p14:tracePt t="89663" x="4330700" y="3454400"/>
          <p14:tracePt t="89672" x="4368800" y="3467100"/>
          <p14:tracePt t="89682" x="4394200" y="3503613"/>
          <p14:tracePt t="89696" x="4443413" y="3529013"/>
          <p14:tracePt t="89703" x="4481513" y="3579813"/>
          <p14:tracePt t="89713" x="4518025" y="3616325"/>
          <p14:tracePt t="89724" x="4568825" y="3679825"/>
          <p14:tracePt t="89733" x="4606925" y="3754438"/>
          <p14:tracePt t="89744" x="4630738" y="3829050"/>
          <p14:tracePt t="89754" x="4643438" y="3916363"/>
          <p14:tracePt t="89764" x="4656138" y="3954463"/>
          <p14:tracePt t="89777" x="4656138" y="3992563"/>
          <p14:tracePt t="89784" x="4656138" y="4029075"/>
          <p14:tracePt t="89795" x="4643438" y="4054475"/>
          <p14:tracePt t="89804" x="4606925" y="4092575"/>
          <p14:tracePt t="89814" x="4556125" y="4117975"/>
          <p14:tracePt t="89829" x="4481513" y="4154488"/>
          <p14:tracePt t="89835" x="4394200" y="4179888"/>
          <p14:tracePt t="89847" x="4294188" y="4205288"/>
          <p14:tracePt t="89855" x="4181475" y="4230688"/>
          <p14:tracePt t="89865" x="4092575" y="4241800"/>
          <p14:tracePt t="89880" x="3968750" y="4241800"/>
          <p14:tracePt t="89885" x="3856038" y="4241800"/>
          <p14:tracePt t="89896" x="3743325" y="4241800"/>
          <p14:tracePt t="89907" x="3643313" y="4241800"/>
          <p14:tracePt t="89915" x="3554413" y="4241800"/>
          <p14:tracePt t="89928" x="3517900" y="4241800"/>
          <p14:tracePt t="89936" x="3479800" y="4241800"/>
          <p14:tracePt t="89946" x="3467100" y="4241800"/>
          <p14:tracePt t="89957" x="3441700" y="4241800"/>
          <p14:tracePt t="89966" x="3429000" y="4241800"/>
          <p14:tracePt t="89978" x="3429000" y="4217988"/>
          <p14:tracePt t="89987" x="3467100" y="4179888"/>
          <p14:tracePt t="89997" x="3554413" y="4105275"/>
          <p14:tracePt t="90012" x="3692525" y="4041775"/>
          <p14:tracePt t="90017" x="3843338" y="3967163"/>
          <p14:tracePt t="90029" x="3992563" y="3905250"/>
          <p14:tracePt t="90037" x="4117975" y="3841750"/>
          <p14:tracePt t="90048" x="4230688" y="3792538"/>
          <p14:tracePt t="90062" x="4343400" y="3754438"/>
          <p14:tracePt t="90068" x="4406900" y="3741738"/>
          <p14:tracePt t="90079" x="4468813" y="3729038"/>
          <p14:tracePt t="90088" x="4494213" y="3716338"/>
          <p14:tracePt t="90099" x="4506913" y="3716338"/>
          <p14:tracePt t="90111" x="4518025" y="3716338"/>
          <p14:tracePt t="90129" x="4494213" y="3716338"/>
          <p14:tracePt t="90139" x="4418013" y="3767138"/>
          <p14:tracePt t="90149" x="4281488" y="3816350"/>
          <p14:tracePt t="90161" x="4105275" y="3879850"/>
          <p14:tracePt t="90169" x="3892550" y="3967163"/>
          <p14:tracePt t="90180" x="3743325" y="4029075"/>
          <p14:tracePt t="90190" x="3567113" y="4092575"/>
          <p14:tracePt t="90200" x="3429000" y="4141788"/>
          <p14:tracePt t="90211" x="3292475" y="4179888"/>
          <p14:tracePt t="90220" x="3205163" y="4192588"/>
          <p14:tracePt t="90231" x="3179763" y="4217988"/>
          <p14:tracePt t="90244" x="3154363" y="4230688"/>
          <p14:tracePt t="90250" x="3141663" y="4230688"/>
          <p14:tracePt t="90261" x="3128963" y="4230688"/>
          <p14:tracePt t="90293" x="3154363" y="4205288"/>
          <p14:tracePt t="90301" x="3228975" y="4154488"/>
          <p14:tracePt t="90312" x="3317875" y="4105275"/>
          <p14:tracePt t="90321" x="3405188" y="4067175"/>
          <p14:tracePt t="90331" x="3492500" y="4029075"/>
          <p14:tracePt t="90346" x="3554413" y="4017963"/>
          <p14:tracePt t="90352" x="3643313" y="3992563"/>
          <p14:tracePt t="90363" x="3717925" y="3967163"/>
          <p14:tracePt t="90373" x="3756025" y="3954463"/>
          <p14:tracePt t="90382" x="3779838" y="3941763"/>
          <p14:tracePt t="90394" x="3792538" y="3941763"/>
          <p14:tracePt t="90403" x="3805238" y="3941763"/>
          <p14:tracePt t="90453" x="3730625" y="3967163"/>
          <p14:tracePt t="90463" x="3679825" y="3992563"/>
          <p14:tracePt t="90477" x="3567113" y="4029075"/>
          <p14:tracePt t="90483" x="3467100" y="4067175"/>
          <p14:tracePt t="90495" x="3379788" y="4079875"/>
          <p14:tracePt t="90504" x="3328988" y="4105275"/>
          <p14:tracePt t="90514" x="3279775" y="4117975"/>
          <p14:tracePt t="90528" x="3267075" y="4129088"/>
          <p14:tracePt t="90534" x="3254375" y="4129088"/>
          <p14:tracePt t="90545" x="3241675" y="4129088"/>
          <p14:tracePt t="90617" x="3254375" y="4129088"/>
          <p14:tracePt t="90626" x="3292475" y="4105275"/>
          <p14:tracePt t="90637" x="3341688" y="4079875"/>
          <p14:tracePt t="90645" x="3417888" y="4029075"/>
          <p14:tracePt t="90656" x="3454400" y="4017963"/>
          <p14:tracePt t="90666" x="3541713" y="3979863"/>
          <p14:tracePt t="90677" x="3617913" y="3941763"/>
          <p14:tracePt t="90687" x="3692525" y="3916363"/>
          <p14:tracePt t="90696" x="3717925" y="3892550"/>
          <p14:tracePt t="90711" x="3743325" y="3879850"/>
          <p14:tracePt t="90717" x="3756025" y="3879850"/>
          <p14:tracePt t="90726" x="3767138" y="3879850"/>
          <p14:tracePt t="90737" x="3767138" y="3867150"/>
          <p14:tracePt t="90748" x="3779838" y="3867150"/>
          <p14:tracePt t="90818" x="3767138" y="3867150"/>
          <p14:tracePt t="90828" x="3756025" y="3867150"/>
          <p14:tracePt t="90849" x="3743325" y="3867150"/>
          <p14:tracePt t="90881" x="3730625" y="3867150"/>
          <p14:tracePt t="90899" x="3717925" y="3867150"/>
          <p14:tracePt t="91305" x="3705225" y="3867150"/>
          <p14:tracePt t="91325" x="3692525" y="3867150"/>
          <p14:tracePt t="91335" x="3679825" y="3867150"/>
          <p14:tracePt t="91345" x="3667125" y="3879850"/>
          <p14:tracePt t="91358" x="3643313" y="3879850"/>
          <p14:tracePt t="91366" x="3592513" y="3905250"/>
          <p14:tracePt t="91377" x="3517900" y="3929063"/>
          <p14:tracePt t="91386" x="3467100" y="3941763"/>
          <p14:tracePt t="91396" x="3405188" y="3967163"/>
          <p14:tracePt t="91410" x="3367088" y="3967163"/>
          <p14:tracePt t="91416" x="3317875" y="3979863"/>
          <p14:tracePt t="91426" x="3292475" y="3992563"/>
          <p14:tracePt t="91436" x="3254375" y="4005263"/>
          <p14:tracePt t="91447" x="3241675" y="4005263"/>
          <p14:tracePt t="91460" x="3228975" y="4005263"/>
          <p14:tracePt t="91468" x="3216275" y="4005263"/>
          <p14:tracePt t="91487" x="3205163" y="4005263"/>
          <p14:tracePt t="91528" x="3192463" y="4005263"/>
          <p14:tracePt t="91538" x="3179763" y="4005263"/>
          <p14:tracePt t="91592" x="3167063" y="4017963"/>
          <p14:tracePt t="91599" x="3141663" y="4017963"/>
          <p14:tracePt t="91609" x="3128963" y="4029075"/>
          <p14:tracePt t="91620" x="3116263" y="4029075"/>
          <p14:tracePt t="91629" x="3103563" y="4029075"/>
          <p14:tracePt t="91642" x="3092450" y="4029075"/>
          <p14:tracePt t="91650" x="3079750" y="4041775"/>
          <p14:tracePt t="91659" x="3067050" y="4041775"/>
          <p14:tracePt t="91700" x="3054350" y="4041775"/>
          <p14:tracePt t="91710" x="3041650" y="4041775"/>
          <p14:tracePt t="91884" x="3054350" y="4041775"/>
          <p14:tracePt t="91893" x="3067050" y="4041775"/>
          <p14:tracePt t="91903" x="3092450" y="4029075"/>
          <p14:tracePt t="91913" x="3116263" y="4017963"/>
          <p14:tracePt t="91926" x="3128963" y="4005263"/>
          <p14:tracePt t="91933" x="3141663" y="4005263"/>
          <p14:tracePt t="91954" x="3167063" y="3992563"/>
          <p14:tracePt t="91975" x="3192463" y="3979863"/>
          <p14:tracePt t="91984" x="3205163" y="3979863"/>
          <p14:tracePt t="91994" x="3216275" y="3967163"/>
          <p14:tracePt t="92009" x="3241675" y="3954463"/>
          <p14:tracePt t="92014" x="3254375" y="3954463"/>
          <p14:tracePt t="92026" x="3267075" y="3954463"/>
          <p14:tracePt t="92035" x="3305175" y="3941763"/>
          <p14:tracePt t="92045" x="3328988" y="3929063"/>
          <p14:tracePt t="92059" x="3341688" y="3916363"/>
          <p14:tracePt t="92065" x="3367088" y="3905250"/>
          <p14:tracePt t="92077" x="3392488" y="3892550"/>
          <p14:tracePt t="92085" x="3417888" y="3892550"/>
          <p14:tracePt t="92095" x="3454400" y="3879850"/>
          <p14:tracePt t="92109" x="3492500" y="3867150"/>
          <p14:tracePt t="92116" x="3567113" y="3854450"/>
          <p14:tracePt t="92127" x="3667125" y="3829050"/>
          <p14:tracePt t="92136" x="3756025" y="3803650"/>
          <p14:tracePt t="92146" x="3830638" y="3792538"/>
          <p14:tracePt t="92160" x="3867150" y="3779838"/>
          <p14:tracePt t="92166" x="3905250" y="3767138"/>
          <p14:tracePt t="92177" x="3930650" y="3767138"/>
          <p14:tracePt t="92187" x="3956050" y="3754438"/>
          <p14:tracePt t="92197" x="3979863" y="3754438"/>
          <p14:tracePt t="92209" x="4030663" y="3741738"/>
          <p14:tracePt t="92217" x="4068763" y="3729038"/>
          <p14:tracePt t="92227" x="4130675" y="3729038"/>
          <p14:tracePt t="92241" x="4256088" y="3692525"/>
          <p14:tracePt t="92247" x="4330700" y="3679825"/>
          <p14:tracePt t="92259" x="4406900" y="3667125"/>
          <p14:tracePt t="92268" x="4468813" y="3667125"/>
          <p14:tracePt t="92278" x="4506913" y="3641725"/>
          <p14:tracePt t="92292" x="4530725" y="3641725"/>
          <p14:tracePt t="92298" x="4556125" y="3629025"/>
          <p14:tracePt t="92310" x="4594225" y="3629025"/>
          <p14:tracePt t="92328" x="4606925" y="3629025"/>
          <p14:tracePt t="92341" x="4619625" y="3616325"/>
          <p14:tracePt t="92369" x="4630738" y="3616325"/>
          <p14:tracePt t="92379" x="4643438" y="3616325"/>
          <p14:tracePt t="92420" x="4656138" y="3616325"/>
          <p14:tracePt t="92543" x="4643438" y="3616325"/>
          <p14:tracePt t="92552" x="4619625" y="3616325"/>
          <p14:tracePt t="92561" x="4594225" y="3616325"/>
          <p14:tracePt t="92574" x="4556125" y="3616325"/>
          <p14:tracePt t="92582" x="4481513" y="3629025"/>
          <p14:tracePt t="92593" x="4381500" y="3654425"/>
          <p14:tracePt t="92603" x="4281488" y="3679825"/>
          <p14:tracePt t="92612" x="4192588" y="3703638"/>
          <p14:tracePt t="92626" x="4105275" y="3729038"/>
          <p14:tracePt t="92633" x="4030663" y="3754438"/>
          <p14:tracePt t="92644" x="3930650" y="3779838"/>
          <p14:tracePt t="92659" x="3843338" y="3803650"/>
          <p14:tracePt t="92663" x="3767138" y="3816350"/>
          <p14:tracePt t="92675" x="3717925" y="3841750"/>
          <p14:tracePt t="92683" x="3654425" y="3841750"/>
          <p14:tracePt t="92693" x="3617913" y="3854450"/>
          <p14:tracePt t="92708" x="3579813" y="3867150"/>
          <p14:tracePt t="92713" x="3554413" y="3879850"/>
          <p14:tracePt t="92725" x="3530600" y="3879850"/>
          <p14:tracePt t="92734" x="3505200" y="3879850"/>
          <p14:tracePt t="92744" x="3492500" y="3892550"/>
          <p14:tracePt t="92764" x="3467100" y="3892550"/>
          <p14:tracePt t="92785" x="3454400" y="3892550"/>
          <p14:tracePt t="92794" x="3441700" y="3892550"/>
          <p14:tracePt t="92808" x="3417888" y="3892550"/>
          <p14:tracePt t="92815" x="3405188" y="3892550"/>
          <p14:tracePt t="92825" x="3392488" y="3905250"/>
          <p14:tracePt t="92837" x="3379788" y="3905250"/>
          <p14:tracePt t="92845" x="3367088" y="3905250"/>
          <p14:tracePt t="92858" x="3354388" y="3905250"/>
          <p14:tracePt t="92866" x="3341688" y="3905250"/>
          <p14:tracePt t="92876" x="3328988" y="3905250"/>
          <p14:tracePt t="92887" x="3305175" y="3905250"/>
          <p14:tracePt t="92908" x="3292475" y="3916363"/>
          <p14:tracePt t="92916" x="3267075" y="3916363"/>
          <p14:tracePt t="92926" x="3241675" y="3929063"/>
          <p14:tracePt t="92941" x="3228975" y="3929063"/>
          <p14:tracePt t="92947" x="3205163" y="3941763"/>
          <p14:tracePt t="92958" x="3192463" y="3941763"/>
          <p14:tracePt t="92967" x="3179763" y="3941763"/>
          <p14:tracePt t="92977" x="3167063" y="3941763"/>
          <p14:tracePt t="92992" x="3154363" y="3941763"/>
          <p14:tracePt t="92997" x="3141663" y="3941763"/>
          <p14:tracePt t="93028" x="3128963" y="3941763"/>
          <p14:tracePt t="93119" x="3141663" y="3941763"/>
          <p14:tracePt t="93130" x="3154363" y="3941763"/>
          <p14:tracePt t="93140" x="3216275" y="3941763"/>
          <p14:tracePt t="93150" x="3279775" y="3929063"/>
          <p14:tracePt t="93160" x="3367088" y="3905250"/>
          <p14:tracePt t="93174" x="3492500" y="3854450"/>
          <p14:tracePt t="93180" x="3617913" y="3816350"/>
          <p14:tracePt t="93192" x="3730625" y="3792538"/>
          <p14:tracePt t="93200" x="3879850" y="3754438"/>
          <p14:tracePt t="93210" x="4017963" y="3692525"/>
          <p14:tracePt t="93224" x="4143375" y="3654425"/>
          <p14:tracePt t="93231" x="4243388" y="3616325"/>
          <p14:tracePt t="93242" x="4356100" y="3590925"/>
          <p14:tracePt t="93251" x="4456113" y="3567113"/>
          <p14:tracePt t="93261" x="4530725" y="3541713"/>
          <p14:tracePt t="93274" x="4594225" y="3516313"/>
          <p14:tracePt t="93281" x="4668838" y="3503613"/>
          <p14:tracePt t="93292" x="4706938" y="3490913"/>
          <p14:tracePt t="93302" x="4743450" y="3479800"/>
          <p14:tracePt t="93312" x="4768850" y="3479800"/>
          <p14:tracePt t="93325" x="4781550" y="3479800"/>
          <p14:tracePt t="93342" x="4794250" y="3479800"/>
          <p14:tracePt t="93454" x="4781550" y="3479800"/>
          <p14:tracePt t="93515" x="4781550" y="3467100"/>
          <p14:tracePt t="93556" x="4768850" y="3454400"/>
          <p14:tracePt t="93565" x="4768850" y="3441700"/>
          <p14:tracePt t="93575" x="4756150" y="3416300"/>
          <p14:tracePt t="93586" x="4756150" y="3390900"/>
          <p14:tracePt t="93596" x="4743450" y="3390900"/>
          <p14:tracePt t="93607" x="4743450" y="3378200"/>
          <p14:tracePt t="93617" x="4732338" y="3367088"/>
          <p14:tracePt t="93626" x="4732338" y="3354388"/>
          <p14:tracePt t="93640" x="4732338" y="3341688"/>
          <p14:tracePt t="93645" x="4719638" y="3341688"/>
          <p14:tracePt t="93656" x="4719638" y="3328988"/>
          <p14:tracePt t="93676" x="4719638" y="3316288"/>
          <p14:tracePt t="93719" x="4706938" y="3316288"/>
          <p14:tracePt t="93809" x="4694238" y="3316288"/>
          <p14:tracePt t="93839" x="4668838" y="3316288"/>
          <p14:tracePt t="93859" x="4656138" y="3316288"/>
          <p14:tracePt t="93873" x="4643438" y="3328988"/>
          <p14:tracePt t="93890" x="4619625" y="3341688"/>
          <p14:tracePt t="93913" x="4594225" y="3354388"/>
          <p14:tracePt t="93922" x="4594225" y="3367088"/>
          <p14:tracePt t="93930" x="4581525" y="3367088"/>
          <p14:tracePt t="93940" x="4556125" y="3378200"/>
          <p14:tracePt t="93951" x="4530725" y="3390900"/>
          <p14:tracePt t="93961" x="4506913" y="3403600"/>
          <p14:tracePt t="93974" x="4494213" y="3416300"/>
          <p14:tracePt t="93981" x="4481513" y="3416300"/>
          <p14:tracePt t="93991" x="4468813" y="3429000"/>
          <p14:tracePt t="94001" x="4456113" y="3441700"/>
          <p14:tracePt t="94022" x="4430713" y="3441700"/>
          <p14:tracePt t="94032" x="4430713" y="3454400"/>
          <p14:tracePt t="94042" x="4418013" y="3454400"/>
          <p14:tracePt t="94055" x="4406900" y="3467100"/>
          <p14:tracePt t="94062" x="4394200" y="3467100"/>
          <p14:tracePt t="94073" x="4368800" y="3479800"/>
          <p14:tracePt t="94092" x="4356100" y="3479800"/>
          <p14:tracePt t="94105" x="4343400" y="3479800"/>
          <p14:tracePt t="94113" x="4330700" y="3490913"/>
          <p14:tracePt t="94123" x="4318000" y="3490913"/>
          <p14:tracePt t="94133" x="4305300" y="3503613"/>
          <p14:tracePt t="94143" x="4294188" y="3503613"/>
          <p14:tracePt t="94156" x="4281488" y="3503613"/>
          <p14:tracePt t="94163" x="4268788" y="3503613"/>
          <p14:tracePt t="94174" x="4243388" y="3516313"/>
          <p14:tracePt t="94184" x="4230688" y="3516313"/>
          <p14:tracePt t="94194" x="4217988" y="3516313"/>
          <p14:tracePt t="94206" x="4205288" y="3516313"/>
          <p14:tracePt t="94214" x="4192588" y="3529013"/>
          <p14:tracePt t="94224" x="4181475" y="3529013"/>
          <p14:tracePt t="94235" x="4168775" y="3541713"/>
          <p14:tracePt t="94265" x="4156075" y="3541713"/>
          <p14:tracePt t="94287" x="4143375" y="3541713"/>
          <p14:tracePt t="94295" x="4130675" y="3554413"/>
          <p14:tracePt t="94306" x="4117975" y="3567113"/>
          <p14:tracePt t="94316" x="4105275" y="3567113"/>
          <p14:tracePt t="94326" x="4092575" y="3579813"/>
          <p14:tracePt t="94339" x="4081463" y="3579813"/>
          <p14:tracePt t="94346" x="4068763" y="3579813"/>
          <p14:tracePt t="94356" x="4043363" y="3590925"/>
          <p14:tracePt t="94366" x="4030663" y="3603625"/>
          <p14:tracePt t="94376" x="4005263" y="3603625"/>
          <p14:tracePt t="94391" x="3979863" y="3616325"/>
          <p14:tracePt t="94398" x="3956050" y="3641725"/>
          <p14:tracePt t="94407" x="3943350" y="3641725"/>
          <p14:tracePt t="94417" x="3917950" y="3654425"/>
          <p14:tracePt t="94427" x="3892550" y="3667125"/>
          <p14:tracePt t="94440" x="3867150" y="3667125"/>
          <p14:tracePt t="94447" x="3856038" y="3679825"/>
          <p14:tracePt t="94457" x="3792538" y="3703638"/>
          <p14:tracePt t="94468" x="3767138" y="3716338"/>
          <p14:tracePt t="94478" x="3743325" y="3716338"/>
          <p14:tracePt t="94491" x="3730625" y="3729038"/>
          <p14:tracePt t="94498" x="3692525" y="3741738"/>
          <p14:tracePt t="94508" x="3679825" y="3741738"/>
          <p14:tracePt t="94523" x="3654425" y="3741738"/>
          <p14:tracePt t="94528" x="3643313" y="3741738"/>
          <p14:tracePt t="94538" x="3617913" y="3754438"/>
          <p14:tracePt t="94549" x="3592513" y="3754438"/>
          <p14:tracePt t="94559" x="3567113" y="3767138"/>
          <p14:tracePt t="94572" x="3554413" y="3767138"/>
          <p14:tracePt t="94579" x="3530600" y="3779838"/>
          <p14:tracePt t="94589" x="3505200" y="3779838"/>
          <p14:tracePt t="94599" x="3492500" y="3779838"/>
          <p14:tracePt t="94609" x="3467100" y="3779838"/>
          <p14:tracePt t="94621" x="3454400" y="3792538"/>
          <p14:tracePt t="94630" x="3441700" y="3792538"/>
          <p14:tracePt t="94640" x="3429000" y="3792538"/>
          <p14:tracePt t="94651" x="3417888" y="3792538"/>
          <p14:tracePt t="94660" x="3405188" y="3803650"/>
          <p14:tracePt t="94672" x="3379788" y="3803650"/>
          <p14:tracePt t="94680" x="3341688" y="3816350"/>
          <p14:tracePt t="94692" x="3305175" y="3829050"/>
          <p14:tracePt t="94705" x="3279775" y="3829050"/>
          <p14:tracePt t="94711" x="3254375" y="3829050"/>
          <p14:tracePt t="94722" x="3241675" y="3829050"/>
          <p14:tracePt t="94731" x="3216275" y="3841750"/>
          <p14:tracePt t="94753" x="3205163" y="3841750"/>
          <p14:tracePt t="94771" x="3192463" y="3841750"/>
          <p14:tracePt t="94804" x="3179763" y="3841750"/>
          <p14:tracePt t="94822" x="3167063" y="3841750"/>
          <p14:tracePt t="94995" x="3179763" y="3841750"/>
          <p14:tracePt t="95004" x="3192463" y="3841750"/>
          <p14:tracePt t="95015" x="3216275" y="3841750"/>
          <p14:tracePt t="95025" x="3228975" y="3841750"/>
          <p14:tracePt t="95038" x="3254375" y="3829050"/>
          <p14:tracePt t="95045" x="3279775" y="3816350"/>
          <p14:tracePt t="95056" x="3305175" y="3816350"/>
          <p14:tracePt t="95076" x="3328988" y="3816350"/>
          <p14:tracePt t="95088" x="3328988" y="3803650"/>
          <p14:tracePt t="95096" x="3341688" y="3803650"/>
          <p14:tracePt t="95106" x="3354388" y="3803650"/>
          <p14:tracePt t="95117" x="3367088" y="3803650"/>
          <p14:tracePt t="95126" x="3379788" y="3792538"/>
          <p14:tracePt t="95138" x="3417888" y="3792538"/>
          <p14:tracePt t="95147" x="3441700" y="3779838"/>
          <p14:tracePt t="95157" x="3505200" y="3767138"/>
          <p14:tracePt t="95167" x="3554413" y="3754438"/>
          <p14:tracePt t="95177" x="3592513" y="3754438"/>
          <p14:tracePt t="95189" x="3643313" y="3729038"/>
          <p14:tracePt t="95197" x="3667125" y="3716338"/>
          <p14:tracePt t="95207" x="3692525" y="3716338"/>
          <p14:tracePt t="95222" x="3730625" y="3716338"/>
          <p14:tracePt t="95228" x="3767138" y="3692525"/>
          <p14:tracePt t="95238" x="3805238" y="3679825"/>
          <p14:tracePt t="95248" x="3843338" y="3667125"/>
          <p14:tracePt t="95258" x="3879850" y="3654425"/>
          <p14:tracePt t="95271" x="3930650" y="3641725"/>
          <p14:tracePt t="95279" x="3979863" y="3616325"/>
          <p14:tracePt t="95289" x="4030663" y="3590925"/>
          <p14:tracePt t="95299" x="4105275" y="3579813"/>
          <p14:tracePt t="95309" x="4156075" y="3554413"/>
          <p14:tracePt t="95321" x="4192588" y="3541713"/>
          <p14:tracePt t="95330" x="4230688" y="3529013"/>
          <p14:tracePt t="95340" x="4256088" y="3516313"/>
          <p14:tracePt t="95350" x="4268788" y="3516313"/>
          <p14:tracePt t="95359" x="4294188" y="3503613"/>
          <p14:tracePt t="95380" x="4305300" y="3490913"/>
          <p14:tracePt t="95390" x="4330700" y="3490913"/>
          <p14:tracePt t="95404" x="4356100" y="3490913"/>
          <p14:tracePt t="95410" x="4368800" y="3479800"/>
          <p14:tracePt t="95422" x="4394200" y="3479800"/>
          <p14:tracePt t="95431" x="4418013" y="3467100"/>
          <p14:tracePt t="95440" x="4430713" y="3467100"/>
          <p14:tracePt t="95455" x="4443413" y="3467100"/>
          <p14:tracePt t="95461" x="4456113" y="3467100"/>
          <p14:tracePt t="95472" x="4456113" y="3454400"/>
          <p14:tracePt t="95481" x="4481513" y="3454400"/>
          <p14:tracePt t="95503" x="4494213" y="3454400"/>
          <p14:tracePt t="95511" x="4518025" y="3441700"/>
          <p14:tracePt t="95532" x="4530725" y="3429000"/>
          <p14:tracePt t="95573" x="4543425" y="3429000"/>
          <p14:tracePt t="95583" x="4556125" y="3429000"/>
          <p14:tracePt t="95695" x="4543425" y="3429000"/>
          <p14:tracePt t="95704" x="4530725" y="3441700"/>
          <p14:tracePt t="95715" x="4494213" y="3441700"/>
          <p14:tracePt t="95724" x="4481513" y="3454400"/>
          <p14:tracePt t="95736" x="4418013" y="3479800"/>
          <p14:tracePt t="95745" x="4368800" y="3503613"/>
          <p14:tracePt t="95755" x="4294188" y="3529013"/>
          <p14:tracePt t="95766" x="4243388" y="3541713"/>
          <p14:tracePt t="95775" x="4192588" y="3567113"/>
          <p14:tracePt t="95788" x="4143375" y="3579813"/>
          <p14:tracePt t="95795" x="4117975" y="3590925"/>
          <p14:tracePt t="95806" x="4081463" y="3603625"/>
          <p14:tracePt t="95816" x="4056063" y="3616325"/>
          <p14:tracePt t="95825" x="4030663" y="3629025"/>
          <p14:tracePt t="95838" x="4017963" y="3641725"/>
          <p14:tracePt t="95846" x="3979863" y="3654425"/>
          <p14:tracePt t="95856" x="3968750" y="3654425"/>
          <p14:tracePt t="95871" x="3943350" y="3654425"/>
          <p14:tracePt t="95876" x="3930650" y="3654425"/>
          <p14:tracePt t="95887" x="3905250" y="3667125"/>
          <p14:tracePt t="95906" x="3892550" y="3679825"/>
          <p14:tracePt t="95921" x="3879850" y="3679825"/>
          <p14:tracePt t="95927" x="3843338" y="3679825"/>
          <p14:tracePt t="95938" x="3830638" y="3692525"/>
          <p14:tracePt t="95948" x="3805238" y="3692525"/>
          <p14:tracePt t="95957" x="3779838" y="3716338"/>
          <p14:tracePt t="95971" x="3743325" y="3716338"/>
          <p14:tracePt t="95978" x="3717925" y="3716338"/>
          <p14:tracePt t="95988" x="3679825" y="3729038"/>
          <p14:tracePt t="96003" x="3654425" y="3729038"/>
          <p14:tracePt t="96008" x="3630613" y="3741738"/>
          <p14:tracePt t="96022" x="3605213" y="3754438"/>
          <p14:tracePt t="96028" x="3567113" y="3754438"/>
          <p14:tracePt t="96038" x="3554413" y="3754438"/>
          <p14:tracePt t="96055" x="3530600" y="3767138"/>
          <p14:tracePt t="96060" x="3517900" y="3767138"/>
          <p14:tracePt t="96070" x="3492500" y="3779838"/>
          <p14:tracePt t="96089" x="3467100" y="3779838"/>
          <p14:tracePt t="96110" x="3454400" y="3779838"/>
          <p14:tracePt t="96120" x="3429000" y="3792538"/>
          <p14:tracePt t="96130" x="3405188" y="3792538"/>
          <p14:tracePt t="96140" x="3392488" y="3803650"/>
          <p14:tracePt t="96154" x="3354388" y="3816350"/>
          <p14:tracePt t="96160" x="3328988" y="3816350"/>
          <p14:tracePt t="96171" x="3317875" y="3816350"/>
          <p14:tracePt t="96181" x="3305175" y="3816350"/>
          <p14:tracePt t="96191" x="3279775" y="3829050"/>
          <p14:tracePt t="96211" x="3267075" y="3829050"/>
          <p14:tracePt t="96252" x="3254375" y="3829050"/>
          <p14:tracePt t="96434" x="3267075" y="3829050"/>
          <p14:tracePt t="96444" x="3305175" y="3829050"/>
          <p14:tracePt t="96454" x="3341688" y="3829050"/>
          <p14:tracePt t="96465" x="3379788" y="3816350"/>
          <p14:tracePt t="96477" x="3405188" y="3816350"/>
          <p14:tracePt t="96487" x="3492500" y="3803650"/>
          <p14:tracePt t="96495" x="3554413" y="3792538"/>
          <p14:tracePt t="96504" x="3617913" y="3767138"/>
          <p14:tracePt t="96515" x="3667125" y="3741738"/>
          <p14:tracePt t="96525" x="3705225" y="3729038"/>
          <p14:tracePt t="96537" x="3767138" y="3716338"/>
          <p14:tracePt t="96546" x="3817938" y="3692525"/>
          <p14:tracePt t="96555" x="3879850" y="3667125"/>
          <p14:tracePt t="96570" x="3930650" y="3654425"/>
          <p14:tracePt t="96576" x="4005263" y="3629025"/>
          <p14:tracePt t="96587" x="4143375" y="3590925"/>
          <p14:tracePt t="96596" x="4217988" y="3554413"/>
          <p14:tracePt t="96606" x="4294188" y="3529013"/>
          <p14:tracePt t="96620" x="4343400" y="3503613"/>
          <p14:tracePt t="96626" x="4381500" y="3490913"/>
          <p14:tracePt t="96638" x="4443413" y="3479800"/>
          <p14:tracePt t="96648" x="4481513" y="3454400"/>
          <p14:tracePt t="96656" x="4518025" y="3441700"/>
          <p14:tracePt t="96670" x="4543425" y="3429000"/>
          <p14:tracePt t="96677" x="4568825" y="3429000"/>
          <p14:tracePt t="96687" x="4594225" y="3416300"/>
          <p14:tracePt t="96699" x="4619625" y="3403600"/>
          <p14:tracePt t="96707" x="4630738" y="3403600"/>
          <p14:tracePt t="96720" x="4643438" y="3403600"/>
          <p14:tracePt t="96738" x="4668838" y="3390900"/>
          <p14:tracePt t="96768" x="4681538" y="3390900"/>
          <p14:tracePt t="96849" x="4668838" y="3390900"/>
          <p14:tracePt t="96859" x="4630738" y="3403600"/>
          <p14:tracePt t="96870" x="4568825" y="3416300"/>
          <p14:tracePt t="96880" x="4494213" y="3454400"/>
          <p14:tracePt t="96890" x="4394200" y="3490913"/>
          <p14:tracePt t="96903" x="4268788" y="3554413"/>
          <p14:tracePt t="96910" x="4143375" y="3590925"/>
          <p14:tracePt t="96921" x="4030663" y="3629025"/>
          <p14:tracePt t="96931" x="3905250" y="3692525"/>
          <p14:tracePt t="96941" x="3805238" y="3716338"/>
          <p14:tracePt t="96953" x="3679825" y="3754438"/>
          <p14:tracePt t="96961" x="3579813" y="3779838"/>
          <p14:tracePt t="96971" x="3479800" y="3803650"/>
          <p14:tracePt t="96986" x="3392488" y="3816350"/>
          <p14:tracePt t="96991" x="3328988" y="3829050"/>
          <p14:tracePt t="97003" x="3279775" y="3841750"/>
          <p14:tracePt t="97012" x="3254375" y="3841750"/>
          <p14:tracePt t="97022" x="3228975" y="3841750"/>
          <p14:tracePt t="97035" x="3205163" y="3841750"/>
          <p14:tracePt t="97042" x="3192463" y="3854450"/>
          <p14:tracePt t="97052" x="3179763" y="3854450"/>
          <p14:tracePt t="97194" x="3205163" y="3854450"/>
          <p14:tracePt t="97204" x="3241675" y="3854450"/>
          <p14:tracePt t="97214" x="3279775" y="3841750"/>
          <p14:tracePt t="97225" x="3354388" y="3829050"/>
          <p14:tracePt t="97236" x="3454400" y="3792538"/>
          <p14:tracePt t="97245" x="3579813" y="3754438"/>
          <p14:tracePt t="97254" x="3730625" y="3692525"/>
          <p14:tracePt t="97270" x="3930650" y="3629025"/>
          <p14:tracePt t="97275" x="4068763" y="3579813"/>
          <p14:tracePt t="97286" x="4217988" y="3516313"/>
          <p14:tracePt t="97295" x="4381500" y="3467100"/>
          <p14:tracePt t="97305" x="4494213" y="3429000"/>
          <p14:tracePt t="97319" x="4606925" y="3390900"/>
          <p14:tracePt t="97326" x="4656138" y="3378200"/>
          <p14:tracePt t="97337" x="4719638" y="3354388"/>
          <p14:tracePt t="97346" x="4732338" y="3341688"/>
          <p14:tracePt t="97356" x="4756150" y="3341688"/>
          <p14:tracePt t="97376" x="4768850" y="3341688"/>
          <p14:tracePt t="97468" x="4756150" y="3341688"/>
          <p14:tracePt t="97478" x="4743450" y="3341688"/>
          <p14:tracePt t="97488" x="4706938" y="3341688"/>
          <p14:tracePt t="97501" x="4694238" y="3341688"/>
          <p14:tracePt t="97508" x="4656138" y="3367088"/>
          <p14:tracePt t="97518" x="4606925" y="3367088"/>
          <p14:tracePt t="97528" x="4543425" y="3403600"/>
          <p14:tracePt t="97539" x="4430713" y="3441700"/>
          <p14:tracePt t="97552" x="4318000" y="3490913"/>
          <p14:tracePt t="97559" x="4143375" y="3541713"/>
          <p14:tracePt t="97570" x="3956050" y="3616325"/>
          <p14:tracePt t="97579" x="3779838" y="3679825"/>
          <p14:tracePt t="97589" x="3643313" y="3716338"/>
          <p14:tracePt t="97601" x="3517900" y="3767138"/>
          <p14:tracePt t="97610" x="3417888" y="3792538"/>
          <p14:tracePt t="97620" x="3367088" y="3803650"/>
          <p14:tracePt t="97630" x="3328988" y="3816350"/>
          <p14:tracePt t="97640" x="3305175" y="3829050"/>
          <p14:tracePt t="97653" x="3292475" y="3829050"/>
          <p14:tracePt t="97670" x="3279775" y="3829050"/>
          <p14:tracePt t="97741" x="3305175" y="3829050"/>
          <p14:tracePt t="97751" x="3317875" y="3816350"/>
          <p14:tracePt t="97761" x="3341688" y="3816350"/>
          <p14:tracePt t="97772" x="3367088" y="3803650"/>
          <p14:tracePt t="97784" x="3392488" y="3803650"/>
          <p14:tracePt t="97792" x="3429000" y="3792538"/>
          <p14:tracePt t="97802" x="3505200" y="3767138"/>
          <p14:tracePt t="97813" x="3605213" y="3741738"/>
          <p14:tracePt t="97823" x="3692525" y="3716338"/>
          <p14:tracePt t="97835" x="3767138" y="3692525"/>
          <p14:tracePt t="97843" x="3856038" y="3667125"/>
          <p14:tracePt t="97853" x="3943350" y="3629025"/>
          <p14:tracePt t="97863" x="4030663" y="3603625"/>
          <p14:tracePt t="97873" x="4156075" y="3567113"/>
          <p14:tracePt t="97887" x="4256088" y="3516313"/>
          <p14:tracePt t="97899" x="4305300" y="3503613"/>
          <p14:tracePt t="97904" x="4381500" y="3479800"/>
          <p14:tracePt t="97918" x="4406900" y="3467100"/>
          <p14:tracePt t="97924" x="4443413" y="3454400"/>
          <p14:tracePt t="97935" x="4456113" y="3454400"/>
          <p14:tracePt t="97944" x="4468813" y="3454400"/>
          <p14:tracePt t="97995" x="4456113" y="3454400"/>
          <p14:tracePt t="98005" x="4418013" y="3479800"/>
          <p14:tracePt t="98017" x="4330700" y="3541713"/>
          <p14:tracePt t="98025" x="4205288" y="3603625"/>
          <p14:tracePt t="98036" x="4043363" y="3692525"/>
          <p14:tracePt t="98045" x="3917950" y="3754438"/>
          <p14:tracePt t="98055" x="3817938" y="3803650"/>
          <p14:tracePt t="98069" x="3743325" y="3816350"/>
          <p14:tracePt t="98076" x="3667125" y="3841750"/>
          <p14:tracePt t="98086" x="3630613" y="3854450"/>
          <p14:tracePt t="98097" x="3617913" y="3867150"/>
          <p14:tracePt t="98106" x="3605213" y="3867150"/>
          <p14:tracePt t="98187" x="3643313" y="3854450"/>
          <p14:tracePt t="98201" x="3730625" y="3816350"/>
          <p14:tracePt t="98208" x="3867150" y="3741738"/>
          <p14:tracePt t="98218" x="3979863" y="3692525"/>
          <p14:tracePt t="98228" x="4081463" y="3654425"/>
          <p14:tracePt t="98238" x="4156075" y="3616325"/>
          <p14:tracePt t="98250" x="4230688" y="3590925"/>
          <p14:tracePt t="98259" x="4268788" y="3567113"/>
          <p14:tracePt t="98270" x="4305300" y="3554413"/>
          <p14:tracePt t="98279" x="4330700" y="3554413"/>
          <p14:tracePt t="98288" x="4343400" y="3554413"/>
          <p14:tracePt t="98301" x="4343400" y="3541713"/>
          <p14:tracePt t="98360" x="4318000" y="3554413"/>
          <p14:tracePt t="98370" x="4281488" y="3590925"/>
          <p14:tracePt t="98382" x="4205288" y="3629025"/>
          <p14:tracePt t="98390" x="4117975" y="3692525"/>
          <p14:tracePt t="98401" x="4030663" y="3754438"/>
          <p14:tracePt t="98410" x="3930650" y="3792538"/>
          <p14:tracePt t="98420" x="3879850" y="3816350"/>
          <p14:tracePt t="98434" x="3843338" y="3816350"/>
          <p14:tracePt t="98441" x="3817938" y="3829050"/>
          <p14:tracePt t="98451" x="3805238" y="3829050"/>
          <p14:tracePt t="98491" x="3830638" y="3803650"/>
          <p14:tracePt t="98502" x="3892550" y="3767138"/>
          <p14:tracePt t="98513" x="3956050" y="3729038"/>
          <p14:tracePt t="98522" x="4017963" y="3692525"/>
          <p14:tracePt t="98534" x="4068763" y="3667125"/>
          <p14:tracePt t="98542" x="4105275" y="3654425"/>
          <p14:tracePt t="98553" x="4130675" y="3641725"/>
          <p14:tracePt t="98566" x="4143375" y="3629025"/>
          <p14:tracePt t="98573" x="4156075" y="3629025"/>
          <p14:tracePt t="98664" x="4105275" y="3654425"/>
          <p14:tracePt t="98674" x="4043363" y="3679825"/>
          <p14:tracePt t="98683" x="3992563" y="3716338"/>
          <p14:tracePt t="98696" x="3917950" y="3754438"/>
          <p14:tracePt t="98704" x="3856038" y="3754438"/>
          <p14:tracePt t="98717" x="3830638" y="3779838"/>
          <p14:tracePt t="98725" x="3805238" y="3779838"/>
          <p14:tracePt t="98734" x="3792538" y="3792538"/>
          <p14:tracePt t="98785" x="3805238" y="3779838"/>
          <p14:tracePt t="98799" x="3856038" y="3741738"/>
          <p14:tracePt t="98805" x="3917950" y="3703638"/>
          <p14:tracePt t="98816" x="3992563" y="3667125"/>
          <p14:tracePt t="98826" x="4017963" y="3641725"/>
          <p14:tracePt t="98835" x="4056063" y="3629025"/>
          <p14:tracePt t="98849" x="4068763" y="3629025"/>
          <p14:tracePt t="98856" x="4081463" y="3616325"/>
          <p14:tracePt t="98868" x="4092575" y="3616325"/>
          <p14:tracePt t="98907" x="4081463" y="3629025"/>
          <p14:tracePt t="98917" x="3979863" y="3692525"/>
          <p14:tracePt t="98928" x="3879850" y="3779838"/>
          <p14:tracePt t="98937" x="3767138" y="3829050"/>
          <p14:tracePt t="98950" x="3692525" y="3867150"/>
          <p14:tracePt t="98958" x="3654425" y="3892550"/>
          <p14:tracePt t="98968" x="3630613" y="3892550"/>
          <p14:tracePt t="98978" x="3617913" y="3892550"/>
          <p14:tracePt t="99000" x="3717925" y="3792538"/>
          <p14:tracePt t="99008" x="4005263" y="3579813"/>
          <p14:tracePt t="99018" x="4619625" y="3116263"/>
          <p14:tracePt t="99029" x="5495925" y="2565400"/>
          <p14:tracePt t="99039" x="6496050" y="2014538"/>
          <p14:tracePt t="99050" x="7397750" y="1601788"/>
          <p14:tracePt t="99059" x="8148638" y="1327150"/>
          <p14:tracePt t="99069" x="8561388" y="1189038"/>
          <p14:tracePt t="99082" x="8737600" y="1125538"/>
          <p14:tracePt t="99090" x="8812213" y="1114425"/>
          <p14:tracePt t="99100" x="8850313" y="1101725"/>
          <p14:tracePt t="99140" x="8812213" y="1101725"/>
          <p14:tracePt t="99150" x="8712200" y="1101725"/>
          <p14:tracePt t="99160" x="8586788" y="1101725"/>
          <p14:tracePt t="99170" x="8474075" y="1101725"/>
          <p14:tracePt t="99183" x="8386763" y="1114425"/>
          <p14:tracePt t="99191" x="8286750" y="1138238"/>
          <p14:tracePt t="99200" x="8199438" y="1163638"/>
          <p14:tracePt t="99212" x="8110538" y="1176338"/>
          <p14:tracePt t="99221" x="8048625" y="1214438"/>
          <p14:tracePt t="99235" x="7974013" y="1250950"/>
          <p14:tracePt t="99241" x="7923213" y="1276350"/>
          <p14:tracePt t="99252" x="7861300" y="1327150"/>
          <p14:tracePt t="99262" x="7785100" y="1363663"/>
          <p14:tracePt t="99272" x="7697788" y="1414463"/>
          <p14:tracePt t="99284" x="7561263" y="1476375"/>
          <p14:tracePt t="99292" x="7372350" y="1576388"/>
          <p14:tracePt t="99302" x="7210425" y="1663700"/>
          <p14:tracePt t="99316" x="6985000" y="1776413"/>
          <p14:tracePt t="99322" x="6772275" y="1852613"/>
          <p14:tracePt t="99332" x="6459538" y="1952625"/>
          <p14:tracePt t="99344" x="6134100" y="2089150"/>
          <p14:tracePt t="99353" x="5845175" y="2227263"/>
          <p14:tracePt t="99366" x="5619750" y="2327275"/>
          <p14:tracePt t="99373" x="5470525" y="2403475"/>
          <p14:tracePt t="99384" x="5370513" y="2439988"/>
          <p14:tracePt t="99394" x="5257800" y="2478088"/>
          <p14:tracePt t="99406" x="5194300" y="2490788"/>
          <p14:tracePt t="99417" x="5157788" y="2503488"/>
          <p14:tracePt t="99423" x="5145088" y="2516188"/>
          <p14:tracePt t="99515" x="5157788" y="2516188"/>
          <p14:tracePt t="99525" x="5170488" y="2516188"/>
          <p14:tracePt t="99535" x="5194300" y="2516188"/>
          <p14:tracePt t="99556" x="5207000" y="2516188"/>
          <p14:tracePt t="99565" x="5219700" y="2516188"/>
          <p14:tracePt t="99576" x="5232400" y="2516188"/>
          <p14:tracePt t="99586" x="5245100" y="2516188"/>
          <p14:tracePt t="99598" x="5270500" y="2503488"/>
          <p14:tracePt t="99606" x="5319713" y="2490788"/>
          <p14:tracePt t="99617" x="5419725" y="2439988"/>
          <p14:tracePt t="99627" x="5545138" y="2390775"/>
          <p14:tracePt t="99636" x="5745163" y="2278063"/>
          <p14:tracePt t="99650" x="6008688" y="2152650"/>
          <p14:tracePt t="99657" x="6346825" y="1965325"/>
          <p14:tracePt t="99667" x="6746875" y="1739900"/>
          <p14:tracePt t="99678" x="7134225" y="1527175"/>
          <p14:tracePt t="99687" x="7410450" y="1363663"/>
          <p14:tracePt t="99699" x="7572375" y="1276350"/>
          <p14:tracePt t="99708" x="7661275" y="1238250"/>
          <p14:tracePt t="99717" x="7697788" y="1227138"/>
          <p14:tracePt t="99732" x="7710488" y="1214438"/>
          <p14:tracePt t="99738" x="7723188" y="1201738"/>
          <p14:tracePt t="99870" x="7735888" y="1201738"/>
          <p14:tracePt t="99882" x="7761288" y="1201738"/>
          <p14:tracePt t="99892" x="7797800" y="1189038"/>
          <p14:tracePt t="99900" x="7848600" y="1163638"/>
          <p14:tracePt t="99910" x="7897813" y="1163638"/>
          <p14:tracePt t="99920" x="7935913" y="1150938"/>
          <p14:tracePt t="99932" x="7974013" y="1150938"/>
          <p14:tracePt t="99941" x="8010525" y="1138238"/>
          <p14:tracePt t="99951" x="8048625" y="1138238"/>
          <p14:tracePt t="99964" x="8074025" y="1125538"/>
          <p14:tracePt t="99971" x="8110538" y="1114425"/>
          <p14:tracePt t="99982" x="8148638" y="1101725"/>
          <p14:tracePt t="99992" x="8174038" y="1101725"/>
          <p14:tracePt t="100001" x="8186738" y="1089025"/>
          <p14:tracePt t="100015" x="8212138" y="1076325"/>
          <p14:tracePt t="100022" x="8235950" y="1076325"/>
          <p14:tracePt t="100033" x="8274050" y="1050925"/>
          <p14:tracePt t="100042" x="8286750" y="1050925"/>
          <p14:tracePt t="100052" x="8312150" y="1038225"/>
          <p14:tracePt t="100065" x="8335963" y="1038225"/>
          <p14:tracePt t="100072" x="8348663" y="1038225"/>
          <p14:tracePt t="100093" x="8374063" y="1025525"/>
          <p14:tracePt t="100114" x="8399463" y="1025525"/>
          <p14:tracePt t="100123" x="8412163" y="1025525"/>
          <p14:tracePt t="100134" x="8435975" y="1025525"/>
          <p14:tracePt t="100154" x="8448675" y="1025525"/>
          <p14:tracePt t="100174" x="8461375" y="1025525"/>
          <p14:tracePt t="100183" x="8474075" y="1025525"/>
          <p14:tracePt t="100204" x="8486775" y="1025525"/>
          <p14:tracePt t="100224" x="8499475" y="1038225"/>
          <p14:tracePt t="100234" x="8499475" y="1050925"/>
          <p14:tracePt t="100248" x="8499475" y="1063625"/>
          <p14:tracePt t="100255" x="8499475" y="1076325"/>
          <p14:tracePt t="100275" x="8499475" y="1114425"/>
          <p14:tracePt t="100285" x="8448675" y="1150938"/>
          <p14:tracePt t="100299" x="8374063" y="1214438"/>
          <p14:tracePt t="100305" x="8261350" y="1276350"/>
          <p14:tracePt t="100317" x="8148638" y="1350963"/>
          <p14:tracePt t="100326" x="8023225" y="1401763"/>
          <p14:tracePt t="100336" x="7886700" y="1463675"/>
          <p14:tracePt t="100348" x="7673975" y="1552575"/>
          <p14:tracePt t="100357" x="7561263" y="1627188"/>
          <p14:tracePt t="100367" x="7435850" y="1689100"/>
          <p14:tracePt t="100377" x="7323138" y="1727200"/>
          <p14:tracePt t="100386" x="7235825" y="1752600"/>
          <p14:tracePt t="100397" x="7185025" y="1776413"/>
          <p14:tracePt t="100407" x="7123113" y="1801813"/>
          <p14:tracePt t="100417" x="7072313" y="1814513"/>
          <p14:tracePt t="100427" x="7046913" y="1814513"/>
          <p14:tracePt t="100437" x="7021513" y="1827213"/>
          <p14:tracePt t="100449" x="6997700" y="1827213"/>
          <p14:tracePt t="100457" x="6985000" y="1827213"/>
          <p14:tracePt t="100467" x="6972300" y="1827213"/>
          <p14:tracePt t="100498" x="6959600" y="1827213"/>
          <p14:tracePt t="100518" x="6934200" y="1827213"/>
          <p14:tracePt t="100531" x="6910388" y="1827213"/>
          <p14:tracePt t="100538" x="6872288" y="1801813"/>
          <p14:tracePt t="100549" x="6834188" y="1776413"/>
          <p14:tracePt t="100559" x="6808788" y="1752600"/>
          <p14:tracePt t="100569" x="6772275" y="1739900"/>
          <p14:tracePt t="100582" x="6759575" y="1727200"/>
          <p14:tracePt t="100589" x="6734175" y="1701800"/>
          <p14:tracePt t="100599" x="6721475" y="1701800"/>
          <p14:tracePt t="100609" x="6708775" y="1689100"/>
          <p14:tracePt t="100620" x="6696075" y="1676400"/>
          <p14:tracePt t="100631" x="6696075" y="1663700"/>
          <p14:tracePt t="100640" x="6696075" y="1652588"/>
          <p14:tracePt t="100650" x="6684963" y="1627188"/>
          <p14:tracePt t="100670" x="6684963" y="1589088"/>
          <p14:tracePt t="100681" x="6684963" y="1563688"/>
          <p14:tracePt t="100691" x="6684963" y="1552575"/>
          <p14:tracePt t="100700" x="6684963" y="1527175"/>
          <p14:tracePt t="100714" x="6684963" y="1514475"/>
          <p14:tracePt t="100721" x="6684963" y="1501775"/>
          <p14:tracePt t="100741" x="6684963" y="1489075"/>
          <p14:tracePt t="100752" x="6684963" y="1463675"/>
          <p14:tracePt t="100764" x="6684963" y="1450975"/>
          <p14:tracePt t="100772" x="6684963" y="1439863"/>
          <p14:tracePt t="100783" x="6684963" y="1414463"/>
          <p14:tracePt t="100792" x="6708775" y="1376363"/>
          <p14:tracePt t="100802" x="6721475" y="1363663"/>
          <p14:tracePt t="100814" x="6721475" y="1350963"/>
          <p14:tracePt t="100822" x="6734175" y="1339850"/>
          <p14:tracePt t="100833" x="6746875" y="1327150"/>
          <p14:tracePt t="100853" x="6746875" y="1314450"/>
          <p14:tracePt t="100863" x="6759575" y="1314450"/>
          <p14:tracePt t="100873" x="6759575" y="1301750"/>
          <p14:tracePt t="100896" x="6772275" y="1276350"/>
          <p14:tracePt t="100898" x="6797675" y="1263650"/>
          <p14:tracePt t="100903" x="6821488" y="1238250"/>
          <p14:tracePt t="100915" x="6834188" y="1214438"/>
          <p14:tracePt t="100924" x="6897688" y="1163638"/>
          <p14:tracePt t="100934" x="6946900" y="1138238"/>
          <p14:tracePt t="100948" x="6972300" y="1114425"/>
          <p14:tracePt t="100954" x="6997700" y="1101725"/>
          <p14:tracePt t="100965" x="6997700" y="1089025"/>
          <p14:tracePt t="100975" x="7010400" y="1089025"/>
          <p14:tracePt t="100984" x="7021513" y="1076325"/>
          <p14:tracePt t="100997" x="7021513" y="1063625"/>
          <p14:tracePt t="101015" x="7046913" y="1050925"/>
          <p14:tracePt t="101025" x="7059613" y="1038225"/>
          <p14:tracePt t="101035" x="7085013" y="1025525"/>
          <p14:tracePt t="101048" x="7097713" y="1025525"/>
          <p14:tracePt t="101055" x="7146925" y="1014413"/>
          <p14:tracePt t="101065" x="7223125" y="989013"/>
          <p14:tracePt t="101076" x="7272338" y="963613"/>
          <p14:tracePt t="101086" x="7335838" y="950913"/>
          <p14:tracePt t="101097" x="7385050" y="938213"/>
          <p14:tracePt t="101106" x="7435850" y="938213"/>
          <p14:tracePt t="101116" x="7523163" y="912813"/>
          <p14:tracePt t="101130" x="7572375" y="901700"/>
          <p14:tracePt t="101137" x="7623175" y="889000"/>
          <p14:tracePt t="101148" x="7685088" y="876300"/>
          <p14:tracePt t="101157" x="7773988" y="876300"/>
          <p14:tracePt t="101167" x="7874000" y="863600"/>
          <p14:tracePt t="101181" x="7999413" y="838200"/>
          <p14:tracePt t="101187" x="8099425" y="838200"/>
          <p14:tracePt t="101198" x="8235950" y="812800"/>
          <p14:tracePt t="101207" x="8348663" y="801688"/>
          <p14:tracePt t="101217" x="8448675" y="788988"/>
          <p14:tracePt t="101230" x="8512175" y="776288"/>
          <p14:tracePt t="101238" x="8561388" y="776288"/>
          <p14:tracePt t="101248" x="8574088" y="763588"/>
          <p14:tracePt t="101258" x="8599488" y="763588"/>
          <p14:tracePt t="101268" x="8612188" y="763588"/>
          <p14:tracePt t="101280" x="8624888" y="763588"/>
          <p14:tracePt t="101288" x="8637588" y="763588"/>
          <p14:tracePt t="101298" x="8686800" y="763588"/>
          <p14:tracePt t="101310" x="8774113" y="763588"/>
          <p14:tracePt t="101319" x="8912225" y="812800"/>
          <p14:tracePt t="101330" x="9075738" y="889000"/>
          <p14:tracePt t="101339" x="9188450" y="938213"/>
          <p14:tracePt t="101349" x="9301163" y="1001713"/>
          <p14:tracePt t="101364" x="9375775" y="1038225"/>
          <p14:tracePt t="101370" x="9424988" y="1050925"/>
          <p14:tracePt t="101382" x="9450388" y="1089025"/>
          <p14:tracePt t="101390" x="9463088" y="1089025"/>
          <p14:tracePt t="101400" x="9475788" y="1101725"/>
          <p14:tracePt t="101420" x="9488488" y="1101725"/>
          <p14:tracePt t="101431" x="9488488" y="1114425"/>
          <p14:tracePt t="101451" x="9488488" y="1125538"/>
          <p14:tracePt t="101471" x="9450388" y="1150938"/>
          <p14:tracePt t="101481" x="9363075" y="1214438"/>
          <p14:tracePt t="101492" x="9237663" y="1276350"/>
          <p14:tracePt t="101501" x="9050338" y="1389063"/>
          <p14:tracePt t="101513" x="8886825" y="1489075"/>
          <p14:tracePt t="101522" x="8624888" y="1639888"/>
          <p14:tracePt t="101531" x="8424863" y="1765300"/>
          <p14:tracePt t="101542" x="8286750" y="1839913"/>
          <p14:tracePt t="101552" x="8099425" y="1939925"/>
          <p14:tracePt t="101563" x="7948613" y="2001838"/>
          <p14:tracePt t="101572" x="7810500" y="2052638"/>
          <p14:tracePt t="101583" x="7685088" y="2089150"/>
          <p14:tracePt t="101596" x="7585075" y="2127250"/>
          <p14:tracePt t="101603" x="7485063" y="2139950"/>
          <p14:tracePt t="101614" x="7385050" y="2139950"/>
          <p14:tracePt t="101623" x="7285038" y="2139950"/>
          <p14:tracePt t="101634" x="7223125" y="2139950"/>
          <p14:tracePt t="101646" x="7172325" y="2139950"/>
          <p14:tracePt t="101653" x="7134225" y="2139950"/>
          <p14:tracePt t="101663" x="7097713" y="2127250"/>
          <p14:tracePt t="101674" x="7072313" y="2127250"/>
          <p14:tracePt t="101684" x="7034213" y="2114550"/>
          <p14:tracePt t="101697" x="7010400" y="2101850"/>
          <p14:tracePt t="101704" x="6972300" y="2089150"/>
          <p14:tracePt t="101714" x="6946900" y="2089150"/>
          <p14:tracePt t="101730" x="6910388" y="2052638"/>
          <p14:tracePt t="101734" x="6859588" y="2027238"/>
          <p14:tracePt t="101746" x="6846888" y="2001838"/>
          <p14:tracePt t="101755" x="6797675" y="1965325"/>
          <p14:tracePt t="101766" x="6759575" y="1927225"/>
          <p14:tracePt t="101776" x="6734175" y="1901825"/>
          <p14:tracePt t="101785" x="6696075" y="1827213"/>
          <p14:tracePt t="101797" x="6672263" y="1776413"/>
          <p14:tracePt t="101805" x="6659563" y="1739900"/>
          <p14:tracePt t="101816" x="6659563" y="1676400"/>
          <p14:tracePt t="101829" x="6659563" y="1627188"/>
          <p14:tracePt t="101836" x="6659563" y="1589088"/>
          <p14:tracePt t="101846" x="6684963" y="1539875"/>
          <p14:tracePt t="101856" x="6708775" y="1501775"/>
          <p14:tracePt t="101866" x="6708775" y="1476375"/>
          <p14:tracePt t="101880" x="6734175" y="1450975"/>
          <p14:tracePt t="101897" x="6784975" y="1389063"/>
          <p14:tracePt t="101907" x="6797675" y="1376363"/>
          <p14:tracePt t="101917" x="6797675" y="1363663"/>
          <p14:tracePt t="101930" x="6808788" y="1363663"/>
          <p14:tracePt t="101937" x="6808788" y="1350963"/>
          <p14:tracePt t="101967" x="6808788" y="1339850"/>
          <p14:tracePt t="101978" x="6821488" y="1339850"/>
          <p14:tracePt t="101988" x="6859588" y="1314450"/>
          <p14:tracePt t="101998" x="6934200" y="1276350"/>
          <p14:tracePt t="102011" x="6997700" y="1238250"/>
          <p14:tracePt t="102019" x="7110413" y="1201738"/>
          <p14:tracePt t="102030" x="7210425" y="1163638"/>
          <p14:tracePt t="102039" x="7285038" y="1114425"/>
          <p14:tracePt t="102048" x="7359650" y="1089025"/>
          <p14:tracePt t="102063" x="7423150" y="1063625"/>
          <p14:tracePt t="102069" x="7459663" y="1050925"/>
          <p14:tracePt t="102080" x="7497763" y="1038225"/>
          <p14:tracePt t="102089" x="7523163" y="1038225"/>
          <p14:tracePt t="102099" x="7548563" y="1025525"/>
          <p14:tracePt t="102113" x="7561263" y="1025525"/>
          <p14:tracePt t="102120" x="7585075" y="1014413"/>
          <p14:tracePt t="102140" x="7597775" y="1014413"/>
          <p14:tracePt t="102162" x="7610475" y="1014413"/>
          <p14:tracePt t="102191" x="7623175" y="1014413"/>
          <p14:tracePt t="102221" x="7635875" y="1014413"/>
          <p14:tracePt t="102262" x="7648575" y="1014413"/>
          <p14:tracePt t="102272" x="7661275" y="1014413"/>
          <p14:tracePt t="102282" x="7685088" y="1038225"/>
          <p14:tracePt t="102295" x="7697788" y="1063625"/>
          <p14:tracePt t="102302" x="7710488" y="1089025"/>
          <p14:tracePt t="102313" x="7723188" y="1101725"/>
          <p14:tracePt t="102322" x="7723188" y="1125538"/>
          <p14:tracePt t="102335" x="7723188" y="1138238"/>
          <p14:tracePt t="102345" x="7723188" y="1150938"/>
          <p14:tracePt t="102353" x="7723188" y="1163638"/>
          <p14:tracePt t="102363" x="7723188" y="1176338"/>
          <p14:tracePt t="102374" x="7710488" y="1176338"/>
          <p14:tracePt t="102384" x="7710488" y="1201738"/>
          <p14:tracePt t="102395" x="7697788" y="1227138"/>
          <p14:tracePt t="102404" x="7673975" y="1250950"/>
          <p14:tracePt t="102414" x="7661275" y="1276350"/>
          <p14:tracePt t="102424" x="7648575" y="1314450"/>
          <p14:tracePt t="102434" x="7635875" y="1350963"/>
          <p14:tracePt t="102445" x="7610475" y="1376363"/>
          <p14:tracePt t="102454" x="7597775" y="1389063"/>
          <p14:tracePt t="102464" x="7585075" y="1414463"/>
          <p14:tracePt t="102479" x="7572375" y="1427163"/>
          <p14:tracePt t="102485" x="7572375" y="1439863"/>
          <p14:tracePt t="102505" x="7561263" y="1450975"/>
          <p14:tracePt t="102527" x="7548563" y="1463675"/>
          <p14:tracePt t="102545" x="7548563" y="1476375"/>
          <p14:tracePt t="102556" x="7535863" y="1476375"/>
          <p14:tracePt t="102566" x="7535863" y="1489075"/>
          <p14:tracePt t="102578" x="7523163" y="1501775"/>
          <p14:tracePt t="102596" x="7510463" y="1514475"/>
          <p14:tracePt t="102618" x="7497763" y="1539875"/>
          <p14:tracePt t="102629" x="7472363" y="1576388"/>
          <p14:tracePt t="102637" x="7448550" y="1676400"/>
          <p14:tracePt t="102646" x="7410450" y="1827213"/>
          <p14:tracePt t="102657" x="7385050" y="1965325"/>
          <p14:tracePt t="102667" x="7359650" y="2052638"/>
          <p14:tracePt t="102677" x="7348538" y="2114550"/>
          <p14:tracePt t="102687" x="7335838" y="2152650"/>
          <p14:tracePt t="102700" x="7335838" y="2178050"/>
          <p14:tracePt t="102711" x="7335838" y="2190750"/>
          <p14:tracePt t="102718" x="7335838" y="2201863"/>
          <p14:tracePt t="102728" x="7335838" y="2214563"/>
          <p14:tracePt t="102748" x="7335838" y="2227263"/>
          <p14:tracePt t="102870" x="7348538" y="2227263"/>
          <p14:tracePt t="102880" x="7348538" y="2214563"/>
          <p14:tracePt t="102902" x="7359650" y="2214563"/>
          <p14:tracePt t="102911" x="7372350" y="2201863"/>
          <p14:tracePt t="102930" x="7372350" y="2190750"/>
          <p14:tracePt t="102944" x="7385050" y="2178050"/>
          <p14:tracePt t="102951" x="7385050" y="2165350"/>
          <p14:tracePt t="102962" x="7435850" y="2152650"/>
          <p14:tracePt t="102971" x="7485063" y="2114550"/>
          <p14:tracePt t="102981" x="7510463" y="2101850"/>
          <p14:tracePt t="102995" x="7535863" y="2089150"/>
          <p14:tracePt t="103001" x="7535863" y="2078038"/>
          <p14:tracePt t="103012" x="7561263" y="2065338"/>
          <p14:tracePt t="103063" x="7561263" y="2052638"/>
          <p14:tracePt t="104188" x="7548563" y="2052638"/>
          <p14:tracePt t="104209" x="7535863" y="2052638"/>
          <p14:tracePt t="104248" x="7523163" y="2052638"/>
          <p14:tracePt t="104269" x="7523163" y="2039938"/>
          <p14:tracePt t="104319" x="7510463" y="2039938"/>
          <p14:tracePt t="104370" x="7497763" y="2039938"/>
          <p14:tracePt t="104392" x="7485063" y="2039938"/>
          <p14:tracePt t="104400" x="7485063" y="2052638"/>
          <p14:tracePt t="104410" x="7485063" y="2065338"/>
          <p14:tracePt t="104422" x="7472363" y="2078038"/>
          <p14:tracePt t="104431" x="7459663" y="2078038"/>
          <p14:tracePt t="104461" x="7448550" y="2078038"/>
          <p14:tracePt t="104563" x="7448550" y="2089150"/>
          <p14:tracePt t="104576" x="7435850" y="2101850"/>
          <p14:tracePt t="104583" x="7435850" y="2114550"/>
          <p14:tracePt t="104594" x="7435850" y="2127250"/>
          <p14:tracePt t="104603" x="7435850" y="2139950"/>
          <p14:tracePt t="104613" x="7423150" y="2152650"/>
          <p14:tracePt t="104626" x="7410450" y="2165350"/>
          <p14:tracePt t="104634" x="7410450" y="2178050"/>
          <p14:tracePt t="104644" x="7397750" y="2190750"/>
          <p14:tracePt t="104654" x="7385050" y="2201863"/>
          <p14:tracePt t="104664" x="7385050" y="2214563"/>
          <p14:tracePt t="104676" x="7372350" y="2214563"/>
          <p14:tracePt t="104684" x="7359650" y="2227263"/>
          <p14:tracePt t="104694" x="7348538" y="2227263"/>
          <p14:tracePt t="104708" x="7323138" y="2239963"/>
          <p14:tracePt t="104714" x="7310438" y="2252663"/>
          <p14:tracePt t="104726" x="7285038" y="2252663"/>
          <p14:tracePt t="104735" x="7259638" y="2252663"/>
          <p14:tracePt t="104746" x="7246938" y="2252663"/>
          <p14:tracePt t="104758" x="7223125" y="2265363"/>
          <p14:tracePt t="104765" x="7197725" y="2265363"/>
          <p14:tracePt t="104776" x="7146925" y="2278063"/>
          <p14:tracePt t="104786" x="7110413" y="2278063"/>
          <p14:tracePt t="104795" x="7046913" y="2278063"/>
          <p14:tracePt t="104809" x="6997700" y="2278063"/>
          <p14:tracePt t="104816" x="6959600" y="2278063"/>
          <p14:tracePt t="104826" x="6921500" y="2278063"/>
          <p14:tracePt t="104836" x="6897688" y="2278063"/>
          <p14:tracePt t="104846" x="6884988" y="2278063"/>
          <p14:tracePt t="104858" x="6872288" y="2265363"/>
          <p14:tracePt t="104867" x="6834188" y="2252663"/>
          <p14:tracePt t="104877" x="6821488" y="2239963"/>
          <p14:tracePt t="104891" x="6808788" y="2239963"/>
          <p14:tracePt t="104897" x="6784975" y="2214563"/>
          <p14:tracePt t="104909" x="6772275" y="2214563"/>
          <p14:tracePt t="104917" x="6759575" y="2190750"/>
          <p14:tracePt t="104940" x="6734175" y="2165350"/>
          <p14:tracePt t="104947" x="6734175" y="2152650"/>
          <p14:tracePt t="104959" x="6734175" y="2139950"/>
          <p14:tracePt t="104968" x="6721475" y="2114550"/>
          <p14:tracePt t="104978" x="6696075" y="2078038"/>
          <p14:tracePt t="104992" x="6684963" y="2052638"/>
          <p14:tracePt t="104998" x="6672263" y="2027238"/>
          <p14:tracePt t="105010" x="6672263" y="2001838"/>
          <p14:tracePt t="105019" x="6659563" y="1965325"/>
          <p14:tracePt t="105029" x="6659563" y="1927225"/>
          <p14:tracePt t="105042" x="6646863" y="1914525"/>
          <p14:tracePt t="105049" x="6634163" y="1876425"/>
          <p14:tracePt t="105059" x="6621463" y="1852613"/>
          <p14:tracePt t="105070" x="6621463" y="1827213"/>
          <p14:tracePt t="105079" x="6621463" y="1789113"/>
          <p14:tracePt t="105092" x="6608763" y="1752600"/>
          <p14:tracePt t="105100" x="6596063" y="1727200"/>
          <p14:tracePt t="105110" x="6584950" y="1701800"/>
          <p14:tracePt t="105126" x="6584950" y="1663700"/>
          <p14:tracePt t="105130" x="6572250" y="1639888"/>
          <p14:tracePt t="105142" x="6559550" y="1614488"/>
          <p14:tracePt t="105150" x="6559550" y="1576388"/>
          <p14:tracePt t="105161" x="6559550" y="1552575"/>
          <p14:tracePt t="105174" x="6559550" y="1539875"/>
          <p14:tracePt t="105181" x="6559550" y="1527175"/>
          <p14:tracePt t="105192" x="6559550" y="1501775"/>
          <p14:tracePt t="105211" x="6559550" y="1489075"/>
          <p14:tracePt t="105224" x="6546850" y="1489075"/>
          <p14:tracePt t="105231" x="6546850" y="1463675"/>
          <p14:tracePt t="105242" x="6534150" y="1463675"/>
          <p14:tracePt t="105252" x="6534150" y="1450975"/>
          <p14:tracePt t="105273" x="6534150" y="1439863"/>
          <p14:tracePt t="105282" x="6534150" y="1427163"/>
          <p14:tracePt t="105292" x="6534150" y="1414463"/>
          <p14:tracePt t="105333" x="6534150" y="1401763"/>
          <p14:tracePt t="105384" x="6534150" y="1389063"/>
          <p14:tracePt t="105406" x="6534150" y="1376363"/>
          <p14:tracePt t="105425" x="6534150" y="1363663"/>
          <p14:tracePt t="105465" x="6534150" y="1350963"/>
          <p14:tracePt t="105525" x="6521450" y="1350963"/>
          <p14:tracePt t="105586" x="6508750" y="1350963"/>
          <p14:tracePt t="105617" x="6508750" y="1363663"/>
          <p14:tracePt t="105627" x="6496050" y="1376363"/>
          <p14:tracePt t="105640" x="6483350" y="1414463"/>
          <p14:tracePt t="105648" x="6472238" y="1450975"/>
          <p14:tracePt t="105658" x="6472238" y="1514475"/>
          <p14:tracePt t="105667" x="6472238" y="1576388"/>
          <p14:tracePt t="105679" x="6472238" y="1627188"/>
          <p14:tracePt t="105691" x="6472238" y="1676400"/>
          <p14:tracePt t="105698" x="6472238" y="1714500"/>
          <p14:tracePt t="105711" x="6472238" y="1752600"/>
          <p14:tracePt t="105718" x="6472238" y="1789113"/>
          <p14:tracePt t="105729" x="6472238" y="1801813"/>
          <p14:tracePt t="105741" x="6472238" y="1814513"/>
          <p14:tracePt t="105749" x="6472238" y="1827213"/>
          <p14:tracePt t="105758" x="6483350" y="1839913"/>
          <p14:tracePt t="105770" x="6483350" y="1852613"/>
          <p14:tracePt t="105779" x="6496050" y="1889125"/>
          <p14:tracePt t="105791" x="6521450" y="1914525"/>
          <p14:tracePt t="105801" x="6546850" y="1927225"/>
          <p14:tracePt t="105811" x="6546850" y="1952625"/>
          <p14:tracePt t="105820" x="6572250" y="1965325"/>
          <p14:tracePt t="105830" x="6584950" y="1989138"/>
          <p14:tracePt t="105841" x="6621463" y="2001838"/>
          <p14:tracePt t="105850" x="6684963" y="2039938"/>
          <p14:tracePt t="105860" x="6721475" y="2052638"/>
          <p14:tracePt t="105874" x="6808788" y="2078038"/>
          <p14:tracePt t="105891" x="6946900" y="2101850"/>
          <p14:tracePt t="105902" x="7010400" y="2101850"/>
          <p14:tracePt t="105911" x="7085013" y="2101850"/>
          <p14:tracePt t="105924" x="7134225" y="2101850"/>
          <p14:tracePt t="105931" x="7210425" y="2101850"/>
          <p14:tracePt t="105941" x="7246938" y="2101850"/>
          <p14:tracePt t="105951" x="7297738" y="2101850"/>
          <p14:tracePt t="105962" x="7310438" y="2101850"/>
          <p14:tracePt t="105974" x="7335838" y="2089150"/>
          <p14:tracePt t="105981" x="7348538" y="2078038"/>
          <p14:tracePt t="105992" x="7359650" y="2078038"/>
          <p14:tracePt t="106002" x="7372350" y="2078038"/>
          <p14:tracePt t="106024" x="7385050" y="2078038"/>
          <p14:tracePt t="106032" x="7385050" y="2065338"/>
          <p14:tracePt t="106043" x="7397750" y="2065338"/>
          <p14:tracePt t="106053" x="7410450" y="2065338"/>
          <p14:tracePt t="106073" x="7410450" y="2052638"/>
          <p14:tracePt t="106083" x="7423150" y="2052638"/>
          <p14:tracePt t="106093" x="7448550" y="2052638"/>
          <p14:tracePt t="106107" x="7459663" y="2052638"/>
          <p14:tracePt t="106113" x="7485063" y="2052638"/>
          <p14:tracePt t="106124" x="7510463" y="2052638"/>
          <p14:tracePt t="106134" x="7535863" y="2052638"/>
          <p14:tracePt t="106156" x="7548563" y="2052638"/>
          <p14:tracePt t="106164" x="7561263" y="2052638"/>
          <p14:tracePt t="106174" x="7572375" y="2052638"/>
          <p14:tracePt t="106205" x="7585075" y="2052638"/>
          <p14:tracePt t="106367" x="7572375" y="2052638"/>
          <p14:tracePt t="106377" x="7561263" y="2052638"/>
          <p14:tracePt t="106389" x="7535863" y="2052638"/>
          <p14:tracePt t="106397" x="7535863" y="2065338"/>
          <p14:tracePt t="106407" x="7523163" y="2065338"/>
          <p14:tracePt t="106418" x="7497763" y="2078038"/>
          <p14:tracePt t="106428" x="7448550" y="2078038"/>
          <p14:tracePt t="106440" x="7423150" y="2101850"/>
          <p14:tracePt t="106448" x="7397750" y="2114550"/>
          <p14:tracePt t="106458" x="7385050" y="2114550"/>
          <p14:tracePt t="106469" x="7359650" y="2114550"/>
          <p14:tracePt t="106478" x="7335838" y="2127250"/>
          <p14:tracePt t="106490" x="7310438" y="2127250"/>
          <p14:tracePt t="106499" x="7297738" y="2139950"/>
          <p14:tracePt t="106508" x="7272338" y="2139950"/>
          <p14:tracePt t="106519" x="7259638" y="2139950"/>
          <p14:tracePt t="106539" x="7235825" y="2139950"/>
          <p14:tracePt t="106550" x="7223125" y="2139950"/>
          <p14:tracePt t="106559" x="7210425" y="2139950"/>
          <p14:tracePt t="106573" x="7185025" y="2139950"/>
          <p14:tracePt t="106580" x="7185025" y="2127250"/>
          <p14:tracePt t="106590" x="7172325" y="2101850"/>
          <p14:tracePt t="106600" x="7159625" y="2101850"/>
          <p14:tracePt t="106610" x="7159625" y="2078038"/>
          <p14:tracePt t="106630" x="7146925" y="2065338"/>
          <p14:tracePt t="106652" x="7146925" y="2052638"/>
          <p14:tracePt t="106684" x="7146925" y="2027238"/>
          <p14:tracePt t="106691" x="7146925" y="2001838"/>
          <p14:tracePt t="106702" x="7172325" y="1978025"/>
          <p14:tracePt t="106712" x="7197725" y="1927225"/>
          <p14:tracePt t="106722" x="7272338" y="1865313"/>
          <p14:tracePt t="106732" x="7385050" y="1789113"/>
          <p14:tracePt t="106742" x="7497763" y="1701800"/>
          <p14:tracePt t="106752" x="7572375" y="1663700"/>
          <p14:tracePt t="106762" x="7623175" y="1639888"/>
          <p14:tracePt t="106774" x="7648575" y="1614488"/>
          <p14:tracePt t="106783" x="7685088" y="1601788"/>
          <p14:tracePt t="106813" x="7697788" y="1601788"/>
          <p14:tracePt t="106844" x="7710488" y="1601788"/>
          <p14:tracePt t="106856" x="7723188" y="1614488"/>
          <p14:tracePt t="106863" x="7723188" y="1639888"/>
          <p14:tracePt t="106873" x="7723188" y="1663700"/>
          <p14:tracePt t="106887" x="7735888" y="1689100"/>
          <p14:tracePt t="106894" x="7735888" y="1714500"/>
          <p14:tracePt t="106908" x="7735888" y="1727200"/>
          <p14:tracePt t="106915" x="7735888" y="1739900"/>
          <p14:tracePt t="106924" x="7735888" y="1752600"/>
          <p14:tracePt t="106955" x="7748588" y="1752600"/>
          <p14:tracePt t="106987" x="7773988" y="1752600"/>
          <p14:tracePt t="107016" x="7785100" y="1752600"/>
          <p14:tracePt t="107037" x="7797800" y="1752600"/>
          <p14:tracePt t="107046" x="7810500" y="1739900"/>
          <p14:tracePt t="107056" x="7810500" y="1714500"/>
          <p14:tracePt t="107067" x="7810500" y="1663700"/>
          <p14:tracePt t="107076" x="7823200" y="1552575"/>
          <p14:tracePt t="107089" x="7835900" y="1439863"/>
          <p14:tracePt t="107097" x="7835900" y="1314450"/>
          <p14:tracePt t="107106" x="7835900" y="1263650"/>
          <p14:tracePt t="107118" x="7835900" y="1227138"/>
          <p14:tracePt t="107127" x="7835900" y="1201738"/>
          <p14:tracePt t="107138" x="7835900" y="1189038"/>
          <p14:tracePt t="107147" x="7835900" y="1176338"/>
          <p14:tracePt t="107371" x="7848600" y="1189038"/>
          <p14:tracePt t="107380" x="7861300" y="1201738"/>
          <p14:tracePt t="107390" x="7861300" y="1238250"/>
          <p14:tracePt t="107401" x="7874000" y="1263650"/>
          <p14:tracePt t="107411" x="7886700" y="1301750"/>
          <p14:tracePt t="107422" x="7886700" y="1350963"/>
          <p14:tracePt t="107432" x="7886700" y="1439863"/>
          <p14:tracePt t="107441" x="7861300" y="1539875"/>
          <p14:tracePt t="107456" x="7785100" y="1663700"/>
          <p14:tracePt t="107462" x="7710488" y="1801813"/>
          <p14:tracePt t="107474" x="7610475" y="1914525"/>
          <p14:tracePt t="107482" x="7510463" y="2001838"/>
          <p14:tracePt t="107492" x="7423150" y="2078038"/>
          <p14:tracePt t="107506" x="7335838" y="2127250"/>
          <p14:tracePt t="107512" x="7259638" y="2152650"/>
          <p14:tracePt t="107523" x="7197725" y="2178050"/>
          <p14:tracePt t="107533" x="7146925" y="2178050"/>
          <p14:tracePt t="107543" x="7097713" y="2178050"/>
          <p14:tracePt t="107556" x="7034213" y="2178050"/>
          <p14:tracePt t="107564" x="6959600" y="2178050"/>
          <p14:tracePt t="107573" x="6921500" y="2178050"/>
          <p14:tracePt t="107584" x="6872288" y="2178050"/>
          <p14:tracePt t="107593" x="6834188" y="2178050"/>
          <p14:tracePt t="107606" x="6784975" y="2165350"/>
          <p14:tracePt t="107614" x="6759575" y="2152650"/>
          <p14:tracePt t="107624" x="6734175" y="2139950"/>
          <p14:tracePt t="107635" x="6721475" y="2114550"/>
          <p14:tracePt t="107644" x="6684963" y="2089150"/>
          <p14:tracePt t="107655" x="6672263" y="2065338"/>
          <p14:tracePt t="107665" x="6659563" y="2039938"/>
          <p14:tracePt t="107675" x="6659563" y="2027238"/>
          <p14:tracePt t="107688" x="6634163" y="2001838"/>
          <p14:tracePt t="107695" x="6621463" y="1965325"/>
          <p14:tracePt t="107706" x="6608763" y="1927225"/>
          <p14:tracePt t="107715" x="6596063" y="1901825"/>
          <p14:tracePt t="107725" x="6596063" y="1889125"/>
          <p14:tracePt t="107738" x="6584950" y="1865313"/>
          <p14:tracePt t="107745" x="6584950" y="1839913"/>
          <p14:tracePt t="107756" x="6572250" y="1814513"/>
          <p14:tracePt t="107766" x="6572250" y="1789113"/>
          <p14:tracePt t="107775" x="6559550" y="1776413"/>
          <p14:tracePt t="107789" x="6559550" y="1752600"/>
          <p14:tracePt t="107796" x="6559550" y="1739900"/>
          <p14:tracePt t="107806" x="6559550" y="1727200"/>
          <p14:tracePt t="107817" x="6559550" y="1701800"/>
          <p14:tracePt t="107826" x="6559550" y="1689100"/>
          <p14:tracePt t="107847" x="6559550" y="1663700"/>
          <p14:tracePt t="107857" x="6546850" y="1639888"/>
          <p14:tracePt t="107887" x="6546850" y="1589088"/>
          <p14:tracePt t="107889" x="6546850" y="1563688"/>
          <p14:tracePt t="107897" x="6546850" y="1527175"/>
          <p14:tracePt t="107908" x="6546850" y="1489075"/>
          <p14:tracePt t="107922" x="6546850" y="1463675"/>
          <p14:tracePt t="107928" x="6546850" y="1439863"/>
          <p14:tracePt t="107938" x="6559550" y="1414463"/>
          <p14:tracePt t="107948" x="6584950" y="1389063"/>
          <p14:tracePt t="107959" x="6596063" y="1363663"/>
          <p14:tracePt t="107972" x="6608763" y="1339850"/>
          <p14:tracePt t="107978" x="6621463" y="1314450"/>
          <p14:tracePt t="107990" x="6646863" y="1301750"/>
          <p14:tracePt t="107999" x="6659563" y="1276350"/>
          <p14:tracePt t="108009" x="6659563" y="1263650"/>
          <p14:tracePt t="108021" x="6672263" y="1250950"/>
          <p14:tracePt t="108039" x="6672263" y="1238250"/>
          <p14:tracePt t="108050" x="6684963" y="1238250"/>
          <p14:tracePt t="108071" x="6684963" y="1227138"/>
          <p14:tracePt t="108080" x="6696075" y="1227138"/>
          <p14:tracePt t="108090" x="6721475" y="1201738"/>
          <p14:tracePt t="108105" x="6746875" y="1189038"/>
          <p14:tracePt t="108110" x="6797675" y="1163638"/>
          <p14:tracePt t="108121" x="6872288" y="1138238"/>
          <p14:tracePt t="108131" x="6985000" y="1089025"/>
          <p14:tracePt t="108141" x="7046913" y="1076325"/>
          <p14:tracePt t="108155" x="7172325" y="1038225"/>
          <p14:tracePt t="108161" x="7297738" y="1001713"/>
          <p14:tracePt t="108172" x="7410450" y="976313"/>
          <p14:tracePt t="108181" x="7510463" y="963613"/>
          <p14:tracePt t="108194" x="7623175" y="938213"/>
          <p14:tracePt t="108206" x="7723188" y="938213"/>
          <p14:tracePt t="108212" x="7823200" y="925513"/>
          <p14:tracePt t="108222" x="7910513" y="925513"/>
          <p14:tracePt t="108233" x="7961313" y="912813"/>
          <p14:tracePt t="108243" x="8010525" y="912813"/>
          <p14:tracePt t="108254" x="8048625" y="912813"/>
          <p14:tracePt t="108262" x="8086725" y="912813"/>
          <p14:tracePt t="108273" x="8135938" y="912813"/>
          <p14:tracePt t="108283" x="8186738" y="925513"/>
          <p14:tracePt t="108293" x="8223250" y="938213"/>
          <p14:tracePt t="108305" x="8274050" y="950913"/>
          <p14:tracePt t="108313" x="8299450" y="976313"/>
          <p14:tracePt t="108323" x="8324850" y="989013"/>
          <p14:tracePt t="108338" x="8374063" y="1014413"/>
          <p14:tracePt t="108344" x="8386763" y="1038225"/>
          <p14:tracePt t="108354" x="8424863" y="1089025"/>
          <p14:tracePt t="108364" x="8435975" y="1138238"/>
          <p14:tracePt t="108374" x="8486775" y="1263650"/>
          <p14:tracePt t="108387" x="8524875" y="1401763"/>
          <p14:tracePt t="108394" x="8548688" y="1563688"/>
          <p14:tracePt t="108406" x="8574088" y="1701800"/>
          <p14:tracePt t="108414" x="8586788" y="1827213"/>
          <p14:tracePt t="108424" x="8586788" y="1952625"/>
          <p14:tracePt t="108437" x="8586788" y="2127250"/>
          <p14:tracePt t="108445" x="8586788" y="2252663"/>
          <p14:tracePt t="108455" x="8561388" y="2378075"/>
          <p14:tracePt t="108466" x="8524875" y="2478088"/>
          <p14:tracePt t="108475" x="8461375" y="2640013"/>
          <p14:tracePt t="108488" x="8412163" y="2778125"/>
          <p14:tracePt t="108496" x="8361363" y="2890838"/>
          <p14:tracePt t="108506" x="8299450" y="3016250"/>
          <p14:tracePt t="108516" x="8248650" y="3090863"/>
          <p14:tracePt t="108526" x="8212138" y="3154363"/>
          <p14:tracePt t="108538" x="8161338" y="3178175"/>
          <p14:tracePt t="108546" x="8123238" y="3216275"/>
          <p14:tracePt t="108556" x="8061325" y="3241675"/>
          <p14:tracePt t="108571" x="7986713" y="3267075"/>
          <p14:tracePt t="108576" x="7935913" y="3278188"/>
          <p14:tracePt t="108589" x="7861300" y="3303588"/>
          <p14:tracePt t="108597" x="7823200" y="3303588"/>
          <p14:tracePt t="108607" x="7773988" y="3316288"/>
          <p14:tracePt t="108621" x="7735888" y="3328988"/>
          <p14:tracePt t="108627" x="7673975" y="3341688"/>
          <p14:tracePt t="108641" x="7648575" y="3354388"/>
          <p14:tracePt t="108648" x="7597775" y="3367088"/>
          <p14:tracePt t="108658" x="7548563" y="3367088"/>
          <p14:tracePt t="108672" x="7510463" y="3378200"/>
          <p14:tracePt t="108678" x="7472363" y="3378200"/>
          <p14:tracePt t="108688" x="7423150" y="3378200"/>
          <p14:tracePt t="108699" x="7348538" y="3378200"/>
          <p14:tracePt t="108708" x="7310438" y="3378200"/>
          <p14:tracePt t="108720" x="7259638" y="3378200"/>
          <p14:tracePt t="108729" x="7197725" y="3378200"/>
          <p14:tracePt t="108738" x="7123113" y="3367088"/>
          <p14:tracePt t="108750" x="7059613" y="3367088"/>
          <p14:tracePt t="108759" x="6997700" y="3354388"/>
          <p14:tracePt t="108771" x="6946900" y="3354388"/>
          <p14:tracePt t="108780" x="6910388" y="3354388"/>
          <p14:tracePt t="108789" x="6872288" y="3341688"/>
          <p14:tracePt t="108803" x="6846888" y="3341688"/>
          <p14:tracePt t="108810" x="6821488" y="3328988"/>
          <p14:tracePt t="108821" x="6797675" y="3328988"/>
          <p14:tracePt t="108831" x="6759575" y="3328988"/>
          <p14:tracePt t="108840" x="6721475" y="3328988"/>
          <p14:tracePt t="108853" x="6684963" y="3328988"/>
          <p14:tracePt t="108860" x="6672263" y="3328988"/>
          <p14:tracePt t="108871" x="6646863" y="3328988"/>
          <p14:tracePt t="108881" x="6634163" y="3328988"/>
          <p14:tracePt t="108904" x="6608763" y="3328988"/>
          <p14:tracePt t="108912" x="6596063" y="3328988"/>
          <p14:tracePt t="108931" x="6584950" y="3328988"/>
          <p14:tracePt t="108961" x="6572250" y="3316288"/>
          <p14:tracePt t="108983" x="6572250" y="3303588"/>
          <p14:tracePt t="108992" x="6572250" y="3290888"/>
          <p14:tracePt t="109003" x="6572250" y="3278188"/>
          <p14:tracePt t="109012" x="6572250" y="3267075"/>
          <p14:tracePt t="109023" x="6572250" y="3241675"/>
          <p14:tracePt t="109037" x="6572250" y="3228975"/>
          <p14:tracePt t="109043" x="6572250" y="3216275"/>
          <p14:tracePt t="109054" x="6572250" y="3203575"/>
          <p14:tracePt t="109063" x="6572250" y="3178175"/>
          <p14:tracePt t="109073" x="6572250" y="3141663"/>
          <p14:tracePt t="109086" x="6572250" y="3116263"/>
          <p14:tracePt t="109094" x="6584950" y="3065463"/>
          <p14:tracePt t="109105" x="6596063" y="2965450"/>
          <p14:tracePt t="109115" x="6596063" y="2916238"/>
          <p14:tracePt t="109125" x="6596063" y="2852738"/>
          <p14:tracePt t="109137" x="6596063" y="2828925"/>
          <p14:tracePt t="109144" x="6596063" y="2803525"/>
          <p14:tracePt t="109154" x="6596063" y="2790825"/>
          <p14:tracePt t="109165" x="6596063" y="2778125"/>
          <p14:tracePt t="109186" x="6608763" y="2752725"/>
          <p14:tracePt t="109195" x="6608763" y="2728913"/>
          <p14:tracePt t="109205" x="6608763" y="2690813"/>
          <p14:tracePt t="109219" x="6608763" y="2678113"/>
          <p14:tracePt t="109225" x="6608763" y="2665413"/>
          <p14:tracePt t="109236" x="6608763" y="2640013"/>
          <p14:tracePt t="109246" x="6608763" y="2603500"/>
          <p14:tracePt t="109256" x="6608763" y="2578100"/>
          <p14:tracePt t="109269" x="6608763" y="2565400"/>
          <p14:tracePt t="109276" x="6608763" y="2552700"/>
          <p14:tracePt t="109286" x="6608763" y="2540000"/>
          <p14:tracePt t="109297" x="6608763" y="2516188"/>
          <p14:tracePt t="109307" x="6608763" y="2503488"/>
          <p14:tracePt t="109319" x="6608763" y="2490788"/>
          <p14:tracePt t="109327" x="6596063" y="2452688"/>
          <p14:tracePt t="109337" x="6596063" y="2427288"/>
          <p14:tracePt t="109347" x="6596063" y="2414588"/>
          <p14:tracePt t="109357" x="6596063" y="2390775"/>
          <p14:tracePt t="109369" x="6596063" y="2365375"/>
          <p14:tracePt t="109378" x="6596063" y="2352675"/>
          <p14:tracePt t="109388" x="6596063" y="2339975"/>
          <p14:tracePt t="109398" x="6596063" y="2327275"/>
          <p14:tracePt t="109408" x="6596063" y="2314575"/>
          <p14:tracePt t="109428" x="6596063" y="2303463"/>
          <p14:tracePt t="109438" x="6596063" y="2290763"/>
          <p14:tracePt t="109452" x="6596063" y="2278063"/>
          <p14:tracePt t="109459" x="6596063" y="2265363"/>
          <p14:tracePt t="109469" x="6596063" y="2252663"/>
          <p14:tracePt t="109479" x="6621463" y="2214563"/>
          <p14:tracePt t="109490" x="6634163" y="2190750"/>
          <p14:tracePt t="109503" x="6684963" y="2152650"/>
          <p14:tracePt t="109509" x="6721475" y="2114550"/>
          <p14:tracePt t="109521" x="6746875" y="2101850"/>
          <p14:tracePt t="109530" x="6784975" y="2065338"/>
          <p14:tracePt t="109540" x="6821488" y="2039938"/>
          <p14:tracePt t="109553" x="6884988" y="2014538"/>
          <p14:tracePt t="109561" x="6921500" y="2001838"/>
          <p14:tracePt t="109571" x="6946900" y="1978025"/>
          <p14:tracePt t="109581" x="6972300" y="1978025"/>
          <p14:tracePt t="109590" x="6997700" y="1965325"/>
          <p14:tracePt t="109603" x="7010400" y="1952625"/>
          <p14:tracePt t="109614" x="7021513" y="1952625"/>
          <p14:tracePt t="109632" x="7021513" y="1939925"/>
          <p14:tracePt t="109641" x="7034213" y="1939925"/>
          <p14:tracePt t="109672" x="7046913" y="1939925"/>
          <p14:tracePt t="109684" x="7059613" y="1939925"/>
          <p14:tracePt t="109722" x="7072313" y="1939925"/>
          <p14:tracePt t="109742" x="7085013" y="1939925"/>
          <p14:tracePt t="109752" x="7097713" y="1939925"/>
          <p14:tracePt t="109763" x="7110413" y="1939925"/>
          <p14:tracePt t="109773" x="7123113" y="1939925"/>
          <p14:tracePt t="109793" x="7134225" y="1939925"/>
          <p14:tracePt t="109803" x="7146925" y="1939925"/>
          <p14:tracePt t="109824" x="7146925" y="1952625"/>
          <p14:tracePt t="109835" x="7159625" y="1952625"/>
          <p14:tracePt t="109844" x="7159625" y="1965325"/>
          <p14:tracePt t="109854" x="7172325" y="1989138"/>
          <p14:tracePt t="109865" x="7185025" y="2001838"/>
          <p14:tracePt t="109874" x="7185025" y="2039938"/>
          <p14:tracePt t="109886" x="7197725" y="2114550"/>
          <p14:tracePt t="109901" x="7210425" y="2190750"/>
          <p14:tracePt t="109905" x="7210425" y="2265363"/>
          <p14:tracePt t="109918" x="7210425" y="2339975"/>
          <p14:tracePt t="109925" x="7210425" y="2390775"/>
          <p14:tracePt t="109936" x="7197725" y="2452688"/>
          <p14:tracePt t="109945" x="7172325" y="2490788"/>
          <p14:tracePt t="109955" x="7146925" y="2516188"/>
          <p14:tracePt t="109969" x="7146925" y="2540000"/>
          <p14:tracePt t="109976" x="7123113" y="2590800"/>
          <p14:tracePt t="109986" x="7110413" y="2616200"/>
          <p14:tracePt t="109996" x="7097713" y="2640013"/>
          <p14:tracePt t="110006" x="7072313" y="2665413"/>
          <p14:tracePt t="110018" x="7034213" y="2690813"/>
          <p14:tracePt t="110027" x="7021513" y="2703513"/>
          <p14:tracePt t="110036" x="6997700" y="2728913"/>
          <p14:tracePt t="110047" x="6959600" y="2740025"/>
          <p14:tracePt t="110057" x="6921500" y="2778125"/>
          <p14:tracePt t="110068" x="6884988" y="2803525"/>
          <p14:tracePt t="110078" x="6821488" y="2840038"/>
          <p14:tracePt t="110087" x="6746875" y="2878138"/>
          <p14:tracePt t="110101" x="6684963" y="2916238"/>
          <p14:tracePt t="110108" x="6596063" y="2952750"/>
          <p14:tracePt t="110119" x="6496050" y="3003550"/>
          <p14:tracePt t="110128" x="6421438" y="3041650"/>
          <p14:tracePt t="110138" x="6334125" y="3090863"/>
          <p14:tracePt t="110152" x="6246813" y="3116263"/>
          <p14:tracePt t="110158" x="6157913" y="3141663"/>
          <p14:tracePt t="110169" x="6045200" y="3165475"/>
          <p14:tracePt t="110178" x="5957888" y="3190875"/>
          <p14:tracePt t="110189" x="5845175" y="3203575"/>
          <p14:tracePt t="110202" x="5719763" y="3216275"/>
          <p14:tracePt t="110209" x="5619750" y="3216275"/>
          <p14:tracePt t="110219" x="5519738" y="3228975"/>
          <p14:tracePt t="110229" x="5432425" y="3228975"/>
          <p14:tracePt t="110240" x="5370513" y="3241675"/>
          <p14:tracePt t="110252" x="5294313" y="3241675"/>
          <p14:tracePt t="110259" x="5232400" y="3254375"/>
          <p14:tracePt t="110269" x="5194300" y="3254375"/>
          <p14:tracePt t="110280" x="5157788" y="3267075"/>
          <p14:tracePt t="110290" x="5119688" y="3267075"/>
          <p14:tracePt t="110302" x="5068888" y="3267075"/>
          <p14:tracePt t="110310" x="5032375" y="3267075"/>
          <p14:tracePt t="110320" x="4994275" y="3267075"/>
          <p14:tracePt t="110331" x="4945063" y="3267075"/>
          <p14:tracePt t="110341" x="4894263" y="3267075"/>
          <p14:tracePt t="110351" x="4843463" y="3267075"/>
          <p14:tracePt t="110362" x="4781550" y="3267075"/>
          <p14:tracePt t="110371" x="4743450" y="3267075"/>
          <p14:tracePt t="110384" x="4681538" y="3267075"/>
          <p14:tracePt t="110393" x="4630738" y="3267075"/>
          <p14:tracePt t="110401" x="4606925" y="3267075"/>
          <p14:tracePt t="110412" x="4556125" y="3267075"/>
          <p14:tracePt t="110422" x="4530725" y="3267075"/>
          <p14:tracePt t="110434" x="4494213" y="3267075"/>
          <p14:tracePt t="110442" x="4456113" y="3267075"/>
          <p14:tracePt t="110452" x="4418013" y="3254375"/>
          <p14:tracePt t="110464" x="4381500" y="3254375"/>
          <p14:tracePt t="110472" x="4343400" y="3254375"/>
          <p14:tracePt t="110485" x="4318000" y="3254375"/>
          <p14:tracePt t="110493" x="4256088" y="3241675"/>
          <p14:tracePt t="110503" x="4230688" y="3241675"/>
          <p14:tracePt t="110513" x="4205288" y="3228975"/>
          <p14:tracePt t="110523" x="4192588" y="3228975"/>
          <p14:tracePt t="110535" x="4168775" y="3216275"/>
          <p14:tracePt t="110543" x="4156075" y="3216275"/>
          <p14:tracePt t="110567" x="4130675" y="3216275"/>
          <p14:tracePt t="110574" x="4117975" y="3216275"/>
          <p14:tracePt t="110594" x="4092575" y="3216275"/>
          <p14:tracePt t="110625" x="4092575" y="3203575"/>
          <p14:tracePt t="110634" x="4081463" y="3203575"/>
          <p14:tracePt t="110686" x="4081463" y="3190875"/>
          <p14:tracePt t="110746" x="4092575" y="3190875"/>
          <p14:tracePt t="110756" x="4117975" y="3190875"/>
          <p14:tracePt t="110768" x="4156075" y="3190875"/>
          <p14:tracePt t="110776" x="4230688" y="3228975"/>
          <p14:tracePt t="110787" x="4268788" y="3241675"/>
          <p14:tracePt t="110801" x="4330700" y="3267075"/>
          <p14:tracePt t="110807" x="4356100" y="3267075"/>
          <p14:tracePt t="110818" x="4394200" y="3267075"/>
          <p14:tracePt t="110827" x="4418013" y="3267075"/>
          <p14:tracePt t="110837" x="4456113" y="3278188"/>
          <p14:tracePt t="110851" x="4494213" y="3278188"/>
          <p14:tracePt t="110857" x="4530725" y="3278188"/>
          <p14:tracePt t="110869" x="4594225" y="3278188"/>
          <p14:tracePt t="110878" x="4694238" y="3278188"/>
          <p14:tracePt t="110888" x="4832350" y="3278188"/>
          <p14:tracePt t="110902" x="4919663" y="3267075"/>
          <p14:tracePt t="110908" x="5045075" y="3241675"/>
          <p14:tracePt t="110918" x="5132388" y="3203575"/>
          <p14:tracePt t="110928" x="5170488" y="3178175"/>
          <p14:tracePt t="110939" x="5245100" y="3128963"/>
          <p14:tracePt t="110951" x="5307013" y="3103563"/>
          <p14:tracePt t="110959" x="5345113" y="3065463"/>
          <p14:tracePt t="110969" x="5370513" y="3054350"/>
          <p14:tracePt t="110985" x="5394325" y="2990850"/>
          <p14:tracePt t="110989" x="5457825" y="2903538"/>
          <p14:tracePt t="111000" x="5495925" y="2828925"/>
          <p14:tracePt t="111010" x="5532438" y="2740025"/>
          <p14:tracePt t="111019" x="5607050" y="2640013"/>
          <p14:tracePt t="111033" x="5645150" y="2590800"/>
          <p14:tracePt t="111040" x="5670550" y="2540000"/>
          <p14:tracePt t="111052" x="5683250" y="2503488"/>
          <p14:tracePt t="111060" x="5695950" y="2490788"/>
          <p14:tracePt t="111070" x="5695950" y="2465388"/>
          <p14:tracePt t="111084" x="5695950" y="2439988"/>
          <p14:tracePt t="111091" x="5695950" y="2427288"/>
          <p14:tracePt t="111101" x="5695950" y="2414588"/>
          <p14:tracePt t="111111" x="5695950" y="2403475"/>
          <p14:tracePt t="111123" x="5695950" y="2378075"/>
          <p14:tracePt t="111134" x="5695950" y="2352675"/>
          <p14:tracePt t="111141" x="5695950" y="2327275"/>
          <p14:tracePt t="111152" x="5695950" y="2303463"/>
          <p14:tracePt t="111162" x="5695950" y="2290763"/>
          <p14:tracePt t="111173" x="5695950" y="2278063"/>
          <p14:tracePt t="111192" x="5695950" y="2265363"/>
          <p14:tracePt t="111202" x="5695950" y="2252663"/>
          <p14:tracePt t="111222" x="5695950" y="2239963"/>
          <p14:tracePt t="111253" x="5708650" y="2227263"/>
          <p14:tracePt t="111266" x="5719763" y="2214563"/>
          <p14:tracePt t="111274" x="5757863" y="2190750"/>
          <p14:tracePt t="111285" x="5808663" y="2165350"/>
          <p14:tracePt t="111294" x="5895975" y="2114550"/>
          <p14:tracePt t="111303" x="5995988" y="2078038"/>
          <p14:tracePt t="111318" x="6121400" y="2039938"/>
          <p14:tracePt t="111324" x="6221413" y="2001838"/>
          <p14:tracePt t="111335" x="6321425" y="1965325"/>
          <p14:tracePt t="111344" x="6396038" y="1952625"/>
          <p14:tracePt t="111354" x="6483350" y="1927225"/>
          <p14:tracePt t="111369" x="6559550" y="1901825"/>
          <p14:tracePt t="111375" x="6621463" y="1889125"/>
          <p14:tracePt t="111385" x="6672263" y="1865313"/>
          <p14:tracePt t="111395" x="6708775" y="1865313"/>
          <p14:tracePt t="111405" x="6746875" y="1852613"/>
          <p14:tracePt t="111418" x="6772275" y="1839913"/>
          <p14:tracePt t="111425" x="6821488" y="1827213"/>
          <p14:tracePt t="111435" x="6846888" y="1827213"/>
          <p14:tracePt t="111446" x="6872288" y="1827213"/>
          <p14:tracePt t="111456" x="6884988" y="1827213"/>
          <p14:tracePt t="111466" x="6910388" y="1827213"/>
          <p14:tracePt t="111476" x="6934200" y="1827213"/>
          <p14:tracePt t="111486" x="6959600" y="1827213"/>
          <p14:tracePt t="111500" x="6972300" y="1827213"/>
          <p14:tracePt t="111507" x="6985000" y="1827213"/>
          <p14:tracePt t="111517" x="6997700" y="1827213"/>
          <p14:tracePt t="111526" x="7021513" y="1827213"/>
          <p14:tracePt t="111537" x="7034213" y="1827213"/>
          <p14:tracePt t="111550" x="7072313" y="1827213"/>
          <p14:tracePt t="111557" x="7097713" y="1852613"/>
          <p14:tracePt t="111571" x="7134225" y="1876425"/>
          <p14:tracePt t="111577" x="7185025" y="1939925"/>
          <p14:tracePt t="111587" x="7210425" y="1989138"/>
          <p14:tracePt t="111600" x="7246938" y="2065338"/>
          <p14:tracePt t="111608" x="7297738" y="2190750"/>
          <p14:tracePt t="111619" x="7323138" y="2278063"/>
          <p14:tracePt t="111629" x="7348538" y="2414588"/>
          <p14:tracePt t="111638" x="7348538" y="2503488"/>
          <p14:tracePt t="111650" x="7348538" y="2627313"/>
          <p14:tracePt t="111659" x="7348538" y="2752725"/>
          <p14:tracePt t="111669" x="7323138" y="2840038"/>
          <p14:tracePt t="111679" x="7297738" y="2903538"/>
          <p14:tracePt t="111689" x="7259638" y="3003550"/>
          <p14:tracePt t="111700" x="7235825" y="3041650"/>
          <p14:tracePt t="111709" x="7197725" y="3078163"/>
          <p14:tracePt t="111719" x="7134225" y="3141663"/>
          <p14:tracePt t="111733" x="7059613" y="3178175"/>
          <p14:tracePt t="111739" x="6985000" y="3228975"/>
          <p14:tracePt t="111751" x="6859588" y="3290888"/>
          <p14:tracePt t="111761" x="6708775" y="3341688"/>
          <p14:tracePt t="111770" x="6596063" y="3378200"/>
          <p14:tracePt t="111785" x="6546850" y="3390900"/>
          <p14:tracePt t="111790" x="6496050" y="3403600"/>
          <p14:tracePt t="111801" x="6472238" y="3403600"/>
          <p14:tracePt t="111811" x="6434138" y="3403600"/>
          <p14:tracePt t="111820" x="6434138" y="3378200"/>
          <p14:tracePt t="111833" x="6408738" y="3341688"/>
          <p14:tracePt t="111841" x="6408738" y="3278188"/>
          <p14:tracePt t="111851" x="6408738" y="3241675"/>
          <p14:tracePt t="111862" x="6408738" y="3141663"/>
          <p14:tracePt t="111871" x="6421438" y="3090863"/>
          <p14:tracePt t="111897" x="6446838" y="2990850"/>
          <p14:tracePt t="111902" x="6446838" y="2978150"/>
          <p14:tracePt t="111918" x="6483350" y="2903538"/>
          <p14:tracePt t="111922" x="6521450" y="2840038"/>
          <p14:tracePt t="111934" x="6546850" y="2803525"/>
          <p14:tracePt t="111943" x="6559550" y="2765425"/>
          <p14:tracePt t="111952" x="6572250" y="2752725"/>
          <p14:tracePt t="111967" x="6572250" y="2740025"/>
          <p14:tracePt t="111984" x="6584950" y="2740025"/>
          <p14:tracePt t="112074" x="6596063" y="2740025"/>
          <p14:tracePt t="112104" x="6608763" y="2740025"/>
          <p14:tracePt t="112116" x="6621463" y="2740025"/>
          <p14:tracePt t="112125" x="6659563" y="2740025"/>
          <p14:tracePt t="112135" x="6708775" y="2740025"/>
          <p14:tracePt t="112148" x="6808788" y="2740025"/>
          <p14:tracePt t="112155" x="6897688" y="2728913"/>
          <p14:tracePt t="112167" x="6959600" y="2716213"/>
          <p14:tracePt t="112175" x="7034213" y="2703513"/>
          <p14:tracePt t="112185" x="7085013" y="2690813"/>
          <p14:tracePt t="112200" x="7110413" y="2678113"/>
          <p14:tracePt t="112206" x="7146925" y="2678113"/>
          <p14:tracePt t="112217" x="7159625" y="2665413"/>
          <p14:tracePt t="112226" x="7172325" y="2665413"/>
          <p14:tracePt t="112248" x="7185025" y="2665413"/>
          <p14:tracePt t="112632" x="7172325" y="2665413"/>
          <p14:tracePt t="112642" x="7110413" y="2665413"/>
          <p14:tracePt t="112652" x="7072313" y="2665413"/>
          <p14:tracePt t="112664" x="6997700" y="2652713"/>
          <p14:tracePt t="112672" x="6921500" y="2627313"/>
          <p14:tracePt t="112683" x="6834188" y="2565400"/>
          <p14:tracePt t="112692" x="6759575" y="2516188"/>
          <p14:tracePt t="112702" x="6608763" y="2403475"/>
          <p14:tracePt t="112717" x="6496050" y="2290763"/>
          <p14:tracePt t="112723" x="6421438" y="2227263"/>
          <p14:tracePt t="112734" x="6346825" y="2165350"/>
          <p14:tracePt t="112743" x="6308725" y="2101850"/>
          <p14:tracePt t="112753" x="6296025" y="2089150"/>
          <p14:tracePt t="112766" x="6283325" y="2078038"/>
          <p14:tracePt t="112794" x="6283325" y="2052638"/>
          <p14:tracePt t="112804" x="6270625" y="2001838"/>
          <p14:tracePt t="112815" x="6259513" y="1965325"/>
          <p14:tracePt t="112824" x="6259513" y="1865313"/>
          <p14:tracePt t="112834" x="6259513" y="1765300"/>
          <p14:tracePt t="112848" x="6259513" y="1714500"/>
          <p14:tracePt t="112855" x="6259513" y="1689100"/>
          <p14:tracePt t="112866" x="6259513" y="1676400"/>
          <p14:tracePt t="112875" x="6259513" y="1663700"/>
          <p14:tracePt t="112986" x="6246813" y="1663700"/>
          <p14:tracePt t="112997" x="6234113" y="1652588"/>
          <p14:tracePt t="113007" x="6221413" y="1652588"/>
          <p14:tracePt t="113079" x="6221413" y="1639888"/>
          <p14:tracePt t="113128" x="6246813" y="1639888"/>
          <p14:tracePt t="113138" x="6270625" y="1627188"/>
          <p14:tracePt t="113149" x="6334125" y="1614488"/>
          <p14:tracePt t="113159" x="6408738" y="1601788"/>
          <p14:tracePt t="113169" x="6534150" y="1589088"/>
          <p14:tracePt t="113181" x="6596063" y="1576388"/>
          <p14:tracePt t="113189" x="6684963" y="1552575"/>
          <p14:tracePt t="113200" x="6759575" y="1539875"/>
          <p14:tracePt t="113210" x="6808788" y="1527175"/>
          <p14:tracePt t="113220" x="6846888" y="1527175"/>
          <p14:tracePt t="113232" x="6884988" y="1527175"/>
          <p14:tracePt t="113240" x="6910388" y="1527175"/>
          <p14:tracePt t="113249" x="6946900" y="1527175"/>
          <p14:tracePt t="113261" x="6997700" y="1552575"/>
          <p14:tracePt t="113270" x="7072313" y="1614488"/>
          <p14:tracePt t="113282" x="7172325" y="1676400"/>
          <p14:tracePt t="113290" x="7259638" y="1776413"/>
          <p14:tracePt t="113300" x="7335838" y="1852613"/>
          <p14:tracePt t="113315" x="7372350" y="1914525"/>
          <p14:tracePt t="113322" x="7423150" y="1978025"/>
          <p14:tracePt t="113332" x="7448550" y="2001838"/>
          <p14:tracePt t="113341" x="7485063" y="2039938"/>
          <p14:tracePt t="113351" x="7497763" y="2065338"/>
          <p14:tracePt t="113365" x="7510463" y="2089150"/>
          <p14:tracePt t="113372" x="7523163" y="2127250"/>
          <p14:tracePt t="113383" x="7535863" y="2178050"/>
          <p14:tracePt t="113393" x="7535863" y="2214563"/>
          <p14:tracePt t="113402" x="7535863" y="2252663"/>
          <p14:tracePt t="113414" x="7535863" y="2278063"/>
          <p14:tracePt t="113423" x="7535863" y="2290763"/>
          <p14:tracePt t="113432" x="7535863" y="2303463"/>
          <p14:tracePt t="113443" x="7523163" y="2327275"/>
          <p14:tracePt t="113453" x="7523163" y="2339975"/>
          <p14:tracePt t="113464" x="7497763" y="2365375"/>
          <p14:tracePt t="113473" x="7435850" y="2403475"/>
          <p14:tracePt t="113483" x="7372350" y="2465388"/>
          <p14:tracePt t="113496" x="7297738" y="2503488"/>
          <p14:tracePt t="113503" x="7246938" y="2540000"/>
          <p14:tracePt t="113515" x="7197725" y="2552700"/>
          <p14:tracePt t="113524" x="7159625" y="2578100"/>
          <p14:tracePt t="113534" x="7146925" y="2590800"/>
          <p14:tracePt t="113547" x="7123113" y="2590800"/>
          <p14:tracePt t="113564" x="7123113" y="2603500"/>
          <p14:tracePt t="113929" x="7110413" y="2603500"/>
          <p14:tracePt t="113980" x="7097713" y="2603500"/>
          <p14:tracePt t="114000" x="7085013" y="2603500"/>
          <p14:tracePt t="114030" x="7072313" y="2590800"/>
          <p14:tracePt t="114041" x="7046913" y="2578100"/>
          <p14:tracePt t="114063" x="7021513" y="2565400"/>
          <p14:tracePt t="114071" x="7021513" y="2540000"/>
          <p14:tracePt t="114081" x="6997700" y="2540000"/>
          <p14:tracePt t="114092" x="6997700" y="2527300"/>
          <p14:tracePt t="114102" x="6985000" y="2516188"/>
          <p14:tracePt t="114113" x="6959600" y="2503488"/>
          <p14:tracePt t="114122" x="6959600" y="2490788"/>
          <p14:tracePt t="114132" x="6934200" y="2465388"/>
          <p14:tracePt t="114143" x="6884988" y="2439988"/>
          <p14:tracePt t="114153" x="6859588" y="2403475"/>
          <p14:tracePt t="114165" x="6821488" y="2390775"/>
          <p14:tracePt t="114173" x="6808788" y="2365375"/>
          <p14:tracePt t="114183" x="6784975" y="2352675"/>
          <p14:tracePt t="114195" x="6759575" y="2327275"/>
          <p14:tracePt t="114204" x="6734175" y="2303463"/>
          <p14:tracePt t="114214" x="6708775" y="2290763"/>
          <p14:tracePt t="114223" x="6696075" y="2278063"/>
          <p14:tracePt t="114245" x="6684963" y="2278063"/>
          <p14:tracePt t="114263" x="6684963" y="2265363"/>
          <p14:tracePt t="114275" x="6672263" y="2265363"/>
          <p14:tracePt t="114284" x="6672263" y="2252663"/>
          <p14:tracePt t="114304" x="6659563" y="2239963"/>
          <p14:tracePt t="114314" x="6659563" y="2201863"/>
          <p14:tracePt t="114325" x="6646863" y="2190750"/>
          <p14:tracePt t="114335" x="6634163" y="2178050"/>
          <p14:tracePt t="114347" x="6634163" y="2152650"/>
          <p14:tracePt t="114365" x="6634163" y="2139950"/>
          <p14:tracePt t="114426" x="6634163" y="2127250"/>
          <p14:tracePt t="114500" x="6621463" y="2127250"/>
          <p14:tracePt t="114558" x="6608763" y="2127250"/>
          <p14:tracePt t="114669" x="6608763" y="2114550"/>
          <p14:tracePt t="114822" x="6621463" y="2114550"/>
          <p14:tracePt t="114831" x="6634163" y="2114550"/>
          <p14:tracePt t="114844" x="6646863" y="2114550"/>
          <p14:tracePt t="114852" x="6672263" y="2114550"/>
          <p14:tracePt t="114862" x="6684963" y="2127250"/>
          <p14:tracePt t="114872" x="6721475" y="2152650"/>
          <p14:tracePt t="114894" x="6746875" y="2165350"/>
          <p14:tracePt t="114896" x="6821488" y="2201863"/>
          <p14:tracePt t="114903" x="6872288" y="2227263"/>
          <p14:tracePt t="114913" x="6946900" y="2252663"/>
          <p14:tracePt t="114923" x="7034213" y="2314575"/>
          <p14:tracePt t="114933" x="7134225" y="2365375"/>
          <p14:tracePt t="114946" x="7185025" y="2403475"/>
          <p14:tracePt t="114953" x="7223125" y="2414588"/>
          <p14:tracePt t="114963" x="7246938" y="2439988"/>
          <p14:tracePt t="114973" x="7259638" y="2439988"/>
          <p14:tracePt t="114984" x="7272338" y="2452688"/>
          <p14:tracePt t="114996" x="7285038" y="2452688"/>
          <p14:tracePt t="115013" x="7297738" y="2452688"/>
          <p14:tracePt t="115095" x="7297738" y="2465388"/>
          <p14:tracePt t="115541" x="7285038" y="2465388"/>
          <p14:tracePt t="115551" x="7272338" y="2465388"/>
          <p14:tracePt t="115561" x="7246938" y="2465388"/>
          <p14:tracePt t="115572" x="7223125" y="2465388"/>
          <p14:tracePt t="115582" x="7185025" y="2465388"/>
          <p14:tracePt t="115594" x="7172325" y="2465388"/>
          <p14:tracePt t="115602" x="7146925" y="2465388"/>
          <p14:tracePt t="115612" x="7123113" y="2465388"/>
          <p14:tracePt t="115622" x="7085013" y="2465388"/>
          <p14:tracePt t="115632" x="7059613" y="2465388"/>
          <p14:tracePt t="115645" x="7046913" y="2465388"/>
          <p14:tracePt t="115652" x="7034213" y="2465388"/>
          <p14:tracePt t="115663" x="7021513" y="2465388"/>
          <p14:tracePt t="115683" x="6997700" y="2465388"/>
          <p14:tracePt t="115694" x="6985000" y="2465388"/>
          <p14:tracePt t="115703" x="6946900" y="2465388"/>
          <p14:tracePt t="115724" x="6934200" y="2465388"/>
          <p14:tracePt t="115733" x="6921500" y="2465388"/>
          <p14:tracePt t="115744" x="6910388" y="2465388"/>
          <p14:tracePt t="115776" x="6897688" y="2465388"/>
          <p14:tracePt t="115784" x="6884988" y="2465388"/>
          <p14:tracePt t="115794" x="6872288" y="2465388"/>
          <p14:tracePt t="115804" x="6859588" y="2465388"/>
          <p14:tracePt t="115814" x="6834188" y="2465388"/>
          <p14:tracePt t="115828" x="6808788" y="2465388"/>
          <p14:tracePt t="115835" x="6784975" y="2465388"/>
          <p14:tracePt t="115845" x="6746875" y="2465388"/>
          <p14:tracePt t="115855" x="6708775" y="2465388"/>
          <p14:tracePt t="115865" x="6672263" y="2465388"/>
          <p14:tracePt t="115877" x="6646863" y="2465388"/>
          <p14:tracePt t="115894" x="6621463" y="2465388"/>
          <p14:tracePt t="115897" x="6608763" y="2465388"/>
          <p14:tracePt t="115906" x="6584950" y="2465388"/>
          <p14:tracePt t="115928" x="6559550" y="2465388"/>
          <p14:tracePt t="115946" x="6546850" y="2465388"/>
          <p14:tracePt t="115977" x="6534150" y="2465388"/>
          <p14:tracePt t="116009" x="6521450" y="2465388"/>
          <p14:tracePt t="116271" x="6521450" y="2452688"/>
          <p14:tracePt t="116281" x="6546850" y="2452688"/>
          <p14:tracePt t="116293" x="6546850" y="2439988"/>
          <p14:tracePt t="116301" x="6559550" y="2439988"/>
          <p14:tracePt t="116322" x="6572250" y="2439988"/>
          <p14:tracePt t="116332" x="6584950" y="2427288"/>
          <p14:tracePt t="116362" x="6584950" y="2414588"/>
          <p14:tracePt t="116392" x="6596063" y="2414588"/>
          <p14:tracePt t="116443" x="6608763" y="2414588"/>
          <p14:tracePt t="116473" x="6621463" y="2414588"/>
          <p14:tracePt t="116494" x="6621463" y="2403475"/>
          <p14:tracePt t="116504" x="6646863" y="2403475"/>
          <p14:tracePt t="116534" x="6659563" y="2390775"/>
          <p14:tracePt t="116566" x="6672263" y="2390775"/>
          <p14:tracePt t="116687" x="6659563" y="2390775"/>
          <p14:tracePt t="116920" x="6672263" y="2390775"/>
          <p14:tracePt t="116930" x="6696075" y="2390775"/>
          <p14:tracePt t="116942" x="6708775" y="2390775"/>
          <p14:tracePt t="116950" x="6734175" y="2390775"/>
          <p14:tracePt t="116970" x="6759575" y="2390775"/>
          <p14:tracePt t="116993" x="6772275" y="2390775"/>
          <p14:tracePt t="117021" x="6784975" y="2390775"/>
          <p14:tracePt t="117183" x="6746875" y="2390775"/>
          <p14:tracePt t="117194" x="6708775" y="2390775"/>
          <p14:tracePt t="117203" x="6646863" y="2390775"/>
          <p14:tracePt t="117213" x="6534150" y="2390775"/>
          <p14:tracePt t="117226" x="6421438" y="2390775"/>
          <p14:tracePt t="117234" x="6283325" y="2414588"/>
          <p14:tracePt t="117243" x="6146800" y="2427288"/>
          <p14:tracePt t="117255" x="6045200" y="2439988"/>
          <p14:tracePt t="117264" x="5957888" y="2452688"/>
          <p14:tracePt t="117276" x="5895975" y="2452688"/>
          <p14:tracePt t="117284" x="5857875" y="2452688"/>
          <p14:tracePt t="117294" x="5821363" y="2452688"/>
          <p14:tracePt t="117315" x="5808663" y="2452688"/>
          <p14:tracePt t="117335" x="5795963" y="2452688"/>
          <p14:tracePt t="117497" x="5808663" y="2452688"/>
          <p14:tracePt t="117508" x="5821363" y="2452688"/>
          <p14:tracePt t="117518" x="5832475" y="2452688"/>
          <p14:tracePt t="117527" x="5845175" y="2452688"/>
          <p14:tracePt t="117538" x="5857875" y="2452688"/>
          <p14:tracePt t="117548" x="5870575" y="2452688"/>
          <p14:tracePt t="117558" x="5883275" y="2452688"/>
          <p14:tracePt t="117568" x="5895975" y="2452688"/>
          <p14:tracePt t="117578" x="5908675" y="2452688"/>
          <p14:tracePt t="117599" x="5945188" y="2452688"/>
          <p14:tracePt t="117609" x="5957888" y="2452688"/>
          <p14:tracePt t="117619" x="5983288" y="2452688"/>
          <p14:tracePt t="117629" x="5995988" y="2452688"/>
          <p14:tracePt t="117642" x="6008688" y="2439988"/>
          <p14:tracePt t="117650" x="6021388" y="2439988"/>
          <p14:tracePt t="117659" x="6034088" y="2439988"/>
          <p14:tracePt t="117679" x="6045200" y="2439988"/>
          <p14:tracePt t="117710" x="6057900" y="2439988"/>
          <p14:tracePt t="117721" x="6057900" y="2427288"/>
          <p14:tracePt t="117730" x="6070600" y="2427288"/>
          <p14:tracePt t="117742" x="6083300" y="2427288"/>
          <p14:tracePt t="117751" x="6096000" y="2427288"/>
          <p14:tracePt t="117761" x="6096000" y="2414588"/>
          <p14:tracePt t="117781" x="6108700" y="2403475"/>
          <p14:tracePt t="118552" x="6108700" y="2390775"/>
          <p14:tracePt t="118592" x="6108700" y="2365375"/>
          <p14:tracePt t="118612" x="6108700" y="2352675"/>
          <p14:tracePt t="118624" x="6096000" y="2339975"/>
          <p14:tracePt t="118633" x="6083300" y="2327275"/>
          <p14:tracePt t="118643" x="6070600" y="2327275"/>
          <p14:tracePt t="118653" x="6034088" y="2327275"/>
          <p14:tracePt t="118663" x="5995988" y="2327275"/>
          <p14:tracePt t="118675" x="5945188" y="2327275"/>
          <p14:tracePt t="118683" x="5921375" y="2327275"/>
          <p14:tracePt t="118693" x="5883275" y="2327275"/>
          <p14:tracePt t="118707" x="5857875" y="2327275"/>
          <p14:tracePt t="118714" x="5832475" y="2327275"/>
          <p14:tracePt t="118725" x="5821363" y="2327275"/>
          <p14:tracePt t="118734" x="5808663" y="2327275"/>
          <p14:tracePt t="118744" x="5783263" y="2327275"/>
          <p14:tracePt t="118758" x="5770563" y="2327275"/>
          <p14:tracePt t="118764" x="5745163" y="2327275"/>
          <p14:tracePt t="118775" x="5732463" y="2327275"/>
          <p14:tracePt t="118785" x="5695950" y="2327275"/>
          <p14:tracePt t="118795" x="5657850" y="2327275"/>
          <p14:tracePt t="118807" x="5619750" y="2327275"/>
          <p14:tracePt t="118815" x="5595938" y="2327275"/>
          <p14:tracePt t="118825" x="5570538" y="2327275"/>
          <p14:tracePt t="118846" x="5557838" y="2327275"/>
          <p14:tracePt t="118929" x="5545138" y="2327275"/>
          <p14:tracePt t="119099" x="5532438" y="2327275"/>
          <p14:tracePt t="119109" x="5519738" y="2327275"/>
          <p14:tracePt t="119122" x="5507038" y="2327275"/>
          <p14:tracePt t="119130" x="5495925" y="2327275"/>
          <p14:tracePt t="119140" x="5483225" y="2327275"/>
          <p14:tracePt t="119150" x="5470525" y="2327275"/>
          <p14:tracePt t="119160" x="5457825" y="2314575"/>
          <p14:tracePt t="119174" x="5445125" y="2303463"/>
          <p14:tracePt t="119180" x="5432425" y="2290763"/>
          <p14:tracePt t="119192" x="5419725" y="2278063"/>
          <p14:tracePt t="119200" x="5394325" y="2239963"/>
          <p14:tracePt t="119210" x="5394325" y="2214563"/>
          <p14:tracePt t="119223" x="5383213" y="2201863"/>
          <p14:tracePt t="119231" x="5370513" y="2190750"/>
          <p14:tracePt t="119242" x="5370513" y="2178050"/>
          <p14:tracePt t="119251" x="5370513" y="2165350"/>
          <p14:tracePt t="119261" x="5357813" y="2165350"/>
          <p14:tracePt t="119273" x="5357813" y="2152650"/>
          <p14:tracePt t="119291" x="5357813" y="2139950"/>
          <p14:tracePt t="119312" x="5357813" y="2127250"/>
          <p14:tracePt t="119323" x="5357813" y="2114550"/>
          <p14:tracePt t="119332" x="5357813" y="2101850"/>
          <p14:tracePt t="119355" x="5357813" y="2089150"/>
          <p14:tracePt t="119362" x="5357813" y="2078038"/>
          <p14:tracePt t="119383" x="5357813" y="2065338"/>
          <p14:tracePt t="119474" x="5370513" y="2065338"/>
          <p14:tracePt t="119484" x="5394325" y="2065338"/>
          <p14:tracePt t="119495" x="5432425" y="2065338"/>
          <p14:tracePt t="119506" x="5483225" y="2065338"/>
          <p14:tracePt t="119514" x="5507038" y="2078038"/>
          <p14:tracePt t="119524" x="5532438" y="2078038"/>
          <p14:tracePt t="119535" x="5545138" y="2089150"/>
          <p14:tracePt t="119545" x="5557838" y="2089150"/>
          <p14:tracePt t="119565" x="5570538" y="2089150"/>
          <p14:tracePt t="119575" x="5570538" y="2101850"/>
          <p14:tracePt t="119606" x="5570538" y="2127250"/>
          <p14:tracePt t="119616" x="5557838" y="2139950"/>
          <p14:tracePt t="119626" x="5532438" y="2165350"/>
          <p14:tracePt t="119640" x="5495925" y="2165350"/>
          <p14:tracePt t="119646" x="5432425" y="2178050"/>
          <p14:tracePt t="119657" x="5394325" y="2190750"/>
          <p14:tracePt t="119666" x="5345113" y="2190750"/>
          <p14:tracePt t="119676" x="5307013" y="2190750"/>
          <p14:tracePt t="119690" x="5270500" y="2190750"/>
          <p14:tracePt t="119697" x="5219700" y="2190750"/>
          <p14:tracePt t="119707" x="5170488" y="2190750"/>
          <p14:tracePt t="119719" x="5145088" y="2190750"/>
          <p14:tracePt t="119727" x="5119688" y="2178050"/>
          <p14:tracePt t="119740" x="5094288" y="2165350"/>
          <p14:tracePt t="119748" x="5081588" y="2165350"/>
          <p14:tracePt t="119758" x="5068888" y="2165350"/>
          <p14:tracePt t="119768" x="5057775" y="2152650"/>
          <p14:tracePt t="119778" x="5057775" y="2139950"/>
          <p14:tracePt t="119789" x="5032375" y="2139950"/>
          <p14:tracePt t="119798" x="5006975" y="2127250"/>
          <p14:tracePt t="119821" x="4994275" y="2114550"/>
          <p14:tracePt t="119829" x="4981575" y="2101850"/>
          <p14:tracePt t="119840" x="4968875" y="2078038"/>
          <p14:tracePt t="119849" x="4956175" y="2065338"/>
          <p14:tracePt t="119859" x="4945063" y="2039938"/>
          <p14:tracePt t="119887" x="4932363" y="2027238"/>
          <p14:tracePt t="119891" x="4932363" y="2001838"/>
          <p14:tracePt t="119899" x="4932363" y="1978025"/>
          <p14:tracePt t="119912" x="4932363" y="1965325"/>
          <p14:tracePt t="119922" x="4932363" y="1952625"/>
          <p14:tracePt t="119930" x="4932363" y="1939925"/>
          <p14:tracePt t="119940" x="4932363" y="1914525"/>
          <p14:tracePt t="119950" x="4945063" y="1865313"/>
          <p14:tracePt t="119962" x="4956175" y="1827213"/>
          <p14:tracePt t="119972" x="4956175" y="1801813"/>
          <p14:tracePt t="119980" x="4994275" y="1752600"/>
          <p14:tracePt t="119991" x="5019675" y="1714500"/>
          <p14:tracePt t="120002" x="5045075" y="1689100"/>
          <p14:tracePt t="120012" x="5068888" y="1676400"/>
          <p14:tracePt t="120022" x="5094288" y="1652588"/>
          <p14:tracePt t="120031" x="5106988" y="1652588"/>
          <p14:tracePt t="120042" x="5132388" y="1627188"/>
          <p14:tracePt t="120064" x="5181600" y="1627188"/>
          <p14:tracePt t="120073" x="5232400" y="1627188"/>
          <p14:tracePt t="120082" x="5319713" y="1627188"/>
          <p14:tracePt t="120092" x="5383213" y="1639888"/>
          <p14:tracePt t="120106" x="5419725" y="1676400"/>
          <p14:tracePt t="120112" x="5445125" y="1701800"/>
          <p14:tracePt t="120124" x="5495925" y="1765300"/>
          <p14:tracePt t="120133" x="5532438" y="1827213"/>
          <p14:tracePt t="120143" x="5557838" y="1914525"/>
          <p14:tracePt t="120155" x="5583238" y="1989138"/>
          <p14:tracePt t="120163" x="5595938" y="2052638"/>
          <p14:tracePt t="120173" x="5595938" y="2127250"/>
          <p14:tracePt t="120184" x="5595938" y="2178050"/>
          <p14:tracePt t="120194" x="5595938" y="2239963"/>
          <p14:tracePt t="120205" x="5595938" y="2278063"/>
          <p14:tracePt t="120214" x="5583238" y="2314575"/>
          <p14:tracePt t="120224" x="5570538" y="2352675"/>
          <p14:tracePt t="120238" x="5557838" y="2365375"/>
          <p14:tracePt t="120256" x="5557838" y="2378075"/>
          <p14:tracePt t="120264" x="5545138" y="2378075"/>
          <p14:tracePt t="120275" x="5545138" y="2390775"/>
          <p14:tracePt t="120356" x="5557838" y="2390775"/>
          <p14:tracePt t="120366" x="5570538" y="2390775"/>
          <p14:tracePt t="120387" x="5595938" y="2390775"/>
          <p14:tracePt t="120406" x="5607050" y="2390775"/>
          <p14:tracePt t="120427" x="5619750" y="2414588"/>
          <p14:tracePt t="120438" x="5619750" y="2427288"/>
          <p14:tracePt t="120447" x="5619750" y="2452688"/>
          <p14:tracePt t="120457" x="5619750" y="2478088"/>
          <p14:tracePt t="120470" x="5595938" y="2516188"/>
          <p14:tracePt t="120477" x="5583238" y="2527300"/>
          <p14:tracePt t="120488" x="5570538" y="2540000"/>
          <p14:tracePt t="120500" x="5557838" y="2552700"/>
          <p14:tracePt t="120508" x="5545138" y="2565400"/>
          <p14:tracePt t="120549" x="5545138" y="2578100"/>
          <p14:tracePt t="120570" x="5583238" y="2603500"/>
          <p14:tracePt t="120579" x="5607050" y="2616200"/>
          <p14:tracePt t="120589" x="5645150" y="2627313"/>
          <p14:tracePt t="120600" x="5670550" y="2640013"/>
          <p14:tracePt t="120609" x="5695950" y="2652713"/>
          <p14:tracePt t="120622" x="5719763" y="2652713"/>
          <p14:tracePt t="120629" x="5732463" y="2665413"/>
          <p14:tracePt t="120640" x="5745163" y="2665413"/>
          <p14:tracePt t="120650" x="5757863" y="2678113"/>
          <p14:tracePt t="120671" x="5770563" y="2678113"/>
          <p14:tracePt t="120680" x="5783263" y="2678113"/>
          <p14:tracePt t="120704" x="5783263" y="2690813"/>
          <p14:tracePt t="120721" x="5783263" y="2703513"/>
          <p14:tracePt t="120731" x="5783263" y="2716213"/>
          <p14:tracePt t="120741" x="5783263" y="2728913"/>
          <p14:tracePt t="120754" x="5783263" y="2740025"/>
          <p14:tracePt t="120761" x="5783263" y="2752725"/>
          <p14:tracePt t="120782" x="5770563" y="2752725"/>
          <p14:tracePt t="120793" x="5770563" y="2765425"/>
          <p14:tracePt t="120842" x="5770563" y="2778125"/>
          <p14:tracePt t="120924" x="5783263" y="2778125"/>
          <p14:tracePt t="120936" x="5795963" y="2778125"/>
          <p14:tracePt t="120944" x="5808663" y="2778125"/>
          <p14:tracePt t="120964" x="5832475" y="2778125"/>
          <p14:tracePt t="120986" x="5870575" y="2778125"/>
          <p14:tracePt t="120994" x="5883275" y="2778125"/>
          <p14:tracePt t="121005" x="5908675" y="2778125"/>
          <p14:tracePt t="121015" x="5921375" y="2778125"/>
          <p14:tracePt t="121025" x="5932488" y="2765425"/>
          <p14:tracePt t="121038" x="5945188" y="2765425"/>
          <p14:tracePt t="121045" x="5957888" y="2765425"/>
          <p14:tracePt t="121055" x="5970588" y="2765425"/>
          <p14:tracePt t="121066" x="5970588" y="2752725"/>
          <p14:tracePt t="121087" x="5983288" y="2752725"/>
          <p14:tracePt t="121117" x="5995988" y="2752725"/>
          <p14:tracePt t="121238" x="6008688" y="2752725"/>
          <p14:tracePt t="121258" x="6021388" y="2752725"/>
          <p14:tracePt t="121583" x="6008688" y="2778125"/>
          <p14:tracePt t="121593" x="5995988" y="2803525"/>
          <p14:tracePt t="121603" x="5970588" y="2828925"/>
          <p14:tracePt t="121613" x="5945188" y="2852738"/>
          <p14:tracePt t="121623" x="5921375" y="2878138"/>
          <p14:tracePt t="121637" x="5895975" y="2903538"/>
          <p14:tracePt t="121643" x="5870575" y="2916238"/>
          <p14:tracePt t="121656" x="5845175" y="2941638"/>
          <p14:tracePt t="121664" x="5832475" y="2952750"/>
          <p14:tracePt t="121674" x="5783263" y="2978150"/>
          <p14:tracePt t="121687" x="5757863" y="2990850"/>
          <p14:tracePt t="121694" x="5708650" y="3016250"/>
          <p14:tracePt t="121706" x="5645150" y="3041650"/>
          <p14:tracePt t="121714" x="5607050" y="3065463"/>
          <p14:tracePt t="121724" x="5557838" y="3065463"/>
          <p14:tracePt t="121738" x="5532438" y="3078163"/>
          <p14:tracePt t="121744" x="5483225" y="3090863"/>
          <p14:tracePt t="121756" x="5457825" y="3103563"/>
          <p14:tracePt t="121765" x="5407025" y="3103563"/>
          <p14:tracePt t="121775" x="5370513" y="3103563"/>
          <p14:tracePt t="121787" x="5332413" y="3103563"/>
          <p14:tracePt t="121795" x="5307013" y="3103563"/>
          <p14:tracePt t="121806" x="5270500" y="3103563"/>
          <p14:tracePt t="121819" x="5232400" y="3103563"/>
          <p14:tracePt t="121825" x="5157788" y="3103563"/>
          <p14:tracePt t="121837" x="5081588" y="3103563"/>
          <p14:tracePt t="121846" x="5032375" y="3103563"/>
          <p14:tracePt t="121856" x="4981575" y="3103563"/>
          <p14:tracePt t="121870" x="4956175" y="3090863"/>
          <p14:tracePt t="121876" x="4919663" y="3078163"/>
          <p14:tracePt t="121887" x="4906963" y="3078163"/>
          <p14:tracePt t="121897" x="4881563" y="3078163"/>
          <p14:tracePt t="121907" x="4868863" y="3065463"/>
          <p14:tracePt t="121921" x="4819650" y="3054350"/>
          <p14:tracePt t="121927" x="4806950" y="3041650"/>
          <p14:tracePt t="121938" x="4781550" y="3028950"/>
          <p14:tracePt t="121948" x="4768850" y="3028950"/>
          <p14:tracePt t="121958" x="4756150" y="3016250"/>
          <p14:tracePt t="121971" x="4743450" y="3016250"/>
          <p14:tracePt t="121978" x="4732338" y="3016250"/>
          <p14:tracePt t="121999" x="4719638" y="3016250"/>
          <p14:tracePt t="122008" x="4719638" y="3003550"/>
          <p14:tracePt t="122028" x="4706938" y="3003550"/>
          <p14:tracePt t="122038" x="4694238" y="3003550"/>
          <p14:tracePt t="122053" x="4694238" y="2990850"/>
          <p14:tracePt t="122373" x="4694238" y="2978150"/>
          <p14:tracePt t="122495" x="4719638" y="2965450"/>
          <p14:tracePt t="122505" x="4743450" y="2952750"/>
          <p14:tracePt t="122517" x="4781550" y="2941638"/>
          <p14:tracePt t="122525" x="4819650" y="2928938"/>
          <p14:tracePt t="122537" x="4856163" y="2916238"/>
          <p14:tracePt t="122545" x="4868863" y="2916238"/>
          <p14:tracePt t="122556" x="4894263" y="2916238"/>
          <p14:tracePt t="122570" x="4919663" y="2903538"/>
          <p14:tracePt t="122576" x="4968875" y="2890838"/>
          <p14:tracePt t="122587" x="4994275" y="2878138"/>
          <p14:tracePt t="122596" x="5045075" y="2878138"/>
          <p14:tracePt t="122606" x="5119688" y="2865438"/>
          <p14:tracePt t="122619" x="5232400" y="2852738"/>
          <p14:tracePt t="122626" x="5307013" y="2840038"/>
          <p14:tracePt t="122636" x="5394325" y="2828925"/>
          <p14:tracePt t="122648" x="5457825" y="2803525"/>
          <p14:tracePt t="122657" x="5507038" y="2803525"/>
          <p14:tracePt t="122669" x="5583238" y="2790825"/>
          <p14:tracePt t="122677" x="5645150" y="2765425"/>
          <p14:tracePt t="122687" x="5683250" y="2752725"/>
          <p14:tracePt t="122698" x="5708650" y="2752725"/>
          <p14:tracePt t="122708" x="5732463" y="2752725"/>
          <p14:tracePt t="122719" x="5745163" y="2740025"/>
          <p14:tracePt t="122728" x="5770563" y="2740025"/>
          <p14:tracePt t="122737" x="5770563" y="2728913"/>
          <p14:tracePt t="122751" x="5783263" y="2728913"/>
          <p14:tracePt t="122758" x="5795963" y="2728913"/>
          <p14:tracePt t="122769" x="5808663" y="2728913"/>
          <p14:tracePt t="122778" x="5821363" y="2728913"/>
          <p14:tracePt t="122809" x="5821363" y="2716213"/>
          <p14:tracePt t="122819" x="5832475" y="2716213"/>
          <p14:tracePt t="122859" x="5832475" y="2703513"/>
          <p14:tracePt t="122870" x="5832475" y="2690813"/>
          <p14:tracePt t="122890" x="5832475" y="2678113"/>
          <p14:tracePt t="122910" x="5832475" y="2665413"/>
          <p14:tracePt t="122920" x="5821363" y="2652713"/>
          <p14:tracePt t="122931" x="5821363" y="2640013"/>
          <p14:tracePt t="122941" x="5808663" y="2616200"/>
          <p14:tracePt t="122952" x="5783263" y="2603500"/>
          <p14:tracePt t="122961" x="5745163" y="2565400"/>
          <p14:tracePt t="122972" x="5695950" y="2516188"/>
          <p14:tracePt t="122985" x="5670550" y="2490788"/>
          <p14:tracePt t="122991" x="5645150" y="2465388"/>
          <p14:tracePt t="123003" x="5595938" y="2439988"/>
          <p14:tracePt t="123012" x="5570538" y="2403475"/>
          <p14:tracePt t="123022" x="5557838" y="2403475"/>
          <p14:tracePt t="123035" x="5532438" y="2378075"/>
          <p14:tracePt t="123052" x="5507038" y="2352675"/>
          <p14:tracePt t="123062" x="5483225" y="2327275"/>
          <p14:tracePt t="123073" x="5457825" y="2290763"/>
          <p14:tracePt t="123086" x="5432425" y="2265363"/>
          <p14:tracePt t="123093" x="5407025" y="2227263"/>
          <p14:tracePt t="123103" x="5370513" y="2178050"/>
          <p14:tracePt t="123113" x="5357813" y="2139950"/>
          <p14:tracePt t="123124" x="5307013" y="2101850"/>
          <p14:tracePt t="123136" x="5257800" y="2052638"/>
          <p14:tracePt t="123143" x="5245100" y="2014538"/>
          <p14:tracePt t="123153" x="5194300" y="1965325"/>
          <p14:tracePt t="123164" x="5170488" y="1939925"/>
          <p14:tracePt t="123174" x="5119688" y="1876425"/>
          <p14:tracePt t="123186" x="5094288" y="1839913"/>
          <p14:tracePt t="123194" x="5045075" y="1765300"/>
          <p14:tracePt t="123204" x="5006975" y="1701800"/>
          <p14:tracePt t="123218" x="4968875" y="1627188"/>
          <p14:tracePt t="123224" x="4945063" y="1563688"/>
          <p14:tracePt t="123236" x="4919663" y="1514475"/>
          <p14:tracePt t="123245" x="4894263" y="1489075"/>
          <p14:tracePt t="123255" x="4894263" y="1463675"/>
          <p14:tracePt t="123268" x="4881563" y="1450975"/>
          <p14:tracePt t="123275" x="4881563" y="1439863"/>
          <p14:tracePt t="123305" x="4881563" y="1427163"/>
          <p14:tracePt t="124025" x="4919663" y="1463675"/>
          <p14:tracePt t="124035" x="4994275" y="1514475"/>
          <p14:tracePt t="124046" x="5094288" y="1601788"/>
          <p14:tracePt t="124055" x="5194300" y="1663700"/>
          <p14:tracePt t="124066" x="5294313" y="1765300"/>
          <p14:tracePt t="124076" x="5394325" y="1852613"/>
          <p14:tracePt t="124086" x="5470525" y="1927225"/>
          <p14:tracePt t="124100" x="5532438" y="1978025"/>
          <p14:tracePt t="124106" x="5595938" y="2014538"/>
          <p14:tracePt t="124118" x="5645150" y="2065338"/>
          <p14:tracePt t="124127" x="5708650" y="2127250"/>
          <p14:tracePt t="124136" x="5757863" y="2178050"/>
          <p14:tracePt t="124151" x="5795963" y="2214563"/>
          <p14:tracePt t="124157" x="5832475" y="2290763"/>
          <p14:tracePt t="124168" x="5883275" y="2403475"/>
          <p14:tracePt t="124177" x="5945188" y="2540000"/>
          <p14:tracePt t="124187" x="6008688" y="2665413"/>
          <p14:tracePt t="124202" x="6034088" y="2752725"/>
          <p14:tracePt t="124209" x="6045200" y="2803525"/>
          <p14:tracePt t="124219" x="6045200" y="2852738"/>
          <p14:tracePt t="124229" x="6045200" y="2878138"/>
          <p14:tracePt t="124238" x="6045200" y="2903538"/>
          <p14:tracePt t="124250" x="6045200" y="2916238"/>
          <p14:tracePt t="124289" x="6045200" y="2928938"/>
          <p14:tracePt t="124300" x="6045200" y="2941638"/>
          <p14:tracePt t="124319" x="6045200" y="2952750"/>
          <p14:tracePt t="124350" x="6045200" y="2965450"/>
          <p14:tracePt t="124542" x="6057900" y="2965450"/>
          <p14:tracePt t="124553" x="6070600" y="2965450"/>
          <p14:tracePt t="124566" x="6083300" y="2952750"/>
          <p14:tracePt t="124573" x="6108700" y="2928938"/>
          <p14:tracePt t="124584" x="6121400" y="2916238"/>
          <p14:tracePt t="124592" x="6146800" y="2903538"/>
          <p14:tracePt t="124603" x="6146800" y="2890838"/>
          <p14:tracePt t="124623" x="6157913" y="2878138"/>
          <p14:tracePt t="124765" x="6157913" y="2865438"/>
          <p14:tracePt t="124806" x="6157913" y="2852738"/>
          <p14:tracePt t="124816" x="6157913" y="2840038"/>
          <p14:tracePt t="124846" x="6157913" y="2828925"/>
          <p14:tracePt t="124867" x="6134100" y="2816225"/>
          <p14:tracePt t="124877" x="6121400" y="2803525"/>
          <p14:tracePt t="124887" x="6108700" y="2790825"/>
          <p14:tracePt t="124900" x="6083300" y="2778125"/>
          <p14:tracePt t="124907" x="6070600" y="2752725"/>
          <p14:tracePt t="124917" x="6057900" y="2752725"/>
          <p14:tracePt t="124928" x="6045200" y="2740025"/>
          <p14:tracePt t="124937" x="6034088" y="2740025"/>
          <p14:tracePt t="124950" x="6021388" y="2740025"/>
          <p14:tracePt t="124967" x="6021388" y="2728913"/>
          <p14:tracePt t="124982" x="6008688" y="2728913"/>
          <p14:tracePt t="124999" x="6008688" y="2716213"/>
          <p14:tracePt t="125009" x="5995988" y="2716213"/>
          <p14:tracePt t="125069" x="5995988" y="2703513"/>
          <p14:tracePt t="125313" x="5983288" y="2703513"/>
          <p14:tracePt t="125343" x="5970588" y="2703513"/>
          <p14:tracePt t="125353" x="5970588" y="2716213"/>
          <p14:tracePt t="125373" x="5957888" y="2716213"/>
          <p14:tracePt t="125384" x="5957888" y="2728913"/>
          <p14:tracePt t="125394" x="5932488" y="2728913"/>
          <p14:tracePt t="125415" x="5921375" y="2740025"/>
          <p14:tracePt t="125424" x="5908675" y="2740025"/>
          <p14:tracePt t="125444" x="5895975" y="2740025"/>
          <p14:tracePt t="125455" x="5895975" y="2752725"/>
          <p14:tracePt t="125474" x="5883275" y="2752725"/>
          <p14:tracePt t="125505" x="5870575" y="2752725"/>
          <p14:tracePt t="125535" x="5857875" y="2752725"/>
          <p14:tracePt t="125547" x="5845175" y="2752725"/>
          <p14:tracePt t="125556" x="5832475" y="2752725"/>
          <p14:tracePt t="125568" x="5821363" y="2752725"/>
          <p14:tracePt t="125577" x="5808663" y="2752725"/>
          <p14:tracePt t="125586" x="5783263" y="2728913"/>
          <p14:tracePt t="125599" x="5757863" y="2728913"/>
          <p14:tracePt t="125607" x="5745163" y="2716213"/>
          <p14:tracePt t="125617" x="5719763" y="2703513"/>
          <p14:tracePt t="125627" x="5719763" y="2690813"/>
          <p14:tracePt t="125637" x="5708650" y="2678113"/>
          <p14:tracePt t="125649" x="5695950" y="2678113"/>
          <p14:tracePt t="125668" x="5683250" y="2678113"/>
          <p14:tracePt t="125678" x="5683250" y="2665413"/>
          <p14:tracePt t="125688" x="5670550" y="2665413"/>
          <p14:tracePt t="125718" x="5657850" y="2652713"/>
          <p14:tracePt t="125749" x="5645150" y="2652713"/>
          <p14:tracePt t="125758" x="5632450" y="2652713"/>
          <p14:tracePt t="125771" x="5632450" y="2640013"/>
          <p14:tracePt t="125850" x="5632450" y="2652713"/>
          <p14:tracePt t="125860" x="5632450" y="2665413"/>
          <p14:tracePt t="125881" x="5632450" y="2690813"/>
          <p14:tracePt t="125900" x="5632450" y="2703513"/>
          <p14:tracePt t="125913" x="5632450" y="2716213"/>
          <p14:tracePt t="125921" x="5632450" y="2728913"/>
          <p14:tracePt t="125951" x="5632450" y="2740025"/>
          <p14:tracePt t="125971" x="5632450" y="2752725"/>
          <p14:tracePt t="125982" x="5619750" y="2765425"/>
          <p14:tracePt t="125992" x="5619750" y="2778125"/>
          <p14:tracePt t="126002" x="5595938" y="2778125"/>
          <p14:tracePt t="126014" x="5583238" y="2778125"/>
          <p14:tracePt t="126022" x="5583238" y="2790825"/>
          <p14:tracePt t="126032" x="5557838" y="2790825"/>
          <p14:tracePt t="126043" x="5545138" y="2803525"/>
          <p14:tracePt t="126052" x="5507038" y="2803525"/>
          <p14:tracePt t="126065" x="5483225" y="2803525"/>
          <p14:tracePt t="126073" x="5457825" y="2803525"/>
          <p14:tracePt t="126082" x="5432425" y="2790825"/>
          <p14:tracePt t="126093" x="5407025" y="2778125"/>
          <p14:tracePt t="126103" x="5394325" y="2778125"/>
          <p14:tracePt t="126115" x="5370513" y="2765425"/>
          <p14:tracePt t="126134" x="5357813" y="2752725"/>
          <p14:tracePt t="126147" x="5345113" y="2752725"/>
          <p14:tracePt t="126154" x="5332413" y="2752725"/>
          <p14:tracePt t="126174" x="5319713" y="2740025"/>
          <p14:tracePt t="126204" x="5307013" y="2740025"/>
          <p14:tracePt t="126215" x="5294313" y="2740025"/>
          <p14:tracePt t="126255" x="5281613" y="2740025"/>
          <p14:tracePt t="126286" x="5270500" y="2740025"/>
          <p14:tracePt t="126316" x="5257800" y="2740025"/>
          <p14:tracePt t="126326" x="5245100" y="2740025"/>
          <p14:tracePt t="126336" x="5245100" y="2752725"/>
          <p14:tracePt t="126357" x="5232400" y="2765425"/>
          <p14:tracePt t="126367" x="5219700" y="2765425"/>
          <p14:tracePt t="126379" x="5207000" y="2765425"/>
          <p14:tracePt t="126387" x="5194300" y="2765425"/>
          <p14:tracePt t="126397" x="5181600" y="2765425"/>
          <p14:tracePt t="126407" x="5170488" y="2765425"/>
          <p14:tracePt t="126417" x="5157788" y="2765425"/>
          <p14:tracePt t="126430" x="5145088" y="2765425"/>
          <p14:tracePt t="126437" x="5106988" y="2765425"/>
          <p14:tracePt t="126447" x="5081588" y="2765425"/>
          <p14:tracePt t="126459" x="5045075" y="2765425"/>
          <p14:tracePt t="126468" x="5032375" y="2752725"/>
          <p14:tracePt t="126481" x="4994275" y="2740025"/>
          <p14:tracePt t="126488" x="4981575" y="2728913"/>
          <p14:tracePt t="126499" x="4968875" y="2716213"/>
          <p14:tracePt t="126509" x="4956175" y="2716213"/>
          <p14:tracePt t="126539" x="4945063" y="2716213"/>
          <p14:tracePt t="126549" x="4932363" y="2703513"/>
          <p14:tracePt t="126569" x="4932363" y="2690813"/>
          <p14:tracePt t="126580" x="4919663" y="2690813"/>
          <p14:tracePt t="126611" x="4906963" y="2690813"/>
          <p14:tracePt t="126792" x="4906963" y="2703513"/>
          <p14:tracePt t="126803" x="4906963" y="2716213"/>
          <p14:tracePt t="126813" x="4906963" y="2728913"/>
          <p14:tracePt t="126823" x="4906963" y="2740025"/>
          <p14:tracePt t="126846" x="4906963" y="2752725"/>
          <p14:tracePt t="126853" x="4919663" y="2765425"/>
          <p14:tracePt t="126864" x="4945063" y="2790825"/>
          <p14:tracePt t="126873" x="4956175" y="2828925"/>
          <p14:tracePt t="126883" x="4968875" y="2828925"/>
          <p14:tracePt t="126898" x="4994275" y="2852738"/>
          <p14:tracePt t="126914" x="5019675" y="2865438"/>
          <p14:tracePt t="126945" x="5032375" y="2878138"/>
          <p14:tracePt t="126975" x="5057775" y="2890838"/>
          <p14:tracePt t="126985" x="5081588" y="2890838"/>
          <p14:tracePt t="126996" x="5145088" y="2903538"/>
          <p14:tracePt t="127005" x="5181600" y="2903538"/>
          <p14:tracePt t="127015" x="5232400" y="2903538"/>
          <p14:tracePt t="127026" x="5270500" y="2903538"/>
          <p14:tracePt t="127035" x="5294313" y="2903538"/>
          <p14:tracePt t="127047" x="5332413" y="2903538"/>
          <p14:tracePt t="127056" x="5357813" y="2903538"/>
          <p14:tracePt t="127066" x="5370513" y="2903538"/>
          <p14:tracePt t="127079" x="5407025" y="2903538"/>
          <p14:tracePt t="127086" x="5432425" y="2903538"/>
          <p14:tracePt t="127097" x="5483225" y="2903538"/>
          <p14:tracePt t="127106" x="5519738" y="2903538"/>
          <p14:tracePt t="127116" x="5583238" y="2890838"/>
          <p14:tracePt t="127129" x="5607050" y="2865438"/>
          <p14:tracePt t="127137" x="5645150" y="2865438"/>
          <p14:tracePt t="127147" x="5657850" y="2852738"/>
          <p14:tracePt t="127157" x="5683250" y="2852738"/>
          <p14:tracePt t="127179" x="5695950" y="2852738"/>
          <p14:tracePt t="127187" x="5708650" y="2840038"/>
          <p14:tracePt t="127198" x="5719763" y="2840038"/>
          <p14:tracePt t="127218" x="5732463" y="2840038"/>
          <p14:tracePt t="127242" x="5745163" y="2828925"/>
          <p14:tracePt t="127248" x="5757863" y="2828925"/>
          <p14:tracePt t="127268" x="5770563" y="2828925"/>
          <p14:tracePt t="127279" x="5770563" y="2816225"/>
          <p14:tracePt t="127299" x="5783263" y="2816225"/>
          <p14:tracePt t="127319" x="5783263" y="2803525"/>
          <p14:tracePt t="127329" x="5795963" y="2803525"/>
          <p14:tracePt t="127362" x="5808663" y="2803525"/>
          <p14:tracePt t="127380" x="5821363" y="2790825"/>
          <p14:tracePt t="127400" x="5821363" y="2778125"/>
          <p14:tracePt t="127412" x="5832475" y="2778125"/>
          <p14:tracePt t="127420" x="5832475" y="2765425"/>
          <p14:tracePt t="127431" x="5832475" y="2752725"/>
          <p14:tracePt t="127492" x="5832475" y="2740025"/>
          <p14:tracePt t="127502" x="5845175" y="2740025"/>
          <p14:tracePt t="127543" x="5845175" y="2728913"/>
          <p14:tracePt t="127644" x="5857875" y="2703513"/>
          <p14:tracePt t="127664" x="5870575" y="2690813"/>
          <p14:tracePt t="127674" x="5870575" y="2665413"/>
          <p14:tracePt t="127695" x="5870575" y="2640013"/>
          <p14:tracePt t="127727" x="5870575" y="2627313"/>
          <p14:tracePt t="127746" x="5870575" y="2616200"/>
          <p14:tracePt t="127806" x="5870575" y="2603500"/>
          <p14:tracePt t="127918" x="5870575" y="2616200"/>
          <p14:tracePt t="127928" x="5857875" y="2616200"/>
          <p14:tracePt t="127938" x="5857875" y="2640013"/>
          <p14:tracePt t="127947" x="5845175" y="2640013"/>
          <p14:tracePt t="127962" x="5845175" y="2652713"/>
          <p14:tracePt t="127968" x="5832475" y="2652713"/>
          <p14:tracePt t="127978" x="5832475" y="2665413"/>
          <p14:tracePt t="127989" x="5808663" y="2678113"/>
          <p14:tracePt t="127998" x="5795963" y="2703513"/>
          <p14:tracePt t="128019" x="5783263" y="2716213"/>
          <p14:tracePt t="128029" x="5770563" y="2728913"/>
          <p14:tracePt t="128039" x="5770563" y="2740025"/>
          <p14:tracePt t="128049" x="5745163" y="2752725"/>
          <p14:tracePt t="128063" x="5745163" y="2765425"/>
          <p14:tracePt t="128069" x="5732463" y="2765425"/>
          <p14:tracePt t="128079" x="5719763" y="2778125"/>
          <p14:tracePt t="128090" x="5708650" y="2778125"/>
          <p14:tracePt t="128100" x="5695950" y="2790825"/>
          <p14:tracePt t="128113" x="5683250" y="2790825"/>
          <p14:tracePt t="128120" x="5670550" y="2803525"/>
          <p14:tracePt t="128130" x="5657850" y="2816225"/>
          <p14:tracePt t="128141" x="5645150" y="2816225"/>
          <p14:tracePt t="128150" x="5619750" y="2816225"/>
          <p14:tracePt t="128162" x="5607050" y="2828925"/>
          <p14:tracePt t="128171" x="5557838" y="2840038"/>
          <p14:tracePt t="128181" x="5532438" y="2852738"/>
          <p14:tracePt t="128195" x="5495925" y="2852738"/>
          <p14:tracePt t="128201" x="5445125" y="2878138"/>
          <p14:tracePt t="128214" x="5394325" y="2878138"/>
          <p14:tracePt t="128221" x="5370513" y="2890838"/>
          <p14:tracePt t="128231" x="5319713" y="2890838"/>
          <p14:tracePt t="128245" x="5294313" y="2890838"/>
          <p14:tracePt t="128252" x="5232400" y="2890838"/>
          <p14:tracePt t="128262" x="5194300" y="2890838"/>
          <p14:tracePt t="128272" x="5106988" y="2878138"/>
          <p14:tracePt t="128282" x="5045075" y="2852738"/>
          <p14:tracePt t="128295" x="5006975" y="2840038"/>
          <p14:tracePt t="128302" x="4956175" y="2828925"/>
          <p14:tracePt t="128314" x="4945063" y="2816225"/>
          <p14:tracePt t="128323" x="4932363" y="2803525"/>
          <p14:tracePt t="128333" x="4919663" y="2803525"/>
          <p14:tracePt t="128346" x="4906963" y="2803525"/>
          <p14:tracePt t="128353" x="4894263" y="2790825"/>
          <p14:tracePt t="128394" x="4881563" y="2790825"/>
          <p14:tracePt t="128404" x="4868863" y="2790825"/>
          <p14:tracePt t="128657" x="4894263" y="2790825"/>
          <p14:tracePt t="128667" x="4906963" y="2790825"/>
          <p14:tracePt t="128678" x="4945063" y="2803525"/>
          <p14:tracePt t="128688" x="4968875" y="2816225"/>
          <p14:tracePt t="128700" x="4994275" y="2828925"/>
          <p14:tracePt t="128712" x="5006975" y="2828925"/>
          <p14:tracePt t="128718" x="5045075" y="2840038"/>
          <p14:tracePt t="128728" x="5057775" y="2840038"/>
          <p14:tracePt t="128739" x="5119688" y="2852738"/>
          <p14:tracePt t="128748" x="5157788" y="2865438"/>
          <p14:tracePt t="128762" x="5207000" y="2865438"/>
          <p14:tracePt t="128769" x="5245100" y="2865438"/>
          <p14:tracePt t="128779" x="5281613" y="2878138"/>
          <p14:tracePt t="128790" x="5307013" y="2878138"/>
          <p14:tracePt t="128800" x="5345113" y="2890838"/>
          <p14:tracePt t="128812" x="5357813" y="2890838"/>
          <p14:tracePt t="128819" x="5383213" y="2890838"/>
          <p14:tracePt t="128830" x="5394325" y="2890838"/>
          <p14:tracePt t="128843" x="5432425" y="2890838"/>
          <p14:tracePt t="128850" x="5483225" y="2890838"/>
          <p14:tracePt t="128861" x="5545138" y="2890838"/>
          <p14:tracePt t="128870" x="5619750" y="2890838"/>
          <p14:tracePt t="128892" x="5683250" y="2878138"/>
          <p14:tracePt t="128895" x="5757863" y="2852738"/>
          <p14:tracePt t="128901" x="5783263" y="2840038"/>
          <p14:tracePt t="128913" x="5821363" y="2840038"/>
          <p14:tracePt t="128921" x="5832475" y="2840038"/>
          <p14:tracePt t="128931" x="5857875" y="2828925"/>
          <p14:tracePt t="128951" x="5870575" y="2816225"/>
          <p14:tracePt t="128961" x="5895975" y="2803525"/>
          <p14:tracePt t="128972" x="5895975" y="2778125"/>
          <p14:tracePt t="128982" x="5921375" y="2752725"/>
          <p14:tracePt t="128994" x="5945188" y="2703513"/>
          <p14:tracePt t="129002" x="5970588" y="2690813"/>
          <p14:tracePt t="129013" x="5983288" y="2652713"/>
          <p14:tracePt t="129023" x="5995988" y="2627313"/>
          <p14:tracePt t="129032" x="6008688" y="2616200"/>
          <p14:tracePt t="129045" x="6008688" y="2590800"/>
          <p14:tracePt t="129053" x="6021388" y="2590800"/>
          <p14:tracePt t="129063" x="6034088" y="2578100"/>
          <p14:tracePt t="129083" x="6034088" y="2565400"/>
          <p14:tracePt t="129094" x="6045200" y="2565400"/>
          <p14:tracePt t="129104" x="6057900" y="2552700"/>
          <p14:tracePt t="129114" x="6057900" y="2540000"/>
          <p14:tracePt t="129127" x="6070600" y="2540000"/>
          <p14:tracePt t="129215" x="6057900" y="2540000"/>
          <p14:tracePt t="129245" x="6045200" y="2540000"/>
          <p14:tracePt t="129276" x="6034088" y="2552700"/>
          <p14:tracePt t="129286" x="6034088" y="2565400"/>
          <p14:tracePt t="129296" x="6021388" y="2565400"/>
          <p14:tracePt t="129309" x="6008688" y="2578100"/>
          <p14:tracePt t="129316" x="6008688" y="2603500"/>
          <p14:tracePt t="129327" x="5970588" y="2616200"/>
          <p14:tracePt t="129336" x="5945188" y="2652713"/>
          <p14:tracePt t="129346" x="5932488" y="2678113"/>
          <p14:tracePt t="129361" x="5895975" y="2690813"/>
          <p14:tracePt t="129366" x="5883275" y="2728913"/>
          <p14:tracePt t="129377" x="5857875" y="2752725"/>
          <p14:tracePt t="129388" x="5832475" y="2765425"/>
          <p14:tracePt t="129397" x="5821363" y="2790825"/>
          <p14:tracePt t="129411" x="5808663" y="2803525"/>
          <p14:tracePt t="129417" x="5795963" y="2816225"/>
          <p14:tracePt t="129428" x="5783263" y="2816225"/>
          <p14:tracePt t="129438" x="5757863" y="2840038"/>
          <p14:tracePt t="129449" x="5745163" y="2852738"/>
          <p14:tracePt t="129461" x="5719763" y="2865438"/>
          <p14:tracePt t="129468" x="5695950" y="2878138"/>
          <p14:tracePt t="129479" x="5657850" y="2903538"/>
          <p14:tracePt t="129489" x="5632450" y="2916238"/>
          <p14:tracePt t="129499" x="5595938" y="2916238"/>
          <p14:tracePt t="129511" x="5570538" y="2916238"/>
          <p14:tracePt t="129519" x="5557838" y="2928938"/>
          <p14:tracePt t="129529" x="5545138" y="2941638"/>
          <p14:tracePt t="129543" x="5507038" y="2941638"/>
          <p14:tracePt t="129550" x="5495925" y="2941638"/>
          <p14:tracePt t="129560" x="5470525" y="2952750"/>
          <p14:tracePt t="129570" x="5445125" y="2952750"/>
          <p14:tracePt t="129580" x="5407025" y="2952750"/>
          <p14:tracePt t="129593" x="5383213" y="2952750"/>
          <p14:tracePt t="129600" x="5345113" y="2952750"/>
          <p14:tracePt t="129611" x="5294313" y="2952750"/>
          <p14:tracePt t="129621" x="5232400" y="2952750"/>
          <p14:tracePt t="129631" x="5157788" y="2952750"/>
          <p14:tracePt t="129643" x="5119688" y="2952750"/>
          <p14:tracePt t="129651" x="5068888" y="2952750"/>
          <p14:tracePt t="129661" x="5006975" y="2941638"/>
          <p14:tracePt t="129677" x="4956175" y="2928938"/>
          <p14:tracePt t="129681" x="4919663" y="2916238"/>
          <p14:tracePt t="129695" x="4894263" y="2903538"/>
          <p14:tracePt t="129702" x="4868863" y="2878138"/>
          <p14:tracePt t="129713" x="4832350" y="2852738"/>
          <p14:tracePt t="129722" x="4806950" y="2840038"/>
          <p14:tracePt t="129732" x="4781550" y="2828925"/>
          <p14:tracePt t="129743" x="4768850" y="2816225"/>
          <p14:tracePt t="129752" x="4756150" y="2803525"/>
          <p14:tracePt t="129775" x="4743450" y="2803525"/>
          <p14:tracePt t="129793" x="4732338" y="2803525"/>
          <p14:tracePt t="129803" x="4732338" y="2790825"/>
          <p14:tracePt t="129843" x="4719638" y="2778125"/>
          <p14:tracePt t="129854" x="4719638" y="2765425"/>
          <p14:tracePt t="129875" x="4706938" y="2752725"/>
          <p14:tracePt t="129904" x="4706938" y="2740025"/>
          <p14:tracePt t="129985" x="4719638" y="2740025"/>
          <p14:tracePt t="129995" x="4732338" y="2752725"/>
          <p14:tracePt t="130008" x="4781550" y="2778125"/>
          <p14:tracePt t="130016" x="4794250" y="2790825"/>
          <p14:tracePt t="130027" x="4832350" y="2803525"/>
          <p14:tracePt t="130036" x="4868863" y="2816225"/>
          <p14:tracePt t="130046" x="4945063" y="2852738"/>
          <p14:tracePt t="130059" x="5006975" y="2890838"/>
          <p14:tracePt t="130068" x="5045075" y="2916238"/>
          <p14:tracePt t="130077" x="5106988" y="2941638"/>
          <p14:tracePt t="130087" x="5157788" y="2952750"/>
          <p14:tracePt t="130098" x="5181600" y="2965450"/>
          <p14:tracePt t="130110" x="5232400" y="2978150"/>
          <p14:tracePt t="130117" x="5245100" y="2990850"/>
          <p14:tracePt t="130127" x="5281613" y="2990850"/>
          <p14:tracePt t="130138" x="5294313" y="3003550"/>
          <p14:tracePt t="130148" x="5319713" y="3003550"/>
          <p14:tracePt t="130159" x="5370513" y="3016250"/>
          <p14:tracePt t="130171" x="5432425" y="3016250"/>
          <p14:tracePt t="130178" x="5483225" y="3016250"/>
          <p14:tracePt t="130192" x="5570538" y="3016250"/>
          <p14:tracePt t="130198" x="5645150" y="3016250"/>
          <p14:tracePt t="130209" x="5695950" y="2990850"/>
          <p14:tracePt t="130218" x="5783263" y="2965450"/>
          <p14:tracePt t="130229" x="5870575" y="2928938"/>
          <p14:tracePt t="130243" x="5932488" y="2903538"/>
          <p14:tracePt t="130249" x="5983288" y="2878138"/>
          <p14:tracePt t="130260" x="6045200" y="2865438"/>
          <p14:tracePt t="130269" x="6070600" y="2840038"/>
          <p14:tracePt t="130279" x="6096000" y="2828925"/>
          <p14:tracePt t="130293" x="6121400" y="2828925"/>
          <p14:tracePt t="130300" x="6146800" y="2816225"/>
          <p14:tracePt t="130310" x="6146800" y="2803525"/>
          <p14:tracePt t="130321" x="6170613" y="2790825"/>
          <p14:tracePt t="130330" x="6170613" y="2778125"/>
          <p14:tracePt t="130342" x="6208713" y="2740025"/>
          <p14:tracePt t="130350" x="6221413" y="2703513"/>
          <p14:tracePt t="130361" x="6246813" y="2690813"/>
          <p14:tracePt t="130371" x="6259513" y="2665413"/>
          <p14:tracePt t="130381" x="6259513" y="2652713"/>
          <p14:tracePt t="130393" x="6270625" y="2652713"/>
          <p14:tracePt t="130401" x="6270625" y="2640013"/>
          <p14:tracePt t="130422" x="6270625" y="2627313"/>
          <p14:tracePt t="130482" x="6270625" y="2616200"/>
          <p14:tracePt t="130685" x="6270625" y="2627313"/>
          <p14:tracePt t="130695" x="6259513" y="2640013"/>
          <p14:tracePt t="130708" x="6259513" y="2652713"/>
          <p14:tracePt t="130715" x="6246813" y="2652713"/>
          <p14:tracePt t="130726" x="6246813" y="2678113"/>
          <p14:tracePt t="130736" x="6221413" y="2690813"/>
          <p14:tracePt t="130746" x="6221413" y="2716213"/>
          <p14:tracePt t="130759" x="6196013" y="2740025"/>
          <p14:tracePt t="130766" x="6170613" y="2790825"/>
          <p14:tracePt t="130776" x="6134100" y="2816225"/>
          <p14:tracePt t="130787" x="6121400" y="2840038"/>
          <p14:tracePt t="130796" x="6096000" y="2865438"/>
          <p14:tracePt t="130810" x="6070600" y="2878138"/>
          <p14:tracePt t="130817" x="6057900" y="2903538"/>
          <p14:tracePt t="130827" x="6021388" y="2916238"/>
          <p14:tracePt t="130837" x="6021388" y="2928938"/>
          <p14:tracePt t="130848" x="5995988" y="2952750"/>
          <p14:tracePt t="130859" x="5970588" y="2965450"/>
          <p14:tracePt t="130867" x="5945188" y="2978150"/>
          <p14:tracePt t="130891" x="5921375" y="2990850"/>
          <p14:tracePt t="130898" x="5908675" y="3003550"/>
          <p14:tracePt t="130910" x="5895975" y="3003550"/>
          <p14:tracePt t="130919" x="5870575" y="3003550"/>
          <p14:tracePt t="130928" x="5832475" y="3016250"/>
          <p14:tracePt t="130942" x="5770563" y="3028950"/>
          <p14:tracePt t="130949" x="5732463" y="3028950"/>
          <p14:tracePt t="130960" x="5683250" y="3041650"/>
          <p14:tracePt t="130969" x="5607050" y="3054350"/>
          <p14:tracePt t="130978" x="5545138" y="3054350"/>
          <p14:tracePt t="130992" x="5507038" y="3054350"/>
          <p14:tracePt t="130999" x="5457825" y="3054350"/>
          <p14:tracePt t="131009" x="5432425" y="3054350"/>
          <p14:tracePt t="131020" x="5370513" y="3054350"/>
          <p14:tracePt t="131031" x="5319713" y="3054350"/>
          <p14:tracePt t="131041" x="5281613" y="3054350"/>
          <p14:tracePt t="131050" x="5207000" y="3054350"/>
          <p14:tracePt t="131060" x="5157788" y="3041650"/>
          <p14:tracePt t="131074" x="5119688" y="3041650"/>
          <p14:tracePt t="131080" x="5068888" y="3028950"/>
          <p14:tracePt t="131091" x="5032375" y="3028950"/>
          <p14:tracePt t="131101" x="5006975" y="3028950"/>
          <p14:tracePt t="131110" x="4968875" y="3016250"/>
          <p14:tracePt t="131131" x="4956175" y="3003550"/>
          <p14:tracePt t="131161" x="4945063" y="3003550"/>
          <p14:tracePt t="131263" x="4968875" y="3003550"/>
          <p14:tracePt t="131274" x="5006975" y="3003550"/>
          <p14:tracePt t="131283" x="5057775" y="3003550"/>
          <p14:tracePt t="131293" x="5106988" y="2990850"/>
          <p14:tracePt t="131307" x="5157788" y="2978150"/>
          <p14:tracePt t="131313" x="5232400" y="2978150"/>
          <p14:tracePt t="131324" x="5270500" y="2965450"/>
          <p14:tracePt t="131334" x="5332413" y="2965450"/>
          <p14:tracePt t="131344" x="5445125" y="2941638"/>
          <p14:tracePt t="131357" x="5507038" y="2928938"/>
          <p14:tracePt t="131364" x="5583238" y="2916238"/>
          <p14:tracePt t="131376" x="5632450" y="2903538"/>
          <p14:tracePt t="131385" x="5670550" y="2890838"/>
          <p14:tracePt t="131394" x="5708650" y="2890838"/>
          <p14:tracePt t="131409" x="5745163" y="2878138"/>
          <p14:tracePt t="131415" x="5770563" y="2878138"/>
          <p14:tracePt t="131425" x="5783263" y="2865438"/>
          <p14:tracePt t="131436" x="5808663" y="2865438"/>
          <p14:tracePt t="131445" x="5832475" y="2865438"/>
          <p14:tracePt t="131458" x="5845175" y="2865438"/>
          <p14:tracePt t="131465" x="5883275" y="2852738"/>
          <p14:tracePt t="131476" x="5895975" y="2852738"/>
          <p14:tracePt t="131486" x="5921375" y="2840038"/>
          <p14:tracePt t="131496" x="5932488" y="2840038"/>
          <p14:tracePt t="131508" x="5945188" y="2840038"/>
          <p14:tracePt t="131516" x="5957888" y="2828925"/>
          <p14:tracePt t="131527" x="5970588" y="2828925"/>
          <p14:tracePt t="131540" x="5983288" y="2828925"/>
          <p14:tracePt t="131577" x="5995988" y="2828925"/>
          <p14:tracePt t="131608" x="6008688" y="2828925"/>
          <p14:tracePt t="131678" x="6008688" y="2816225"/>
          <p14:tracePt t="131690" x="6034088" y="2816225"/>
          <p14:tracePt t="131709" x="6045200" y="2816225"/>
          <p14:tracePt t="131719" x="6057900" y="2816225"/>
          <p14:tracePt t="131729" x="6070600" y="2816225"/>
          <p14:tracePt t="131740" x="6083300" y="2816225"/>
          <p14:tracePt t="131750" x="6096000" y="2816225"/>
          <p14:tracePt t="131760" x="6108700" y="2816225"/>
          <p14:tracePt t="131773" x="6121400" y="2816225"/>
          <p14:tracePt t="131791" x="6134100" y="2816225"/>
          <p14:tracePt t="131823" x="6146800" y="2816225"/>
          <p14:tracePt t="131891" x="6134100" y="2828925"/>
          <p14:tracePt t="131902" x="6121400" y="2828925"/>
          <p14:tracePt t="131911" x="6083300" y="2828925"/>
          <p14:tracePt t="131923" x="6057900" y="2840038"/>
          <p14:tracePt t="131932" x="6021388" y="2852738"/>
          <p14:tracePt t="131943" x="6008688" y="2852738"/>
          <p14:tracePt t="131953" x="5970588" y="2865438"/>
          <p14:tracePt t="131962" x="5932488" y="2865438"/>
          <p14:tracePt t="131974" x="5883275" y="2878138"/>
          <p14:tracePt t="131982" x="5845175" y="2890838"/>
          <p14:tracePt t="131993" x="5783263" y="2903538"/>
          <p14:tracePt t="132008" x="5745163" y="2916238"/>
          <p14:tracePt t="132013" x="5670550" y="2941638"/>
          <p14:tracePt t="132024" x="5632450" y="2941638"/>
          <p14:tracePt t="132033" x="5595938" y="2941638"/>
          <p14:tracePt t="132044" x="5570538" y="2941638"/>
          <p14:tracePt t="132057" x="5545138" y="2952750"/>
          <p14:tracePt t="132063" x="5532438" y="2952750"/>
          <p14:tracePt t="132074" x="5507038" y="2952750"/>
          <p14:tracePt t="132084" x="5483225" y="2952750"/>
          <p14:tracePt t="132094" x="5457825" y="2952750"/>
          <p14:tracePt t="132107" x="5445125" y="2952750"/>
          <p14:tracePt t="132114" x="5407025" y="2952750"/>
          <p14:tracePt t="132124" x="5370513" y="2978150"/>
          <p14:tracePt t="132135" x="5294313" y="3003550"/>
          <p14:tracePt t="132145" x="5207000" y="3041650"/>
          <p14:tracePt t="132158" x="5094288" y="3103563"/>
          <p14:tracePt t="132165" x="5032375" y="3154363"/>
          <p14:tracePt t="132175" x="4956175" y="3190875"/>
          <p14:tracePt t="132186" x="4919663" y="3203575"/>
          <p14:tracePt t="132195" x="4906963" y="3203575"/>
          <p14:tracePt t="132207" x="4894263" y="3216275"/>
          <p14:tracePt t="132217" x="4881563" y="3216275"/>
          <p14:tracePt t="132226" x="4868863" y="3228975"/>
          <p14:tracePt t="132388" x="4894263" y="3203575"/>
          <p14:tracePt t="132398" x="4932363" y="3190875"/>
          <p14:tracePt t="132409" x="4981575" y="3178175"/>
          <p14:tracePt t="132421" x="5057775" y="3141663"/>
          <p14:tracePt t="132429" x="5119688" y="3116263"/>
          <p14:tracePt t="132440" x="5232400" y="3078163"/>
          <p14:tracePt t="132449" x="5319713" y="3041650"/>
          <p14:tracePt t="132459" x="5407025" y="3016250"/>
          <p14:tracePt t="132473" x="5483225" y="2978150"/>
          <p14:tracePt t="132479" x="5583238" y="2952750"/>
          <p14:tracePt t="132491" x="5719763" y="2916238"/>
          <p14:tracePt t="132500" x="5845175" y="2865438"/>
          <p14:tracePt t="132510" x="5957888" y="2840038"/>
          <p14:tracePt t="132523" x="6070600" y="2816225"/>
          <p14:tracePt t="132530" x="6157913" y="2803525"/>
          <p14:tracePt t="132540" x="6208713" y="2790825"/>
          <p14:tracePt t="132551" x="6234113" y="2790825"/>
          <p14:tracePt t="132561" x="6246813" y="2790825"/>
          <p14:tracePt t="132573" x="6270625" y="2790825"/>
          <p14:tracePt t="132622" x="6259513" y="2790825"/>
          <p14:tracePt t="132631" x="6221413" y="2803525"/>
          <p14:tracePt t="132642" x="6183313" y="2828925"/>
          <p14:tracePt t="132652" x="6157913" y="2840038"/>
          <p14:tracePt t="132662" x="6121400" y="2852738"/>
          <p14:tracePt t="132673" x="6083300" y="2865438"/>
          <p14:tracePt t="132682" x="6045200" y="2878138"/>
          <p14:tracePt t="132692" x="6008688" y="2878138"/>
          <p14:tracePt t="132707" x="5983288" y="2890838"/>
          <p14:tracePt t="132712" x="5970588" y="2890838"/>
          <p14:tracePt t="132723" x="5957888" y="2890838"/>
          <p14:tracePt t="132733" x="5945188" y="2890838"/>
          <p14:tracePt t="132763" x="5932488" y="2890838"/>
          <p14:tracePt t="132784" x="5932488" y="2878138"/>
          <p14:tracePt t="132794" x="5957888" y="2865438"/>
          <p14:tracePt t="132805" x="5995988" y="2840038"/>
          <p14:tracePt t="132814" x="6021388" y="2828925"/>
          <p14:tracePt t="132824" x="6045200" y="2803525"/>
          <p14:tracePt t="132835" x="6070600" y="2803525"/>
          <p14:tracePt t="132844" x="6083300" y="2790825"/>
          <p14:tracePt t="132856" x="6096000" y="2790825"/>
          <p14:tracePt t="132865" x="6096000" y="2778125"/>
          <p14:tracePt t="132905" x="6070600" y="2803525"/>
          <p14:tracePt t="132915" x="5957888" y="2865438"/>
          <p14:tracePt t="132925" x="5821363" y="2941638"/>
          <p14:tracePt t="132938" x="5670550" y="3003550"/>
          <p14:tracePt t="132947" x="5557838" y="3054350"/>
          <p14:tracePt t="132956" x="5507038" y="3078163"/>
          <p14:tracePt t="132966" x="5445125" y="3090863"/>
          <p14:tracePt t="132988" x="5432425" y="3090863"/>
          <p14:tracePt t="133027" x="5470525" y="3065463"/>
          <p14:tracePt t="133038" x="5583238" y="3003550"/>
          <p14:tracePt t="133047" x="5719763" y="2928938"/>
          <p14:tracePt t="133057" x="5857875" y="2878138"/>
          <p14:tracePt t="133067" x="5983288" y="2840038"/>
          <p14:tracePt t="133078" x="6070600" y="2816225"/>
          <p14:tracePt t="133089" x="6121400" y="2790825"/>
          <p14:tracePt t="133102" x="6134100" y="2778125"/>
          <p14:tracePt t="133109" x="6157913" y="2778125"/>
          <p14:tracePt t="133149" x="6070600" y="2840038"/>
          <p14:tracePt t="133158" x="5921375" y="2903538"/>
          <p14:tracePt t="133172" x="5757863" y="2965450"/>
          <p14:tracePt t="133179" x="5619750" y="3016250"/>
          <p14:tracePt t="133189" x="5532438" y="3041650"/>
          <p14:tracePt t="133199" x="5483225" y="3054350"/>
          <p14:tracePt t="133210" x="5457825" y="3054350"/>
          <p14:tracePt t="133250" x="5532438" y="3003550"/>
          <p14:tracePt t="133260" x="5670550" y="2928938"/>
          <p14:tracePt t="133271" x="5908675" y="2790825"/>
          <p14:tracePt t="133280" x="6196013" y="2627313"/>
          <p14:tracePt t="133291" x="6459538" y="2478088"/>
          <p14:tracePt t="133305" x="6721475" y="2352675"/>
          <p14:tracePt t="133311" x="6884988" y="2265363"/>
          <p14:tracePt t="133323" x="6997700" y="2190750"/>
          <p14:tracePt t="133331" x="7034213" y="2165350"/>
          <p14:tracePt t="133341" x="7059613" y="2139950"/>
          <p14:tracePt t="133355" x="7072313" y="2139950"/>
          <p14:tracePt t="133372" x="7085013" y="2139950"/>
          <p14:tracePt t="133392" x="7085013" y="2127250"/>
          <p14:tracePt t="133405" x="7072313" y="2127250"/>
          <p14:tracePt t="133412" x="7059613" y="2101850"/>
          <p14:tracePt t="133422" x="7034213" y="2089150"/>
          <p14:tracePt t="133442" x="7034213" y="2078038"/>
          <p14:tracePt t="133463" x="7021513" y="2052638"/>
          <p14:tracePt t="133472" x="7021513" y="2039938"/>
          <p14:tracePt t="133487" x="7021513" y="2027238"/>
          <p14:tracePt t="133493" x="7021513" y="2014538"/>
          <p14:tracePt t="133514" x="7021513" y="2001838"/>
          <p14:tracePt t="133564" x="7010400" y="2001838"/>
          <p14:tracePt t="133574" x="6997700" y="1989138"/>
          <p14:tracePt t="133587" x="6985000" y="1978025"/>
          <p14:tracePt t="133594" x="6959600" y="1939925"/>
          <p14:tracePt t="133605" x="6946900" y="1927225"/>
          <p14:tracePt t="133615" x="6934200" y="1914525"/>
          <p14:tracePt t="133625" x="6910388" y="1889125"/>
          <p14:tracePt t="133645" x="6897688" y="1876425"/>
          <p14:tracePt t="133655" x="6897688" y="1865313"/>
          <p14:tracePt t="133675" x="6897688" y="1852613"/>
          <p14:tracePt t="133696" x="6897688" y="1839913"/>
          <p14:tracePt t="133706" x="6934200" y="1827213"/>
          <p14:tracePt t="133716" x="6997700" y="1801813"/>
          <p14:tracePt t="133726" x="7034213" y="1789113"/>
          <p14:tracePt t="133738" x="7085013" y="1776413"/>
          <p14:tracePt t="133746" x="7110413" y="1776413"/>
          <p14:tracePt t="133757" x="7146925" y="1776413"/>
          <p14:tracePt t="133767" x="7159625" y="1776413"/>
          <p14:tracePt t="133778" x="7197725" y="1776413"/>
          <p14:tracePt t="133797" x="7210425" y="1776413"/>
          <p14:tracePt t="133807" x="7223125" y="1776413"/>
          <p14:tracePt t="133820" x="7246938" y="1801813"/>
          <p14:tracePt t="133828" x="7272338" y="1839913"/>
          <p14:tracePt t="133838" x="7285038" y="1901825"/>
          <p14:tracePt t="133848" x="7285038" y="1989138"/>
          <p14:tracePt t="133858" x="7285038" y="2078038"/>
          <p14:tracePt t="133871" x="7285038" y="2178050"/>
          <p14:tracePt t="133879" x="7259638" y="2314575"/>
          <p14:tracePt t="133890" x="7223125" y="2465388"/>
          <p14:tracePt t="133899" x="7185025" y="2578100"/>
          <p14:tracePt t="133909" x="7172325" y="2640013"/>
          <p14:tracePt t="133922" x="7134225" y="2728913"/>
          <p14:tracePt t="133929" x="7110413" y="2790825"/>
          <p14:tracePt t="133939" x="7072313" y="2828925"/>
          <p14:tracePt t="133952" x="7046913" y="2865438"/>
          <p14:tracePt t="133960" x="7021513" y="2890838"/>
          <p14:tracePt t="133973" x="7010400" y="2916238"/>
          <p14:tracePt t="133980" x="6985000" y="2941638"/>
          <p14:tracePt t="133990" x="6959600" y="2952750"/>
          <p14:tracePt t="134000" x="6921500" y="2965450"/>
          <p14:tracePt t="134010" x="6884988" y="2990850"/>
          <p14:tracePt t="134023" x="6821488" y="3016250"/>
          <p14:tracePt t="134030" x="6797675" y="3041650"/>
          <p14:tracePt t="134041" x="6759575" y="3054350"/>
          <p14:tracePt t="134055" x="6721475" y="3065463"/>
          <p14:tracePt t="134061" x="6684963" y="3090863"/>
          <p14:tracePt t="134075" x="6646863" y="3090863"/>
          <p14:tracePt t="134082" x="6621463" y="3090863"/>
          <p14:tracePt t="134091" x="6584950" y="3103563"/>
          <p14:tracePt t="134104" x="6546850" y="3103563"/>
          <p14:tracePt t="134112" x="6508750" y="3116263"/>
          <p14:tracePt t="134122" x="6483350" y="3116263"/>
          <p14:tracePt t="134132" x="6459538" y="3116263"/>
          <p14:tracePt t="134142" x="6446838" y="3116263"/>
          <p14:tracePt t="134154" x="6421438" y="3116263"/>
          <p14:tracePt t="134162" x="6396038" y="3116263"/>
          <p14:tracePt t="134172" x="6383338" y="3116263"/>
          <p14:tracePt t="134183" x="6370638" y="3116263"/>
          <p14:tracePt t="134193" x="6359525" y="3116263"/>
          <p14:tracePt t="134206" x="6346825" y="3116263"/>
          <p14:tracePt t="134213" x="6334125" y="3116263"/>
          <p14:tracePt t="134223" x="6308725" y="3116263"/>
          <p14:tracePt t="134236" x="6296025" y="3128963"/>
          <p14:tracePt t="134243" x="6270625" y="3128963"/>
          <p14:tracePt t="134254" x="6246813" y="3141663"/>
          <p14:tracePt t="134264" x="6208713" y="3154363"/>
          <p14:tracePt t="134274" x="6183313" y="3154363"/>
          <p14:tracePt t="134287" x="6121400" y="3165475"/>
          <p14:tracePt t="134294" x="6083300" y="3178175"/>
          <p14:tracePt t="134305" x="6008688" y="3203575"/>
          <p14:tracePt t="134314" x="5945188" y="3216275"/>
          <p14:tracePt t="134324" x="5883275" y="3241675"/>
          <p14:tracePt t="134338" x="5845175" y="3241675"/>
          <p14:tracePt t="134345" x="5821363" y="3241675"/>
          <p14:tracePt t="134355" x="5795963" y="3241675"/>
          <p14:tracePt t="134367" x="5770563" y="3241675"/>
          <p14:tracePt t="134375" x="5757863" y="3241675"/>
          <p14:tracePt t="134387" x="5732463" y="3241675"/>
          <p14:tracePt t="134395" x="5708650" y="3241675"/>
          <p14:tracePt t="134405" x="5695950" y="3241675"/>
          <p14:tracePt t="134416" x="5670550" y="3241675"/>
          <p14:tracePt t="134437" x="5657850" y="3241675"/>
          <p14:tracePt t="134446" x="5645150" y="3241675"/>
          <p14:tracePt t="134456" x="5632450" y="3241675"/>
          <p14:tracePt t="134994" x="5632450" y="3228975"/>
          <p14:tracePt t="135004" x="5632450" y="3216275"/>
          <p14:tracePt t="135014" x="5619750" y="3216275"/>
          <p14:tracePt t="135024" x="5619750" y="3190875"/>
          <p14:tracePt t="135044" x="5595938" y="3178175"/>
          <p14:tracePt t="135055" x="5595938" y="3154363"/>
          <p14:tracePt t="135065" x="5583238" y="3154363"/>
          <p14:tracePt t="135075" x="5570538" y="3128963"/>
          <p14:tracePt t="135086" x="5545138" y="3103563"/>
          <p14:tracePt t="135095" x="5483225" y="3065463"/>
          <p14:tracePt t="135105" x="5432425" y="3041650"/>
          <p14:tracePt t="135120" x="5394325" y="2978150"/>
          <p14:tracePt t="135126" x="5357813" y="2903538"/>
          <p14:tracePt t="135136" x="5307013" y="2828925"/>
          <p14:tracePt t="135146" x="5270500" y="2752725"/>
          <p14:tracePt t="135156" x="5219700" y="2678113"/>
          <p14:tracePt t="135170" x="5181600" y="2603500"/>
          <p14:tracePt t="135176" x="5145088" y="2516188"/>
          <p14:tracePt t="135187" x="5094288" y="2452688"/>
          <p14:tracePt t="135196" x="5057775" y="2403475"/>
          <p14:tracePt t="135206" x="5019675" y="2327275"/>
          <p14:tracePt t="135220" x="4968875" y="2265363"/>
          <p14:tracePt t="135227" x="4945063" y="2214563"/>
          <p14:tracePt t="135238" x="4906963" y="2178050"/>
          <p14:tracePt t="135248" x="4856163" y="2127250"/>
          <p14:tracePt t="135257" x="4819650" y="2089150"/>
          <p14:tracePt t="135270" x="4768850" y="2039938"/>
          <p14:tracePt t="135277" x="4743450" y="2001838"/>
          <p14:tracePt t="135288" x="4706938" y="1939925"/>
          <p14:tracePt t="135298" x="4668838" y="1876425"/>
          <p14:tracePt t="135308" x="4630738" y="1827213"/>
          <p14:tracePt t="135323" x="4606925" y="1776413"/>
          <p14:tracePt t="135328" x="4581525" y="1739900"/>
          <p14:tracePt t="135339" x="4556125" y="1714500"/>
          <p14:tracePt t="135353" x="4543425" y="1676400"/>
          <p14:tracePt t="135359" x="4530725" y="1663700"/>
          <p14:tracePt t="135371" x="4530725" y="1652588"/>
          <p14:tracePt t="135379" x="4530725" y="1627188"/>
          <p14:tracePt t="135389" x="4518025" y="1627188"/>
          <p14:tracePt t="135402" x="4518025" y="1614488"/>
          <p14:tracePt t="135423" x="4506913" y="1601788"/>
          <p14:tracePt t="135440" x="4506913" y="1589088"/>
          <p14:tracePt t="135653" x="4518025" y="1589088"/>
          <p14:tracePt t="135663" x="4543425" y="1601788"/>
          <p14:tracePt t="135673" x="4581525" y="1627188"/>
          <p14:tracePt t="135685" x="4656138" y="1676400"/>
          <p14:tracePt t="135693" x="4768850" y="1739900"/>
          <p14:tracePt t="135703" x="4894263" y="1839913"/>
          <p14:tracePt t="135714" x="5019675" y="1914525"/>
          <p14:tracePt t="135724" x="5181600" y="2027238"/>
          <p14:tracePt t="135735" x="5270500" y="2101850"/>
          <p14:tracePt t="135744" x="5370513" y="2201863"/>
          <p14:tracePt t="135754" x="5445125" y="2290763"/>
          <p14:tracePt t="135765" x="5532438" y="2414588"/>
          <p14:tracePt t="135775" x="5607050" y="2503488"/>
          <p14:tracePt t="135785" x="5657850" y="2603500"/>
          <p14:tracePt t="135795" x="5683250" y="2665413"/>
          <p14:tracePt t="135804" x="5708650" y="2740025"/>
          <p14:tracePt t="135819" x="5719763" y="2790825"/>
          <p14:tracePt t="135825" x="5732463" y="2840038"/>
          <p14:tracePt t="135835" x="5732463" y="2865438"/>
          <p14:tracePt t="135845" x="5732463" y="2890838"/>
          <p14:tracePt t="135856" x="5732463" y="2903538"/>
          <p14:tracePt t="135868" x="5732463" y="2916238"/>
          <p14:tracePt t="135876" x="5719763" y="2916238"/>
          <p14:tracePt t="135886" x="5719763" y="2928938"/>
          <p14:tracePt t="135906" x="5708650" y="2928938"/>
          <p14:tracePt t="135927" x="5683250" y="2916238"/>
          <p14:tracePt t="135949" x="5632450" y="2840038"/>
          <p14:tracePt t="135958" x="5570538" y="2778125"/>
          <p14:tracePt t="135969" x="5483225" y="2690813"/>
          <p14:tracePt t="135977" x="5407025" y="2578100"/>
          <p14:tracePt t="135988" x="5294313" y="2452688"/>
          <p14:tracePt t="136001" x="5170488" y="2265363"/>
          <p14:tracePt t="136008" x="4981575" y="2052638"/>
          <p14:tracePt t="136019" x="4832350" y="1839913"/>
          <p14:tracePt t="136034" x="4694238" y="1676400"/>
          <p14:tracePt t="136038" x="4606925" y="1563688"/>
          <p14:tracePt t="136052" x="4556125" y="1489075"/>
          <p14:tracePt t="136058" x="4506913" y="1439863"/>
          <p14:tracePt t="136070" x="4494213" y="1414463"/>
          <p14:tracePt t="136078" x="4481513" y="1401763"/>
          <p14:tracePt t="136109" x="4481513" y="1376363"/>
          <p14:tracePt t="136129" x="4481513" y="1363663"/>
          <p14:tracePt t="136261" x="4494213" y="1414463"/>
          <p14:tracePt t="136271" x="4543425" y="1489075"/>
          <p14:tracePt t="136284" x="4630738" y="1614488"/>
          <p14:tracePt t="136291" x="4768850" y="1765300"/>
          <p14:tracePt t="136302" x="4868863" y="1889125"/>
          <p14:tracePt t="136312" x="4968875" y="2014538"/>
          <p14:tracePt t="136322" x="5081588" y="2178050"/>
          <p14:tracePt t="136335" x="5219700" y="2390775"/>
          <p14:tracePt t="136342" x="5332413" y="2552700"/>
          <p14:tracePt t="136353" x="5445125" y="2678113"/>
          <p14:tracePt t="136363" x="5519738" y="2778125"/>
          <p14:tracePt t="136373" x="5583238" y="2878138"/>
          <p14:tracePt t="136386" x="5619750" y="2952750"/>
          <p14:tracePt t="136393" x="5657850" y="3003550"/>
          <p14:tracePt t="136403" x="5670550" y="3028950"/>
          <p14:tracePt t="136418" x="5695950" y="3041650"/>
          <p14:tracePt t="136423" x="5695950" y="3054350"/>
          <p14:tracePt t="136474" x="5695950" y="3041650"/>
          <p14:tracePt t="136484" x="5657850" y="2990850"/>
          <p14:tracePt t="136494" x="5607050" y="2928938"/>
          <p14:tracePt t="136505" x="5545138" y="2828925"/>
          <p14:tracePt t="136517" x="5483225" y="2728913"/>
          <p14:tracePt t="136524" x="5419725" y="2640013"/>
          <p14:tracePt t="136535" x="5357813" y="2527300"/>
          <p14:tracePt t="136545" x="5307013" y="2414588"/>
          <p14:tracePt t="136555" x="5232400" y="2278063"/>
          <p14:tracePt t="136568" x="5132388" y="2139950"/>
          <p14:tracePt t="136575" x="5057775" y="2014538"/>
          <p14:tracePt t="136586" x="4981575" y="1889125"/>
          <p14:tracePt t="136596" x="4919663" y="1789113"/>
          <p14:tracePt t="136606" x="4868863" y="1689100"/>
          <p14:tracePt t="136618" x="4832350" y="1627188"/>
          <p14:tracePt t="136626" x="4794250" y="1576388"/>
          <p14:tracePt t="136636" x="4781550" y="1539875"/>
          <p14:tracePt t="136647" x="4768850" y="1527175"/>
          <p14:tracePt t="136656" x="4756150" y="1514475"/>
          <p14:tracePt t="136708" x="4756150" y="1501775"/>
          <p14:tracePt t="136799" x="4768850" y="1501775"/>
          <p14:tracePt t="136809" x="4794250" y="1552575"/>
          <p14:tracePt t="136818" x="4868863" y="1652588"/>
          <p14:tracePt t="136829" x="4968875" y="1814513"/>
          <p14:tracePt t="136839" x="5157788" y="2052638"/>
          <p14:tracePt t="136850" x="5307013" y="2327275"/>
          <p14:tracePt t="136859" x="5470525" y="2565400"/>
          <p14:tracePt t="136869" x="5545138" y="2690813"/>
          <p14:tracePt t="136883" x="5607050" y="2790825"/>
          <p14:tracePt t="136890" x="5657850" y="2865438"/>
          <p14:tracePt t="136901" x="5683250" y="2903538"/>
          <p14:tracePt t="136910" x="5683250" y="2916238"/>
          <p14:tracePt t="136920" x="5695950" y="2928938"/>
          <p14:tracePt t="137366" x="5683250" y="2916238"/>
          <p14:tracePt t="137376" x="5683250" y="2890838"/>
          <p14:tracePt t="137387" x="5670550" y="2852738"/>
          <p14:tracePt t="137400" x="5645150" y="2816225"/>
          <p14:tracePt t="137407" x="5619750" y="2765425"/>
          <p14:tracePt t="137418" x="5607050" y="2728913"/>
          <p14:tracePt t="137426" x="5583238" y="2678113"/>
          <p14:tracePt t="137437" x="5545138" y="2627313"/>
          <p14:tracePt t="137451" x="5495925" y="2540000"/>
          <p14:tracePt t="137457" x="5445125" y="2478088"/>
          <p14:tracePt t="137468" x="5394325" y="2414588"/>
          <p14:tracePt t="137478" x="5383213" y="2378075"/>
          <p14:tracePt t="137492" x="5345113" y="2314575"/>
          <p14:tracePt t="137501" x="5307013" y="2278063"/>
          <p14:tracePt t="137508" x="5281613" y="2227263"/>
          <p14:tracePt t="137518" x="5270500" y="2201863"/>
          <p14:tracePt t="137529" x="5257800" y="2178050"/>
          <p14:tracePt t="137539" x="5245100" y="2152650"/>
          <p14:tracePt t="137551" x="5219700" y="2127250"/>
          <p14:tracePt t="137559" x="5219700" y="2078038"/>
          <p14:tracePt t="137569" x="5194300" y="2052638"/>
          <p14:tracePt t="137583" x="5181600" y="2027238"/>
          <p14:tracePt t="137589" x="5181600" y="2001838"/>
          <p14:tracePt t="137600" x="5170488" y="1978025"/>
          <p14:tracePt t="137609" x="5157788" y="1965325"/>
          <p14:tracePt t="137622" x="5157788" y="1952625"/>
          <p14:tracePt t="137633" x="5145088" y="1939925"/>
          <p14:tracePt t="137640" x="5132388" y="1939925"/>
          <p14:tracePt t="137670" x="5132388" y="1927225"/>
          <p14:tracePt t="137700" x="5132388" y="1914525"/>
          <p14:tracePt t="137873" x="5119688" y="1901825"/>
          <p14:tracePt t="137934" x="5119688" y="1927225"/>
          <p14:tracePt t="137945" x="5119688" y="1952625"/>
          <p14:tracePt t="137954" x="5132388" y="2001838"/>
          <p14:tracePt t="137966" x="5170488" y="2078038"/>
          <p14:tracePt t="137974" x="5232400" y="2227263"/>
          <p14:tracePt t="137984" x="5345113" y="2439988"/>
          <p14:tracePt t="137995" x="5483225" y="2728913"/>
          <p14:tracePt t="138005" x="5619750" y="3054350"/>
          <p14:tracePt t="138016" x="5732463" y="3341688"/>
          <p14:tracePt t="138025" x="5795963" y="3490913"/>
          <p14:tracePt t="138035" x="5832475" y="3590925"/>
          <p14:tracePt t="138049" x="5857875" y="3667125"/>
          <p14:tracePt t="138055" x="5870575" y="3692525"/>
          <p14:tracePt t="138067" x="5870575" y="3716338"/>
          <p14:tracePt t="138086" x="5870575" y="3729038"/>
          <p14:tracePt t="138481" x="5870575" y="3716338"/>
          <p14:tracePt t="138501" x="5870575" y="3703638"/>
          <p14:tracePt t="138521" x="5870575" y="3692525"/>
          <p14:tracePt t="138542" x="5870575" y="3667125"/>
          <p14:tracePt t="138552" x="5870575" y="3641725"/>
          <p14:tracePt t="138564" x="5857875" y="3603625"/>
          <p14:tracePt t="138572" x="5845175" y="3590925"/>
          <p14:tracePt t="138593" x="5832475" y="3567113"/>
          <p14:tracePt t="138603" x="5821363" y="3541713"/>
          <p14:tracePt t="138616" x="5808663" y="3503613"/>
          <p14:tracePt t="138623" x="5795963" y="3479800"/>
          <p14:tracePt t="138633" x="5783263" y="3454400"/>
          <p14:tracePt t="138644" x="5783263" y="3441700"/>
          <p14:tracePt t="138654" x="5770563" y="3416300"/>
          <p14:tracePt t="138665" x="5745163" y="3378200"/>
          <p14:tracePt t="138674" x="5708650" y="3278188"/>
          <p14:tracePt t="138684" x="5670550" y="3228975"/>
          <p14:tracePt t="138697" x="5619750" y="3128963"/>
          <p14:tracePt t="138704" x="5583238" y="3065463"/>
          <p14:tracePt t="138714" x="5570538" y="3003550"/>
          <p14:tracePt t="138724" x="5545138" y="2978150"/>
          <p14:tracePt t="138734" x="5532438" y="2952750"/>
          <p14:tracePt t="138749" x="5507038" y="2916238"/>
          <p14:tracePt t="138755" x="5495925" y="2903538"/>
          <p14:tracePt t="138765" x="5495925" y="2890838"/>
          <p14:tracePt t="138775" x="5483225" y="2890838"/>
          <p14:tracePt t="138785" x="5483225" y="2878138"/>
          <p14:tracePt t="138836" x="5470525" y="2878138"/>
          <p14:tracePt t="139554" x="5483225" y="2878138"/>
          <p14:tracePt t="139565" x="5532438" y="2878138"/>
          <p14:tracePt t="139575" x="5557838" y="2878138"/>
          <p14:tracePt t="139585" x="5583238" y="2878138"/>
          <p14:tracePt t="139595" x="5583238" y="2890838"/>
          <p14:tracePt t="139607" x="5583238" y="2903538"/>
          <p14:tracePt t="139616" x="5583238" y="2916238"/>
          <p14:tracePt t="139637" x="5583238" y="2928938"/>
          <p14:tracePt t="139657" x="5557838" y="2941638"/>
          <p14:tracePt t="139667" x="5519738" y="2952750"/>
          <p14:tracePt t="139681" x="5483225" y="2965450"/>
          <p14:tracePt t="139687" x="5419725" y="2978150"/>
          <p14:tracePt t="139698" x="5357813" y="2978150"/>
          <p14:tracePt t="139709" x="5281613" y="2990850"/>
          <p14:tracePt t="139718" x="5232400" y="3003550"/>
          <p14:tracePt t="139731" x="5181600" y="3003550"/>
          <p14:tracePt t="139738" x="5170488" y="3003550"/>
          <p14:tracePt t="139748" x="5145088" y="3003550"/>
          <p14:tracePt t="139759" x="5132388" y="3003550"/>
          <p14:tracePt t="139819" x="5132388" y="2990850"/>
          <p14:tracePt t="139829" x="5132388" y="2978150"/>
          <p14:tracePt t="139840" x="5145088" y="2965450"/>
          <p14:tracePt t="139849" x="5181600" y="2928938"/>
          <p14:tracePt t="139863" x="5207000" y="2916238"/>
          <p14:tracePt t="139870" x="5219700" y="2890838"/>
          <p14:tracePt t="139881" x="5257800" y="2890838"/>
          <p14:tracePt t="139890" x="5270500" y="2878138"/>
          <p14:tracePt t="139900" x="5281613" y="2865438"/>
          <p14:tracePt t="139914" x="5294313" y="2865438"/>
          <p14:tracePt t="139930" x="5307013" y="2865438"/>
          <p14:tracePt t="139981" x="5281613" y="2878138"/>
          <p14:tracePt t="139992" x="5232400" y="2890838"/>
          <p14:tracePt t="140005" x="5170488" y="2916238"/>
          <p14:tracePt t="140012" x="5132388" y="2941638"/>
          <p14:tracePt t="140022" x="5094288" y="2952750"/>
          <p14:tracePt t="140032" x="5081588" y="2952750"/>
          <p14:tracePt t="140043" x="5057775" y="2965450"/>
          <p14:tracePt t="140063" x="5045075" y="2965450"/>
          <p14:tracePt t="140095" x="5106988" y="2941638"/>
          <p14:tracePt t="140103" x="5207000" y="2878138"/>
          <p14:tracePt t="140114" x="5332413" y="2816225"/>
          <p14:tracePt t="140124" x="5470525" y="2765425"/>
          <p14:tracePt t="140133" x="5595938" y="2703513"/>
          <p14:tracePt t="140146" x="5683250" y="2678113"/>
          <p14:tracePt t="140154" x="5732463" y="2665413"/>
          <p14:tracePt t="140164" x="5757863" y="2652713"/>
          <p14:tracePt t="140174" x="5770563" y="2652713"/>
          <p14:tracePt t="140214" x="5719763" y="2690813"/>
          <p14:tracePt t="140225" x="5632450" y="2728913"/>
          <p14:tracePt t="140235" x="5495925" y="2790825"/>
          <p14:tracePt t="140246" x="5370513" y="2840038"/>
          <p14:tracePt t="140256" x="5281613" y="2878138"/>
          <p14:tracePt t="140265" x="5257800" y="2890838"/>
          <p14:tracePt t="140280" x="5232400" y="2890838"/>
          <p14:tracePt t="140285" x="5219700" y="2890838"/>
          <p14:tracePt t="140297" x="5207000" y="2890838"/>
          <p14:tracePt t="140336" x="5219700" y="2890838"/>
          <p14:tracePt t="140346" x="5232400" y="2890838"/>
          <p14:tracePt t="140356" x="5257800" y="2890838"/>
          <p14:tracePt t="140366" x="5270500" y="2890838"/>
          <p14:tracePt t="140380" x="5281613" y="2890838"/>
          <p14:tracePt t="140387" x="5294313" y="2890838"/>
          <p14:tracePt t="140509" x="5281613" y="2890838"/>
          <p14:tracePt t="140569" x="5270500" y="2878138"/>
          <p14:tracePt t="140590" x="5245100" y="2852738"/>
          <p14:tracePt t="140599" x="5181600" y="2803525"/>
          <p14:tracePt t="140612" x="5145088" y="2765425"/>
          <p14:tracePt t="140620" x="5106988" y="2728913"/>
          <p14:tracePt t="140630" x="5057775" y="2703513"/>
          <p14:tracePt t="140641" x="5019675" y="2678113"/>
          <p14:tracePt t="140650" x="4981575" y="2640013"/>
          <p14:tracePt t="140662" x="4945063" y="2627313"/>
          <p14:tracePt t="140671" x="4906963" y="2590800"/>
          <p14:tracePt t="140682" x="4881563" y="2578100"/>
          <p14:tracePt t="140691" x="4843463" y="2540000"/>
          <p14:tracePt t="140701" x="4819650" y="2516188"/>
          <p14:tracePt t="140713" x="4756150" y="2452688"/>
          <p14:tracePt t="140722" x="4732338" y="2427288"/>
          <p14:tracePt t="140731" x="4681538" y="2378075"/>
          <p14:tracePt t="140745" x="4656138" y="2352675"/>
          <p14:tracePt t="140752" x="4630738" y="2327275"/>
          <p14:tracePt t="140763" x="4619625" y="2303463"/>
          <p14:tracePt t="140772" x="4606925" y="2290763"/>
          <p14:tracePt t="140783" x="4606925" y="2278063"/>
          <p14:tracePt t="140796" x="4594225" y="2278063"/>
          <p14:tracePt t="140802" x="4594225" y="2265363"/>
          <p14:tracePt t="140814" x="4581525" y="2252663"/>
          <p14:tracePt t="140833" x="4581525" y="2239963"/>
          <p14:tracePt t="140853" x="4581525" y="2227263"/>
          <p14:tracePt t="140863" x="4581525" y="2201863"/>
          <p14:tracePt t="140874" x="4581525" y="2190750"/>
          <p14:tracePt t="140895" x="4594225" y="2139950"/>
          <p14:tracePt t="140904" x="4606925" y="2139950"/>
          <p14:tracePt t="140914" x="4606925" y="2127250"/>
          <p14:tracePt t="140925" x="4619625" y="2127250"/>
          <p14:tracePt t="140934" x="4619625" y="2114550"/>
          <p14:tracePt t="140945" x="4619625" y="2101850"/>
          <p14:tracePt t="140980" x="4619625" y="2089150"/>
          <p14:tracePt t="140995" x="4643438" y="2078038"/>
          <p14:tracePt t="141005" x="4668838" y="2065338"/>
          <p14:tracePt t="141015" x="4706938" y="2039938"/>
          <p14:tracePt t="141029" x="4732338" y="2014538"/>
          <p14:tracePt t="141035" x="4756150" y="2001838"/>
          <p14:tracePt t="141046" x="4781550" y="1989138"/>
          <p14:tracePt t="141057" x="4794250" y="1978025"/>
          <p14:tracePt t="141066" x="4819650" y="1965325"/>
          <p14:tracePt t="141107" x="4832350" y="1965325"/>
          <p14:tracePt t="141137" x="4843463" y="1965325"/>
          <p14:tracePt t="141159" x="4856163" y="1965325"/>
          <p14:tracePt t="141167" x="4868863" y="1965325"/>
          <p14:tracePt t="141178" x="4881563" y="1952625"/>
          <p14:tracePt t="141188" x="4894263" y="1952625"/>
          <p14:tracePt t="141197" x="4906963" y="1952625"/>
          <p14:tracePt t="141212" x="4919663" y="1952625"/>
          <p14:tracePt t="141230" x="4945063" y="1952625"/>
          <p14:tracePt t="141248" x="4956175" y="1952625"/>
          <p14:tracePt t="141262" x="4968875" y="1952625"/>
          <p14:tracePt t="141270" x="4994275" y="1939925"/>
          <p14:tracePt t="141279" x="5006975" y="1939925"/>
          <p14:tracePt t="141289" x="5032375" y="1939925"/>
          <p14:tracePt t="141299" x="5057775" y="1939925"/>
          <p14:tracePt t="141312" x="5068888" y="1939925"/>
          <p14:tracePt t="141319" x="5094288" y="1939925"/>
          <p14:tracePt t="141330" x="5106988" y="1939925"/>
          <p14:tracePt t="141340" x="5145088" y="1939925"/>
          <p14:tracePt t="141350" x="5170488" y="1939925"/>
          <p14:tracePt t="141362" x="5207000" y="1939925"/>
          <p14:tracePt t="141370" x="5257800" y="1939925"/>
          <p14:tracePt t="141380" x="5307013" y="1939925"/>
          <p14:tracePt t="141395" x="5345113" y="1939925"/>
          <p14:tracePt t="141400" x="5432425" y="1939925"/>
          <p14:tracePt t="141411" x="5495925" y="1939925"/>
          <p14:tracePt t="141421" x="5545138" y="1952625"/>
          <p14:tracePt t="141431" x="5583238" y="1952625"/>
          <p14:tracePt t="141445" x="5607050" y="1965325"/>
          <p14:tracePt t="141451" x="5632450" y="1978025"/>
          <p14:tracePt t="141462" x="5645150" y="1978025"/>
          <p14:tracePt t="141472" x="5683250" y="1989138"/>
          <p14:tracePt t="141482" x="5695950" y="2001838"/>
          <p14:tracePt t="141496" x="5708650" y="2001838"/>
          <p14:tracePt t="141502" x="5732463" y="2027238"/>
          <p14:tracePt t="141512" x="5745163" y="2027238"/>
          <p14:tracePt t="141523" x="5770563" y="2065338"/>
          <p14:tracePt t="141532" x="5783263" y="2089150"/>
          <p14:tracePt t="141545" x="5808663" y="2152650"/>
          <p14:tracePt t="141553" x="5845175" y="2239963"/>
          <p14:tracePt t="141564" x="5870575" y="2327275"/>
          <p14:tracePt t="141573" x="5908675" y="2439988"/>
          <p14:tracePt t="141583" x="5932488" y="2503488"/>
          <p14:tracePt t="141594" x="5957888" y="2578100"/>
          <p14:tracePt t="141603" x="5970588" y="2640013"/>
          <p14:tracePt t="141614" x="5983288" y="2690813"/>
          <p14:tracePt t="141628" x="5983288" y="2728913"/>
          <p14:tracePt t="141634" x="5995988" y="2765425"/>
          <p14:tracePt t="141645" x="5995988" y="2840038"/>
          <p14:tracePt t="141654" x="6008688" y="2890838"/>
          <p14:tracePt t="141664" x="6021388" y="2941638"/>
          <p14:tracePt t="141678" x="6021388" y="3028950"/>
          <p14:tracePt t="141684" x="6021388" y="3116263"/>
          <p14:tracePt t="141695" x="6034088" y="3165475"/>
          <p14:tracePt t="141705" x="6034088" y="3203575"/>
          <p14:tracePt t="141715" x="6034088" y="3216275"/>
          <p14:tracePt t="141728" x="6034088" y="3241675"/>
          <p14:tracePt t="141735" x="6034088" y="3254375"/>
          <p14:tracePt t="141757" x="6034088" y="3267075"/>
          <p14:tracePt t="141786" x="6034088" y="3278188"/>
          <p14:tracePt t="141797" x="6021388" y="3290888"/>
          <p14:tracePt t="141806" x="6021388" y="3303588"/>
          <p14:tracePt t="141816" x="5983288" y="3328988"/>
          <p14:tracePt t="141828" x="5932488" y="3341688"/>
          <p14:tracePt t="141836" x="5908675" y="3367088"/>
          <p14:tracePt t="141846" x="5845175" y="3378200"/>
          <p14:tracePt t="141862" x="5719763" y="3390900"/>
          <p14:tracePt t="141867" x="5645150" y="3390900"/>
          <p14:tracePt t="141878" x="5495925" y="3390900"/>
          <p14:tracePt t="141893" x="5370513" y="3390900"/>
          <p14:tracePt t="141897" x="5257800" y="3378200"/>
          <p14:tracePt t="141911" x="5170488" y="3367088"/>
          <p14:tracePt t="141917" x="5068888" y="3354388"/>
          <p14:tracePt t="141929" x="4945063" y="3316288"/>
          <p14:tracePt t="141938" x="4843463" y="3267075"/>
          <p14:tracePt t="141948" x="4719638" y="3203575"/>
          <p14:tracePt t="141961" x="4594225" y="3128963"/>
          <p14:tracePt t="141968" x="4506913" y="3065463"/>
          <p14:tracePt t="141979" x="4443413" y="3028950"/>
          <p14:tracePt t="141989" x="4418013" y="3016250"/>
          <p14:tracePt t="141999" x="4406900" y="3003550"/>
          <p14:tracePt t="142011" x="4406900" y="2990850"/>
          <p14:tracePt t="142019" x="4394200" y="2952750"/>
          <p14:tracePt t="142029" x="4381500" y="2903538"/>
          <p14:tracePt t="142040" x="4381500" y="2816225"/>
          <p14:tracePt t="142050" x="4381500" y="2690813"/>
          <p14:tracePt t="142060" x="4381500" y="2552700"/>
          <p14:tracePt t="142070" x="4381500" y="2352675"/>
          <p14:tracePt t="142079" x="4381500" y="2227263"/>
          <p14:tracePt t="142093" x="4394200" y="2139950"/>
          <p14:tracePt t="142100" x="4406900" y="2065338"/>
          <p14:tracePt t="142111" x="4418013" y="2001838"/>
          <p14:tracePt t="142121" x="4418013" y="1965325"/>
          <p14:tracePt t="142131" x="4430713" y="1927225"/>
          <p14:tracePt t="142144" x="4430713" y="1901825"/>
          <p14:tracePt t="142151" x="4430713" y="1876425"/>
          <p14:tracePt t="142161" x="4443413" y="1839913"/>
          <p14:tracePt t="142171" x="4456113" y="1801813"/>
          <p14:tracePt t="142181" x="4481513" y="1752600"/>
          <p14:tracePt t="142194" x="4543425" y="1676400"/>
          <p14:tracePt t="142201" x="4594225" y="1627188"/>
          <p14:tracePt t="142212" x="4643438" y="1589088"/>
          <p14:tracePt t="142222" x="4668838" y="1563688"/>
          <p14:tracePt t="142232" x="4681538" y="1552575"/>
          <p14:tracePt t="142245" x="4694238" y="1539875"/>
          <p14:tracePt t="142262" x="4706938" y="1527175"/>
          <p14:tracePt t="142283" x="4719638" y="1514475"/>
          <p14:tracePt t="142293" x="4743450" y="1501775"/>
          <p14:tracePt t="142303" x="4768850" y="1501775"/>
          <p14:tracePt t="142313" x="4794250" y="1489075"/>
          <p14:tracePt t="142327" x="4832350" y="1476375"/>
          <p14:tracePt t="142334" x="4906963" y="1463675"/>
          <p14:tracePt t="142345" x="4981575" y="1450975"/>
          <p14:tracePt t="142353" x="5057775" y="1439863"/>
          <p14:tracePt t="142363" x="5132388" y="1439863"/>
          <p14:tracePt t="142377" x="5194300" y="1427163"/>
          <p14:tracePt t="142384" x="5270500" y="1427163"/>
          <p14:tracePt t="142393" x="5319713" y="1414463"/>
          <p14:tracePt t="142404" x="5419725" y="1414463"/>
          <p14:tracePt t="142415" x="5507038" y="1414463"/>
          <p14:tracePt t="142427" x="5619750" y="1414463"/>
          <p14:tracePt t="142435" x="5757863" y="1450975"/>
          <p14:tracePt t="142444" x="5883275" y="1476375"/>
          <p14:tracePt t="142455" x="5983288" y="1514475"/>
          <p14:tracePt t="142465" x="6083300" y="1539875"/>
          <p14:tracePt t="142478" x="6196013" y="1589088"/>
          <p14:tracePt t="142486" x="6296025" y="1627188"/>
          <p14:tracePt t="142495" x="6359525" y="1663700"/>
          <p14:tracePt t="142506" x="6421438" y="1689100"/>
          <p14:tracePt t="142516" x="6446838" y="1714500"/>
          <p14:tracePt t="142526" x="6459538" y="1739900"/>
          <p14:tracePt t="142537" x="6496050" y="1752600"/>
          <p14:tracePt t="142546" x="6508750" y="1776413"/>
          <p14:tracePt t="142561" x="6534150" y="1827213"/>
          <p14:tracePt t="142566" x="6584950" y="1901825"/>
          <p14:tracePt t="142577" x="6634163" y="2001838"/>
          <p14:tracePt t="142587" x="6684963" y="2114550"/>
          <p14:tracePt t="142596" x="6721475" y="2190750"/>
          <p14:tracePt t="142610" x="6746875" y="2227263"/>
          <p14:tracePt t="142617" x="6759575" y="2265363"/>
          <p14:tracePt t="142628" x="6772275" y="2290763"/>
          <p14:tracePt t="142638" x="6772275" y="2327275"/>
          <p14:tracePt t="142647" x="6784975" y="2365375"/>
          <p14:tracePt t="142661" x="6784975" y="2403475"/>
          <p14:tracePt t="142667" x="6784975" y="2452688"/>
          <p14:tracePt t="142678" x="6784975" y="2490788"/>
          <p14:tracePt t="142689" x="6784975" y="2552700"/>
          <p14:tracePt t="142698" x="6772275" y="2627313"/>
          <p14:tracePt t="142709" x="6734175" y="2703513"/>
          <p14:tracePt t="142719" x="6696075" y="2816225"/>
          <p14:tracePt t="142729" x="6646863" y="2890838"/>
          <p14:tracePt t="142739" x="6608763" y="2941638"/>
          <p14:tracePt t="142749" x="6584950" y="2990850"/>
          <p14:tracePt t="142760" x="6559550" y="3028950"/>
          <p14:tracePt t="142769" x="6508750" y="3065463"/>
          <p14:tracePt t="142779" x="6459538" y="3116263"/>
          <p14:tracePt t="142793" x="6396038" y="3154363"/>
          <p14:tracePt t="142799" x="6334125" y="3190875"/>
          <p14:tracePt t="142811" x="6283325" y="3228975"/>
          <p14:tracePt t="142820" x="6221413" y="3254375"/>
          <p14:tracePt t="142831" x="6183313" y="3278188"/>
          <p14:tracePt t="142843" x="6134100" y="3303588"/>
          <p14:tracePt t="142851" x="6096000" y="3328988"/>
          <p14:tracePt t="142860" x="6057900" y="3341688"/>
          <p14:tracePt t="142871" x="6021388" y="3354388"/>
          <p14:tracePt t="142881" x="5957888" y="3378200"/>
          <p14:tracePt t="142898" x="5883275" y="3390900"/>
          <p14:tracePt t="142901" x="5832475" y="3390900"/>
          <p14:tracePt t="142911" x="5783263" y="3403600"/>
          <p14:tracePt t="142922" x="5745163" y="3403600"/>
          <p14:tracePt t="142934" x="5683250" y="3403600"/>
          <p14:tracePt t="142943" x="5583238" y="3403600"/>
          <p14:tracePt t="142952" x="5507038" y="3403600"/>
          <p14:tracePt t="142962" x="5394325" y="3378200"/>
          <p14:tracePt t="142975" x="5270500" y="3316288"/>
          <p14:tracePt t="142982" x="5106988" y="3228975"/>
          <p14:tracePt t="142995" x="5006975" y="3178175"/>
          <p14:tracePt t="143002" x="4906963" y="3090863"/>
          <p14:tracePt t="143015" x="4832350" y="3003550"/>
          <p14:tracePt t="143026" x="4768850" y="2952750"/>
          <p14:tracePt t="143033" x="4719638" y="2878138"/>
          <p14:tracePt t="143043" x="4681538" y="2816225"/>
          <p14:tracePt t="143053" x="4656138" y="2765425"/>
          <p14:tracePt t="143063" x="4630738" y="2716213"/>
          <p14:tracePt t="143076" x="4619625" y="2678113"/>
          <p14:tracePt t="143083" x="4594225" y="2590800"/>
          <p14:tracePt t="143096" x="4581525" y="2527300"/>
          <p14:tracePt t="143105" x="4568825" y="2478088"/>
          <p14:tracePt t="143114" x="4556125" y="2427288"/>
          <p14:tracePt t="143126" x="4543425" y="2365375"/>
          <p14:tracePt t="143134" x="4530725" y="2314575"/>
          <p14:tracePt t="143144" x="4518025" y="2290763"/>
          <p14:tracePt t="143158" x="4518025" y="2265363"/>
          <p14:tracePt t="143164" x="4518025" y="2252663"/>
          <p14:tracePt t="143185" x="4518025" y="2227263"/>
          <p14:tracePt t="143195" x="4518025" y="2190750"/>
          <p14:tracePt t="143209" x="4518025" y="2152650"/>
          <p14:tracePt t="143215" x="4518025" y="2101850"/>
          <p14:tracePt t="143225" x="4518025" y="2027238"/>
          <p14:tracePt t="143236" x="4543425" y="1939925"/>
          <p14:tracePt t="143245" x="4556125" y="1889125"/>
          <p14:tracePt t="143259" x="4568825" y="1852613"/>
          <p14:tracePt t="143266" x="4568825" y="1814513"/>
          <p14:tracePt t="143276" x="4568825" y="1789113"/>
          <p14:tracePt t="143286" x="4581525" y="1765300"/>
          <p14:tracePt t="143296" x="4594225" y="1752600"/>
          <p14:tracePt t="143310" x="4606925" y="1739900"/>
          <p14:tracePt t="143316" x="4630738" y="1701800"/>
          <p14:tracePt t="143327" x="4656138" y="1676400"/>
          <p14:tracePt t="143338" x="4694238" y="1627188"/>
          <p14:tracePt t="143349" x="4794250" y="1563688"/>
          <p14:tracePt t="143359" x="4832350" y="1527175"/>
          <p14:tracePt t="143367" x="4868863" y="1514475"/>
          <p14:tracePt t="143378" x="4894263" y="1489075"/>
          <p14:tracePt t="143392" x="4919663" y="1463675"/>
          <p14:tracePt t="143397" x="4956175" y="1450975"/>
          <p14:tracePt t="143410" x="4981575" y="1439863"/>
          <p14:tracePt t="143419" x="4994275" y="1427163"/>
          <p14:tracePt t="143428" x="5006975" y="1427163"/>
          <p14:tracePt t="143442" x="5045075" y="1414463"/>
          <p14:tracePt t="143448" x="5057775" y="1389063"/>
          <p14:tracePt t="143459" x="5081588" y="1389063"/>
          <p14:tracePt t="143469" x="5106988" y="1389063"/>
          <p14:tracePt t="143478" x="5145088" y="1389063"/>
          <p14:tracePt t="143493" x="5170488" y="1376363"/>
          <p14:tracePt t="143499" x="5207000" y="1376363"/>
          <p14:tracePt t="143510" x="5257800" y="1363663"/>
          <p14:tracePt t="143520" x="5332413" y="1350963"/>
          <p14:tracePt t="143529" x="5457825" y="1350963"/>
          <p14:tracePt t="143542" x="5557838" y="1350963"/>
          <p14:tracePt t="143550" x="5670550" y="1350963"/>
          <p14:tracePt t="143560" x="5770563" y="1350963"/>
          <p14:tracePt t="143571" x="5857875" y="1376363"/>
          <p14:tracePt t="143581" x="5970588" y="1401763"/>
          <p14:tracePt t="143592" x="6083300" y="1450975"/>
          <p14:tracePt t="143601" x="6208713" y="1501775"/>
          <p14:tracePt t="143611" x="6296025" y="1552575"/>
          <p14:tracePt t="143625" x="6408738" y="1614488"/>
          <p14:tracePt t="143631" x="6521450" y="1714500"/>
          <p14:tracePt t="143642" x="6608763" y="1814513"/>
          <p14:tracePt t="143651" x="6708775" y="1889125"/>
          <p14:tracePt t="143661" x="6784975" y="1965325"/>
          <p14:tracePt t="143676" x="6846888" y="2039938"/>
          <p14:tracePt t="143682" x="6897688" y="2139950"/>
          <p14:tracePt t="143693" x="6934200" y="2227263"/>
          <p14:tracePt t="143702" x="6959600" y="2290763"/>
          <p14:tracePt t="143713" x="6985000" y="2365375"/>
          <p14:tracePt t="143725" x="6997700" y="2452688"/>
          <p14:tracePt t="143732" x="6997700" y="2590800"/>
          <p14:tracePt t="143744" x="6985000" y="2740025"/>
          <p14:tracePt t="143753" x="6934200" y="2852738"/>
          <p14:tracePt t="143763" x="6897688" y="2965450"/>
          <p14:tracePt t="143776" x="6859588" y="3065463"/>
          <p14:tracePt t="143783" x="6797675" y="3141663"/>
          <p14:tracePt t="143794" x="6696075" y="3254375"/>
          <p14:tracePt t="143804" x="6559550" y="3367088"/>
          <p14:tracePt t="143813" x="6370638" y="3516313"/>
          <p14:tracePt t="143826" x="6157913" y="3616325"/>
          <p14:tracePt t="143834" x="5795963" y="3767138"/>
          <p14:tracePt t="143844" x="5532438" y="3841750"/>
          <p14:tracePt t="143857" x="5257800" y="3916363"/>
          <p14:tracePt t="143864" x="5068888" y="3941763"/>
          <p14:tracePt t="143875" x="4932363" y="3941763"/>
          <p14:tracePt t="143885" x="4832350" y="3954463"/>
          <p14:tracePt t="143895" x="4743450" y="3954463"/>
          <p14:tracePt t="143908" x="4694238" y="3954463"/>
          <p14:tracePt t="143915" x="4668838" y="3954463"/>
          <p14:tracePt t="143925" x="4656138" y="3954463"/>
          <p14:tracePt t="143935" x="4643438" y="3954463"/>
          <p14:tracePt t="143966" x="4643438" y="3967163"/>
          <p14:tracePt t="146328" x="4630738" y="3967163"/>
          <p14:tracePt t="146337" x="4606925" y="3967163"/>
          <p14:tracePt t="146348" x="4568825" y="3967163"/>
          <p14:tracePt t="146358" x="4543425" y="3967163"/>
          <p14:tracePt t="146371" x="4506913" y="3954463"/>
          <p14:tracePt t="146378" x="4494213" y="3941763"/>
          <p14:tracePt t="146389" x="4468813" y="3905250"/>
          <p14:tracePt t="146399" x="4418013" y="3892550"/>
          <p14:tracePt t="146410" x="4394200" y="3879850"/>
          <p14:tracePt t="146422" x="4343400" y="3854450"/>
          <p14:tracePt t="146429" x="4318000" y="3841750"/>
          <p14:tracePt t="146440" x="4294188" y="3829050"/>
          <p14:tracePt t="146450" x="4281488" y="3829050"/>
          <p14:tracePt t="146459" x="4243388" y="3803650"/>
          <p14:tracePt t="146472" x="4217988" y="3792538"/>
          <p14:tracePt t="146480" x="4205288" y="3779838"/>
          <p14:tracePt t="146490" x="4181475" y="3754438"/>
          <p14:tracePt t="146501" x="4168775" y="3741738"/>
          <p14:tracePt t="146511" x="4143375" y="3716338"/>
          <p14:tracePt t="146522" x="4130675" y="3692525"/>
          <p14:tracePt t="146530" x="4117975" y="3667125"/>
          <p14:tracePt t="146541" x="4105275" y="3654425"/>
          <p14:tracePt t="146554" x="4092575" y="3629025"/>
          <p14:tracePt t="146572" x="4092575" y="3616325"/>
          <p14:tracePt t="146703" x="4117975" y="3616325"/>
          <p14:tracePt t="146713" x="4143375" y="3616325"/>
          <p14:tracePt t="146723" x="4181475" y="3616325"/>
          <p14:tracePt t="146734" x="4205288" y="3616325"/>
          <p14:tracePt t="146744" x="4243388" y="3616325"/>
          <p14:tracePt t="146754" x="4268788" y="3616325"/>
          <p14:tracePt t="146765" x="4305300" y="3629025"/>
          <p14:tracePt t="146774" x="4330700" y="3629025"/>
          <p14:tracePt t="146787" x="4356100" y="3629025"/>
          <p14:tracePt t="146804" x="4368800" y="3629025"/>
          <p14:tracePt t="146814" x="4381500" y="3629025"/>
          <p14:tracePt t="146824" x="4394200" y="3629025"/>
          <p14:tracePt t="146865" x="4406900" y="3629025"/>
          <p14:tracePt t="146895" x="4418013" y="3629025"/>
          <p14:tracePt t="147099" x="4406900" y="3629025"/>
          <p14:tracePt t="147108" x="4394200" y="3629025"/>
          <p14:tracePt t="147120" x="4381500" y="3629025"/>
          <p14:tracePt t="147129" x="4356100" y="3629025"/>
          <p14:tracePt t="147138" x="4343400" y="3629025"/>
          <p14:tracePt t="147149" x="4318000" y="3629025"/>
          <p14:tracePt t="147160" x="4305300" y="3629025"/>
          <p14:tracePt t="147170" x="4281488" y="3641725"/>
          <p14:tracePt t="147179" x="4256088" y="3641725"/>
          <p14:tracePt t="147190" x="4205288" y="3641725"/>
          <p14:tracePt t="147203" x="4181475" y="3641725"/>
          <p14:tracePt t="147210" x="4143375" y="3641725"/>
          <p14:tracePt t="147220" x="4105275" y="3667125"/>
          <p14:tracePt t="147230" x="4056063" y="3679825"/>
          <p14:tracePt t="147240" x="4017963" y="3679825"/>
          <p14:tracePt t="147256" x="3979863" y="3692525"/>
          <p14:tracePt t="147262" x="3956050" y="3703638"/>
          <p14:tracePt t="147271" x="3917950" y="3716338"/>
          <p14:tracePt t="147281" x="3879850" y="3741738"/>
          <p14:tracePt t="147291" x="3792538" y="3767138"/>
          <p14:tracePt t="147304" x="3717925" y="3779838"/>
          <p14:tracePt t="147312" x="3654425" y="3803650"/>
          <p14:tracePt t="147322" x="3605213" y="3816350"/>
          <p14:tracePt t="147332" x="3567113" y="3829050"/>
          <p14:tracePt t="147342" x="3530600" y="3841750"/>
          <p14:tracePt t="147355" x="3505200" y="3841750"/>
          <p14:tracePt t="147362" x="3441700" y="3867150"/>
          <p14:tracePt t="147372" x="3392488" y="3879850"/>
          <p14:tracePt t="147383" x="3367088" y="3892550"/>
          <p14:tracePt t="147392" x="3328988" y="3892550"/>
          <p14:tracePt t="147404" x="3305175" y="3905250"/>
          <p14:tracePt t="147414" x="3292475" y="3905250"/>
          <p14:tracePt t="147423" x="3267075" y="3916363"/>
          <p14:tracePt t="147437" x="3254375" y="3916363"/>
          <p14:tracePt t="147444" x="3216275" y="3929063"/>
          <p14:tracePt t="147463" x="3205163" y="3929063"/>
          <p14:tracePt t="147473" x="3192463" y="3929063"/>
          <p14:tracePt t="147486" x="3179763" y="3929063"/>
          <p14:tracePt t="147493" x="3167063" y="3929063"/>
          <p14:tracePt t="147535" x="3154363" y="3929063"/>
          <p14:tracePt t="147635" x="3179763" y="3929063"/>
          <p14:tracePt t="147646" x="3192463" y="3929063"/>
          <p14:tracePt t="147656" x="3216275" y="3929063"/>
          <p14:tracePt t="147669" x="3228975" y="3929063"/>
          <p14:tracePt t="147676" x="3267075" y="3929063"/>
          <p14:tracePt t="147687" x="3279775" y="3916363"/>
          <p14:tracePt t="147697" x="3305175" y="3916363"/>
          <p14:tracePt t="147706" x="3354388" y="3892550"/>
          <p14:tracePt t="147720" x="3467100" y="3867150"/>
          <p14:tracePt t="147727" x="3554413" y="3841750"/>
          <p14:tracePt t="147738" x="3605213" y="3816350"/>
          <p14:tracePt t="147747" x="3692525" y="3779838"/>
          <p14:tracePt t="147757" x="3779838" y="3754438"/>
          <p14:tracePt t="147771" x="3830638" y="3729038"/>
          <p14:tracePt t="147778" x="3879850" y="3716338"/>
          <p14:tracePt t="147788" x="3917950" y="3716338"/>
          <p14:tracePt t="147798" x="3943350" y="3703638"/>
          <p14:tracePt t="147808" x="3992563" y="3679825"/>
          <p14:tracePt t="147820" x="4043363" y="3667125"/>
          <p14:tracePt t="147828" x="4092575" y="3654425"/>
          <p14:tracePt t="147839" x="4143375" y="3629025"/>
          <p14:tracePt t="147852" x="4181475" y="3603625"/>
          <p14:tracePt t="147859" x="4205288" y="3603625"/>
          <p14:tracePt t="147870" x="4243388" y="3590925"/>
          <p14:tracePt t="147886" x="4268788" y="3579813"/>
          <p14:tracePt t="147890" x="4305300" y="3567113"/>
          <p14:tracePt t="147903" x="4318000" y="3567113"/>
          <p14:tracePt t="147909" x="4330700" y="3567113"/>
          <p14:tracePt t="147921" x="4343400" y="3554413"/>
          <p14:tracePt t="147930" x="4356100" y="3554413"/>
          <p14:tracePt t="147940" x="4368800" y="3541713"/>
          <p14:tracePt t="147953" x="4381500" y="3541713"/>
          <p14:tracePt t="147981" x="4394200" y="3541713"/>
          <p14:tracePt t="148002" x="4406900" y="3541713"/>
          <p14:tracePt t="148163" x="4394200" y="3541713"/>
          <p14:tracePt t="148173" x="4381500" y="3541713"/>
          <p14:tracePt t="148186" x="4343400" y="3541713"/>
          <p14:tracePt t="148193" x="4318000" y="3541713"/>
          <p14:tracePt t="148204" x="4268788" y="3554413"/>
          <p14:tracePt t="148214" x="4205288" y="3567113"/>
          <p14:tracePt t="148224" x="4156075" y="3590925"/>
          <p14:tracePt t="148237" x="4081463" y="3616325"/>
          <p14:tracePt t="148244" x="4030663" y="3629025"/>
          <p14:tracePt t="148254" x="3943350" y="3654425"/>
          <p14:tracePt t="148265" x="3879850" y="3667125"/>
          <p14:tracePt t="148274" x="3843338" y="3679825"/>
          <p14:tracePt t="148287" x="3792538" y="3692525"/>
          <p14:tracePt t="148295" x="3705225" y="3729038"/>
          <p14:tracePt t="148305" x="3643313" y="3754438"/>
          <p14:tracePt t="148319" x="3567113" y="3779838"/>
          <p14:tracePt t="148326" x="3530600" y="3792538"/>
          <p14:tracePt t="148337" x="3492500" y="3792538"/>
          <p14:tracePt t="148345" x="3479800" y="3803650"/>
          <p14:tracePt t="148355" x="3454400" y="3816350"/>
          <p14:tracePt t="148370" x="3429000" y="3816350"/>
          <p14:tracePt t="148376" x="3417888" y="3829050"/>
          <p14:tracePt t="148386" x="3405188" y="3829050"/>
          <p14:tracePt t="148396" x="3392488" y="3829050"/>
          <p14:tracePt t="148426" x="3379788" y="3829050"/>
          <p14:tracePt t="148436" x="3367088" y="3829050"/>
          <p14:tracePt t="148447" x="3354388" y="3841750"/>
          <p14:tracePt t="148468" x="3341688" y="3841750"/>
          <p14:tracePt t="148477" x="3328988" y="3841750"/>
          <p14:tracePt t="148518" x="3317875" y="3841750"/>
          <p14:tracePt t="150484" x="3317875" y="3829050"/>
          <p14:tracePt t="150504" x="3328988" y="3829050"/>
          <p14:tracePt t="150535" x="3341688" y="3829050"/>
          <p14:tracePt t="150555" x="3341688" y="3816350"/>
          <p14:tracePt t="150565" x="3354388" y="3816350"/>
          <p14:tracePt t="150575" x="3354388" y="3803650"/>
          <p14:tracePt t="150597" x="3367088" y="3803650"/>
          <p14:tracePt t="150606" x="3379788" y="3803650"/>
          <p14:tracePt t="150616" x="3392488" y="3792538"/>
          <p14:tracePt t="150626" x="3405188" y="3792538"/>
          <p14:tracePt t="150648" x="3429000" y="3792538"/>
          <p14:tracePt t="150667" x="3441700" y="3779838"/>
          <p14:tracePt t="150677" x="3454400" y="3779838"/>
          <p14:tracePt t="150687" x="3467100" y="3767138"/>
          <p14:tracePt t="150700" x="3479800" y="3767138"/>
          <p14:tracePt t="150707" x="3492500" y="3767138"/>
          <p14:tracePt t="150717" x="3505200" y="3767138"/>
          <p14:tracePt t="150728" x="3530600" y="3754438"/>
          <p14:tracePt t="150737" x="3541713" y="3754438"/>
          <p14:tracePt t="150749" x="3554413" y="3741738"/>
          <p14:tracePt t="150758" x="3567113" y="3741738"/>
          <p14:tracePt t="150769" x="3579813" y="3741738"/>
          <p14:tracePt t="150779" x="3592513" y="3741738"/>
          <p14:tracePt t="150788" x="3605213" y="3729038"/>
          <p14:tracePt t="150800" x="3617913" y="3729038"/>
          <p14:tracePt t="150809" x="3654425" y="3716338"/>
          <p14:tracePt t="150818" x="3679825" y="3716338"/>
          <p14:tracePt t="150832" x="3743325" y="3692525"/>
          <p14:tracePt t="150839" x="3779838" y="3667125"/>
          <p14:tracePt t="150850" x="3856038" y="3641725"/>
          <p14:tracePt t="150859" x="3905250" y="3629025"/>
          <p14:tracePt t="150869" x="3943350" y="3616325"/>
          <p14:tracePt t="150884" x="3992563" y="3590925"/>
          <p14:tracePt t="150889" x="4017963" y="3579813"/>
          <p14:tracePt t="150900" x="4043363" y="3579813"/>
          <p14:tracePt t="150910" x="4068763" y="3567113"/>
          <p14:tracePt t="150920" x="4117975" y="3541713"/>
          <p14:tracePt t="150934" x="4156075" y="3541713"/>
          <p14:tracePt t="150940" x="4230688" y="3516313"/>
          <p14:tracePt t="150950" x="4305300" y="3503613"/>
          <p14:tracePt t="150979" x="4406900" y="3467100"/>
          <p14:tracePt t="150984" x="4430713" y="3454400"/>
          <p14:tracePt t="150991" x="4468813" y="3454400"/>
          <p14:tracePt t="151001" x="4481513" y="3441700"/>
          <p14:tracePt t="151015" x="4506913" y="3441700"/>
          <p14:tracePt t="151021" x="4530725" y="3429000"/>
          <p14:tracePt t="151033" x="4556125" y="3429000"/>
          <p14:tracePt t="151051" x="4581525" y="3429000"/>
          <p14:tracePt t="151065" x="4581525" y="3416300"/>
          <p14:tracePt t="151072" x="4594225" y="3416300"/>
          <p14:tracePt t="151093" x="4606925" y="3416300"/>
          <p14:tracePt t="151122" x="4619625" y="3416300"/>
          <p14:tracePt t="151133" x="4630738" y="3416300"/>
          <p14:tracePt t="151153" x="4643438" y="3416300"/>
          <p14:tracePt t="151194" x="4656138" y="3416300"/>
          <p14:tracePt t="151447" x="4643438" y="3416300"/>
          <p14:tracePt t="151478" x="4630738" y="3416300"/>
          <p14:tracePt t="151498" x="4619625" y="3416300"/>
          <p14:tracePt t="151508" x="4619625" y="3429000"/>
          <p14:tracePt t="151530" x="4606925" y="3429000"/>
          <p14:tracePt t="151559" x="4594225" y="3441700"/>
          <p14:tracePt t="151580" x="4594225" y="3454400"/>
          <p14:tracePt t="151589" x="4581525" y="3454400"/>
          <p14:tracePt t="151599" x="4568825" y="3454400"/>
          <p14:tracePt t="151670" x="4556125" y="3454400"/>
          <p14:tracePt t="151691" x="4543425" y="3454400"/>
          <p14:tracePt t="151701" x="4530725" y="3467100"/>
          <p14:tracePt t="151714" x="4518025" y="3467100"/>
          <p14:tracePt t="151731" x="4506913" y="3467100"/>
          <p14:tracePt t="151741" x="4481513" y="3479800"/>
          <p14:tracePt t="151751" x="4468813" y="3490913"/>
          <p14:tracePt t="151764" x="4430713" y="3516313"/>
          <p14:tracePt t="151771" x="4356100" y="3554413"/>
          <p14:tracePt t="151783" x="4305300" y="3590925"/>
          <p14:tracePt t="151792" x="4256088" y="3603625"/>
          <p14:tracePt t="151802" x="4192588" y="3641725"/>
          <p14:tracePt t="151817" x="4156075" y="3654425"/>
          <p14:tracePt t="151823" x="4081463" y="3692525"/>
          <p14:tracePt t="151833" x="4030663" y="3716338"/>
          <p14:tracePt t="151843" x="3968750" y="3741738"/>
          <p14:tracePt t="151852" x="3917950" y="3754438"/>
          <p14:tracePt t="151865" x="3867150" y="3767138"/>
          <p14:tracePt t="151873" x="3830638" y="3779838"/>
          <p14:tracePt t="151895" x="3779838" y="3792538"/>
          <p14:tracePt t="151903" x="3767138" y="3803650"/>
          <p14:tracePt t="151916" x="3717925" y="3816350"/>
          <p14:tracePt t="151924" x="3679825" y="3829050"/>
          <p14:tracePt t="151934" x="3617913" y="3841750"/>
          <p14:tracePt t="151948" x="3579813" y="3854450"/>
          <p14:tracePt t="151954" x="3517900" y="3879850"/>
          <p14:tracePt t="151966" x="3467100" y="3905250"/>
          <p14:tracePt t="151974" x="3441700" y="3905250"/>
          <p14:tracePt t="151984" x="3405188" y="3916363"/>
          <p14:tracePt t="151998" x="3379788" y="3929063"/>
          <p14:tracePt t="152005" x="3367088" y="3929063"/>
          <p14:tracePt t="152015" x="3354388" y="3941763"/>
          <p14:tracePt t="152025" x="3328988" y="3941763"/>
          <p14:tracePt t="152047" x="3317875" y="3941763"/>
          <p14:tracePt t="152055" x="3305175" y="3941763"/>
          <p14:tracePt t="152066" x="3292475" y="3941763"/>
          <p14:tracePt t="152106" x="3279775" y="3941763"/>
          <p14:tracePt t="153252" x="3279775" y="3929063"/>
          <p14:tracePt t="153413" x="3279775" y="3916363"/>
          <p14:tracePt t="153545" x="3292475" y="3905250"/>
          <p14:tracePt t="153566" x="3305175" y="3905250"/>
          <p14:tracePt t="153578" x="3305175" y="3892550"/>
          <p14:tracePt t="153586" x="3317875" y="3879850"/>
          <p14:tracePt t="153597" x="3341688" y="3854450"/>
          <p14:tracePt t="153606" x="3367088" y="3829050"/>
          <p14:tracePt t="153616" x="3392488" y="3816350"/>
          <p14:tracePt t="153630" x="3405188" y="3803650"/>
          <p14:tracePt t="153637" x="3417888" y="3792538"/>
          <p14:tracePt t="153657" x="3429000" y="3792538"/>
          <p14:tracePt t="153667" x="3429000" y="3779838"/>
          <p14:tracePt t="153687" x="3441700" y="3779838"/>
          <p14:tracePt t="153718" x="3441700" y="3767138"/>
          <p14:tracePt t="153728" x="3467100" y="3767138"/>
          <p14:tracePt t="153748" x="3479800" y="3767138"/>
          <p14:tracePt t="153761" x="3479800" y="3754438"/>
          <p14:tracePt t="153769" x="3492500" y="3754438"/>
          <p14:tracePt t="153779" x="3492500" y="3741738"/>
          <p14:tracePt t="153789" x="3517900" y="3741738"/>
          <p14:tracePt t="153799" x="3530600" y="3729038"/>
          <p14:tracePt t="153812" x="3579813" y="3703638"/>
          <p14:tracePt t="153819" x="3667125" y="3679825"/>
          <p14:tracePt t="153831" x="3792538" y="3641725"/>
          <p14:tracePt t="153840" x="3943350" y="3616325"/>
          <p14:tracePt t="153850" x="4092575" y="3579813"/>
          <p14:tracePt t="153862" x="4318000" y="3529013"/>
          <p14:tracePt t="153878" x="4543425" y="3490913"/>
          <p14:tracePt t="153881" x="4832350" y="3441700"/>
          <p14:tracePt t="153891" x="5057775" y="3403600"/>
          <p14:tracePt t="153900" x="5245100" y="3378200"/>
          <p14:tracePt t="153911" x="5419725" y="3354388"/>
          <p14:tracePt t="153920" x="5570538" y="3341688"/>
          <p14:tracePt t="153931" x="5719763" y="3328988"/>
          <p14:tracePt t="153945" x="5883275" y="3303588"/>
          <p14:tracePt t="153952" x="6070600" y="3290888"/>
          <p14:tracePt t="153962" x="6270625" y="3278188"/>
          <p14:tracePt t="153971" x="6421438" y="3267075"/>
          <p14:tracePt t="153981" x="6559550" y="3267075"/>
          <p14:tracePt t="153995" x="6659563" y="3267075"/>
          <p14:tracePt t="154002" x="6746875" y="3267075"/>
          <p14:tracePt t="154011" x="6797675" y="3267075"/>
          <p14:tracePt t="154022" x="6846888" y="3267075"/>
          <p14:tracePt t="154032" x="6859588" y="3267075"/>
          <p14:tracePt t="154045" x="6897688" y="3267075"/>
          <p14:tracePt t="154062" x="6910388" y="3267075"/>
          <p14:tracePt t="155056" x="6946900" y="3267075"/>
          <p14:tracePt t="155068" x="7034213" y="3254375"/>
          <p14:tracePt t="155076" x="7146925" y="3203575"/>
          <p14:tracePt t="155086" x="7310438" y="3165475"/>
          <p14:tracePt t="155097" x="7523163" y="3116263"/>
          <p14:tracePt t="155110" x="7773988" y="3103563"/>
          <p14:tracePt t="155116" x="8048625" y="3103563"/>
          <p14:tracePt t="155128" x="8286750" y="3103563"/>
          <p14:tracePt t="155144" x="8486775" y="3103563"/>
          <p14:tracePt t="155147" x="8750300" y="3128963"/>
          <p14:tracePt t="155160" x="9037638" y="3165475"/>
          <p14:tracePt t="155167" x="9275763" y="3216275"/>
          <p14:tracePt t="155178" x="9501188" y="3267075"/>
          <p14:tracePt t="155188" x="9739313" y="3328988"/>
          <p14:tracePt t="155198" x="9913938" y="3390900"/>
          <p14:tracePt t="155211" x="10075863" y="3441700"/>
          <p14:tracePt t="155218" x="10239375" y="3503613"/>
          <p14:tracePt t="155228" x="10364788" y="3554413"/>
          <p14:tracePt t="155239" x="10502900" y="3629025"/>
          <p14:tracePt t="155248" x="10614025" y="3679825"/>
          <p14:tracePt t="155260" x="10739438" y="3716338"/>
          <p14:tracePt t="155269" x="10828338" y="3754438"/>
          <p14:tracePt t="155278" x="10915650" y="3779838"/>
          <p14:tracePt t="155293" x="10964863" y="3803650"/>
          <p14:tracePt t="155299" x="11015663" y="3803650"/>
          <p14:tracePt t="155311" x="11041063" y="3816350"/>
          <p14:tracePt t="155319" x="11064875" y="3816350"/>
          <p14:tracePt t="155342" x="11090275" y="3816350"/>
          <p14:tracePt t="155350" x="11115675" y="3816350"/>
          <p14:tracePt t="155360" x="11190288" y="3816350"/>
          <p14:tracePt t="155370" x="11277600" y="3816350"/>
          <p14:tracePt t="155380" x="11377613" y="3816350"/>
          <p14:tracePt t="155393" x="11490325" y="3803650"/>
          <p14:tracePt t="155400" x="11615738" y="3803650"/>
          <p14:tracePt t="155410" x="11691938" y="3792538"/>
          <p14:tracePt t="155421" x="11804650" y="3779838"/>
          <p14:tracePt t="155432" x="11928475" y="3767138"/>
          <p14:tracePt t="155444" x="12117388" y="3729038"/>
        </p14:tracePtLst>
      </p14:laserTraceLst>
    </p:ext>
  </p:extLs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094E-E5CD-1D99-44E3-FBF8AC475D79}"/>
              </a:ext>
            </a:extLst>
          </p:cNvPr>
          <p:cNvSpPr>
            <a:spLocks noGrp="1"/>
          </p:cNvSpPr>
          <p:nvPr>
            <p:ph type="title"/>
          </p:nvPr>
        </p:nvSpPr>
        <p:spPr/>
        <p:txBody>
          <a:bodyPr/>
          <a:lstStyle/>
          <a:p>
            <a:r>
              <a:rPr lang="en-US" dirty="0"/>
              <a:t>Role of Nitric oxide </a:t>
            </a:r>
          </a:p>
        </p:txBody>
      </p:sp>
      <p:sp>
        <p:nvSpPr>
          <p:cNvPr id="3" name="Content Placeholder 2">
            <a:extLst>
              <a:ext uri="{FF2B5EF4-FFF2-40B4-BE49-F238E27FC236}">
                <a16:creationId xmlns:a16="http://schemas.microsoft.com/office/drawing/2014/main" id="{AE4B9B80-80FA-62AA-392D-D07749499E0D}"/>
              </a:ext>
            </a:extLst>
          </p:cNvPr>
          <p:cNvSpPr>
            <a:spLocks noGrp="1"/>
          </p:cNvSpPr>
          <p:nvPr>
            <p:ph idx="1"/>
          </p:nvPr>
        </p:nvSpPr>
        <p:spPr/>
        <p:txBody>
          <a:bodyPr/>
          <a:lstStyle/>
          <a:p>
            <a:r>
              <a:rPr lang="en-US" dirty="0"/>
              <a:t>Nitric oxide is a gas with a half life of about 5 seconds.</a:t>
            </a:r>
          </a:p>
          <a:p>
            <a:r>
              <a:rPr lang="en-US" dirty="0"/>
              <a:t>It is mainly produced by </a:t>
            </a:r>
          </a:p>
          <a:p>
            <a:pPr marL="914400" lvl="1" indent="-457200">
              <a:buFont typeface="+mj-lt"/>
              <a:buAutoNum type="arabicPeriod"/>
            </a:pPr>
            <a:r>
              <a:rPr lang="en-US" dirty="0"/>
              <a:t>Macrophages (bactericidal chemical)</a:t>
            </a:r>
          </a:p>
          <a:p>
            <a:pPr marL="914400" lvl="1" indent="-457200">
              <a:buFont typeface="+mj-lt"/>
              <a:buAutoNum type="arabicPeriod"/>
            </a:pPr>
            <a:r>
              <a:rPr lang="en-US" dirty="0"/>
              <a:t>Neurons 	</a:t>
            </a:r>
          </a:p>
          <a:p>
            <a:pPr marL="1371600" lvl="2" indent="-457200">
              <a:buFont typeface="+mj-lt"/>
              <a:buAutoNum type="arabicPeriod"/>
            </a:pPr>
            <a:r>
              <a:rPr lang="en-US" dirty="0"/>
              <a:t>CNS (Short term memory)</a:t>
            </a:r>
          </a:p>
          <a:p>
            <a:pPr marL="1371600" lvl="2" indent="-457200">
              <a:buFont typeface="+mj-lt"/>
              <a:buAutoNum type="arabicPeriod"/>
            </a:pPr>
            <a:r>
              <a:rPr lang="en-US" dirty="0"/>
              <a:t>PNS (Penile Erection)</a:t>
            </a:r>
          </a:p>
          <a:p>
            <a:pPr marL="914400" lvl="1" indent="-457200">
              <a:buFont typeface="+mj-lt"/>
              <a:buAutoNum type="arabicPeriod"/>
            </a:pPr>
            <a:r>
              <a:rPr lang="en-US" dirty="0"/>
              <a:t>Endothelial cells ( endothelial derived releasing factor)</a:t>
            </a:r>
          </a:p>
          <a:p>
            <a:pPr marL="228600" lvl="1">
              <a:spcBef>
                <a:spcPts val="1000"/>
              </a:spcBef>
            </a:pPr>
            <a:r>
              <a:rPr lang="en-US" sz="2800" dirty="0"/>
              <a:t>It is produced by the reaction of Nitric oxide Synthase on arginine ( amino acid) forming citrulline and Nitric oxide.</a:t>
            </a:r>
          </a:p>
        </p:txBody>
      </p:sp>
      <p:sp>
        <p:nvSpPr>
          <p:cNvPr id="4" name="Date Placeholder 3">
            <a:extLst>
              <a:ext uri="{FF2B5EF4-FFF2-40B4-BE49-F238E27FC236}">
                <a16:creationId xmlns:a16="http://schemas.microsoft.com/office/drawing/2014/main" id="{C0535DDF-E18A-EF21-71A6-EAECDBB2326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4B93B201-2357-AAC4-106F-EC76E1C6422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8FC57872-3A2F-DEB2-BE34-12655B5F46AB}"/>
              </a:ext>
            </a:extLst>
          </p:cNvPr>
          <p:cNvSpPr>
            <a:spLocks noGrp="1"/>
          </p:cNvSpPr>
          <p:nvPr>
            <p:ph type="sldNum" sz="quarter" idx="12"/>
          </p:nvPr>
        </p:nvSpPr>
        <p:spPr/>
        <p:txBody>
          <a:bodyPr/>
          <a:lstStyle/>
          <a:p>
            <a:fld id="{99DD7854-44FB-44E0-95A2-F323E40DB6E9}" type="slidenum">
              <a:rPr lang="en-US" smtClean="0"/>
              <a:t>109</a:t>
            </a:fld>
            <a:endParaRPr lang="en-US"/>
          </a:p>
        </p:txBody>
      </p:sp>
    </p:spTree>
    <p:extLst>
      <p:ext uri="{BB962C8B-B14F-4D97-AF65-F5344CB8AC3E}">
        <p14:creationId xmlns:p14="http://schemas.microsoft.com/office/powerpoint/2010/main" val="36360985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094E-E5CD-1D99-44E3-FBF8AC475D79}"/>
              </a:ext>
            </a:extLst>
          </p:cNvPr>
          <p:cNvSpPr>
            <a:spLocks noGrp="1"/>
          </p:cNvSpPr>
          <p:nvPr>
            <p:ph type="title"/>
          </p:nvPr>
        </p:nvSpPr>
        <p:spPr/>
        <p:txBody>
          <a:bodyPr/>
          <a:lstStyle/>
          <a:p>
            <a:r>
              <a:rPr lang="en-US" dirty="0"/>
              <a:t>Our body and Nitric oxide </a:t>
            </a:r>
          </a:p>
        </p:txBody>
      </p:sp>
      <p:sp>
        <p:nvSpPr>
          <p:cNvPr id="3" name="Content Placeholder 2">
            <a:extLst>
              <a:ext uri="{FF2B5EF4-FFF2-40B4-BE49-F238E27FC236}">
                <a16:creationId xmlns:a16="http://schemas.microsoft.com/office/drawing/2014/main" id="{AE4B9B80-80FA-62AA-392D-D07749499E0D}"/>
              </a:ext>
            </a:extLst>
          </p:cNvPr>
          <p:cNvSpPr>
            <a:spLocks noGrp="1"/>
          </p:cNvSpPr>
          <p:nvPr>
            <p:ph idx="1"/>
          </p:nvPr>
        </p:nvSpPr>
        <p:spPr/>
        <p:txBody>
          <a:bodyPr/>
          <a:lstStyle/>
          <a:p>
            <a:pPr algn="just"/>
            <a:r>
              <a:rPr lang="en-US" sz="2800" dirty="0"/>
              <a:t>Nitric oxide </a:t>
            </a:r>
            <a:r>
              <a:rPr lang="en-US" dirty="0"/>
              <a:t>works on s</a:t>
            </a:r>
            <a:r>
              <a:rPr lang="en-US" sz="2800" dirty="0"/>
              <a:t>mooth muscles around the deep cavernous artery of Male penis and </a:t>
            </a:r>
            <a:r>
              <a:rPr lang="en-US" sz="2800" dirty="0" err="1"/>
              <a:t>sinosides</a:t>
            </a:r>
            <a:r>
              <a:rPr lang="en-US" sz="2800" dirty="0"/>
              <a:t> of corpora cavernosum of the penis resulting in relaxation of the smooth muscles in the blood vessels which causing an erection and increased blood flow.</a:t>
            </a:r>
          </a:p>
          <a:p>
            <a:pPr algn="just"/>
            <a:r>
              <a:rPr lang="en-US" dirty="0"/>
              <a:t>Sildenafil belongs to the class of PDE-5 (Phospohdiesterase-5) inhibitors which breaks down cGMP resulting in prolong erection and increase blood flow to the penis.</a:t>
            </a:r>
            <a:endParaRPr lang="en-US" sz="2800" dirty="0"/>
          </a:p>
        </p:txBody>
      </p:sp>
      <p:sp>
        <p:nvSpPr>
          <p:cNvPr id="4" name="Date Placeholder 3">
            <a:extLst>
              <a:ext uri="{FF2B5EF4-FFF2-40B4-BE49-F238E27FC236}">
                <a16:creationId xmlns:a16="http://schemas.microsoft.com/office/drawing/2014/main" id="{C0535DDF-E18A-EF21-71A6-EAECDBB2326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4B93B201-2357-AAC4-106F-EC76E1C6422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8FC57872-3A2F-DEB2-BE34-12655B5F46AB}"/>
              </a:ext>
            </a:extLst>
          </p:cNvPr>
          <p:cNvSpPr>
            <a:spLocks noGrp="1"/>
          </p:cNvSpPr>
          <p:nvPr>
            <p:ph type="sldNum" sz="quarter" idx="12"/>
          </p:nvPr>
        </p:nvSpPr>
        <p:spPr/>
        <p:txBody>
          <a:bodyPr/>
          <a:lstStyle/>
          <a:p>
            <a:fld id="{99DD7854-44FB-44E0-95A2-F323E40DB6E9}" type="slidenum">
              <a:rPr lang="en-US" smtClean="0"/>
              <a:t>110</a:t>
            </a:fld>
            <a:endParaRPr lang="en-US"/>
          </a:p>
        </p:txBody>
      </p:sp>
    </p:spTree>
    <p:extLst>
      <p:ext uri="{BB962C8B-B14F-4D97-AF65-F5344CB8AC3E}">
        <p14:creationId xmlns:p14="http://schemas.microsoft.com/office/powerpoint/2010/main" val="8906582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094E-E5CD-1D99-44E3-FBF8AC475D79}"/>
              </a:ext>
            </a:extLst>
          </p:cNvPr>
          <p:cNvSpPr>
            <a:spLocks noGrp="1"/>
          </p:cNvSpPr>
          <p:nvPr>
            <p:ph type="title"/>
          </p:nvPr>
        </p:nvSpPr>
        <p:spPr>
          <a:xfrm>
            <a:off x="1267858" y="1"/>
            <a:ext cx="8493087" cy="760164"/>
          </a:xfrm>
        </p:spPr>
        <p:txBody>
          <a:bodyPr/>
          <a:lstStyle/>
          <a:p>
            <a:r>
              <a:rPr lang="en-US" b="1" dirty="0"/>
              <a:t>Mechanism of action of Nitric oxide</a:t>
            </a:r>
          </a:p>
        </p:txBody>
      </p:sp>
      <p:graphicFrame>
        <p:nvGraphicFramePr>
          <p:cNvPr id="7" name="Content Placeholder 6">
            <a:extLst>
              <a:ext uri="{FF2B5EF4-FFF2-40B4-BE49-F238E27FC236}">
                <a16:creationId xmlns:a16="http://schemas.microsoft.com/office/drawing/2014/main" id="{7099A1A4-46FE-8FFC-1D6E-E447877E9011}"/>
              </a:ext>
            </a:extLst>
          </p:cNvPr>
          <p:cNvGraphicFramePr>
            <a:graphicFrameLocks noGrp="1"/>
          </p:cNvGraphicFramePr>
          <p:nvPr>
            <p:ph idx="1"/>
            <p:extLst>
              <p:ext uri="{D42A27DB-BD31-4B8C-83A1-F6EECF244321}">
                <p14:modId xmlns:p14="http://schemas.microsoft.com/office/powerpoint/2010/main" val="3811633211"/>
              </p:ext>
            </p:extLst>
          </p:nvPr>
        </p:nvGraphicFramePr>
        <p:xfrm>
          <a:off x="275423" y="2370137"/>
          <a:ext cx="11754996" cy="4239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C0535DDF-E18A-EF21-71A6-EAECDBB2326B}"/>
              </a:ext>
            </a:extLst>
          </p:cNvPr>
          <p:cNvSpPr>
            <a:spLocks noGrp="1"/>
          </p:cNvSpPr>
          <p:nvPr>
            <p:ph type="dt" sz="half" idx="10"/>
          </p:nvPr>
        </p:nvSpPr>
        <p:spPr/>
        <p:txBody>
          <a:bodyPr/>
          <a:lstStyle/>
          <a:p>
            <a:fld id="{D33F8B42-264E-40E1-9EA1-6CC0EE141CCC}" type="datetime1">
              <a:rPr lang="en-US" smtClean="0"/>
              <a:t>5/19/2024</a:t>
            </a:fld>
            <a:endParaRPr lang="en-US"/>
          </a:p>
        </p:txBody>
      </p:sp>
      <p:sp>
        <p:nvSpPr>
          <p:cNvPr id="5" name="Footer Placeholder 4">
            <a:extLst>
              <a:ext uri="{FF2B5EF4-FFF2-40B4-BE49-F238E27FC236}">
                <a16:creationId xmlns:a16="http://schemas.microsoft.com/office/drawing/2014/main" id="{4B93B201-2357-AAC4-106F-EC76E1C6422D}"/>
              </a:ext>
            </a:extLst>
          </p:cNvPr>
          <p:cNvSpPr>
            <a:spLocks noGrp="1"/>
          </p:cNvSpPr>
          <p:nvPr>
            <p:ph type="ftr" sz="quarter" idx="11"/>
          </p:nvPr>
        </p:nvSpPr>
        <p:spPr/>
        <p:txBody>
          <a:bodyPr/>
          <a:lstStyle/>
          <a:p>
            <a:r>
              <a:rPr lang="en-US"/>
              <a:t>Zakir Ahmad</a:t>
            </a:r>
          </a:p>
        </p:txBody>
      </p:sp>
      <p:sp>
        <p:nvSpPr>
          <p:cNvPr id="6" name="Slide Number Placeholder 5">
            <a:extLst>
              <a:ext uri="{FF2B5EF4-FFF2-40B4-BE49-F238E27FC236}">
                <a16:creationId xmlns:a16="http://schemas.microsoft.com/office/drawing/2014/main" id="{8FC57872-3A2F-DEB2-BE34-12655B5F46AB}"/>
              </a:ext>
            </a:extLst>
          </p:cNvPr>
          <p:cNvSpPr>
            <a:spLocks noGrp="1"/>
          </p:cNvSpPr>
          <p:nvPr>
            <p:ph type="sldNum" sz="quarter" idx="12"/>
          </p:nvPr>
        </p:nvSpPr>
        <p:spPr/>
        <p:txBody>
          <a:bodyPr/>
          <a:lstStyle/>
          <a:p>
            <a:fld id="{99DD7854-44FB-44E0-95A2-F323E40DB6E9}" type="slidenum">
              <a:rPr lang="en-US" smtClean="0"/>
              <a:t>111</a:t>
            </a:fld>
            <a:endParaRPr lang="en-US"/>
          </a:p>
        </p:txBody>
      </p:sp>
    </p:spTree>
    <p:extLst>
      <p:ext uri="{BB962C8B-B14F-4D97-AF65-F5344CB8AC3E}">
        <p14:creationId xmlns:p14="http://schemas.microsoft.com/office/powerpoint/2010/main" val="19080933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96484E-AD52-FA0C-6B98-060A7603B183}"/>
              </a:ext>
            </a:extLst>
          </p:cNvPr>
          <p:cNvSpPr>
            <a:spLocks noGrp="1"/>
          </p:cNvSpPr>
          <p:nvPr>
            <p:ph type="dt" sz="half" idx="10"/>
          </p:nvPr>
        </p:nvSpPr>
        <p:spPr/>
        <p:txBody>
          <a:bodyPr/>
          <a:lstStyle/>
          <a:p>
            <a:fld id="{651A8445-056C-4628-8223-1D88F9A20450}" type="datetime1">
              <a:rPr lang="en-US" smtClean="0"/>
              <a:t>5/19/2024</a:t>
            </a:fld>
            <a:endParaRPr lang="en-US"/>
          </a:p>
        </p:txBody>
      </p:sp>
      <p:sp>
        <p:nvSpPr>
          <p:cNvPr id="3" name="Footer Placeholder 2">
            <a:extLst>
              <a:ext uri="{FF2B5EF4-FFF2-40B4-BE49-F238E27FC236}">
                <a16:creationId xmlns:a16="http://schemas.microsoft.com/office/drawing/2014/main" id="{5DADD20A-ACDA-3B7C-9DB0-9818289DFB7B}"/>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8B4EF7AE-9150-29FA-E385-52B31ED0B6F0}"/>
              </a:ext>
            </a:extLst>
          </p:cNvPr>
          <p:cNvSpPr>
            <a:spLocks noGrp="1"/>
          </p:cNvSpPr>
          <p:nvPr>
            <p:ph type="sldNum" sz="quarter" idx="12"/>
          </p:nvPr>
        </p:nvSpPr>
        <p:spPr/>
        <p:txBody>
          <a:bodyPr/>
          <a:lstStyle/>
          <a:p>
            <a:fld id="{99DD7854-44FB-44E0-95A2-F323E40DB6E9}" type="slidenum">
              <a:rPr lang="en-US" smtClean="0"/>
              <a:t>112</a:t>
            </a:fld>
            <a:endParaRPr lang="en-US"/>
          </a:p>
        </p:txBody>
      </p:sp>
      <p:pic>
        <p:nvPicPr>
          <p:cNvPr id="1026" name="Picture 2" descr="General mechanism of action of sildenafil in erectile dysfunction ...">
            <a:extLst>
              <a:ext uri="{FF2B5EF4-FFF2-40B4-BE49-F238E27FC236}">
                <a16:creationId xmlns:a16="http://schemas.microsoft.com/office/drawing/2014/main" id="{AC89B1D5-8142-558F-EEBD-E244E7FAA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22" y="0"/>
            <a:ext cx="1152364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4408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84585" y="0"/>
            <a:ext cx="6822830" cy="6857999"/>
          </a:xfrm>
          <a:prstGeom prst="rect">
            <a:avLst/>
          </a:prstGeom>
        </p:spPr>
      </p:pic>
      <p:sp>
        <p:nvSpPr>
          <p:cNvPr id="3" name="Slide Number Placeholder 2"/>
          <p:cNvSpPr>
            <a:spLocks noGrp="1"/>
          </p:cNvSpPr>
          <p:nvPr>
            <p:ph type="sldNum" sz="quarter" idx="12"/>
          </p:nvPr>
        </p:nvSpPr>
        <p:spPr/>
        <p:txBody>
          <a:bodyPr/>
          <a:lstStyle/>
          <a:p>
            <a:fld id="{263732EB-A410-453E-8DB1-1DF47A6BB1E8}" type="slidenum">
              <a:rPr lang="en-US" smtClean="0"/>
              <a:t>113</a:t>
            </a:fld>
            <a:endParaRPr lang="en-US"/>
          </a:p>
        </p:txBody>
      </p:sp>
      <p:sp>
        <p:nvSpPr>
          <p:cNvPr id="5" name="Footer Placeholder 4">
            <a:extLst>
              <a:ext uri="{FF2B5EF4-FFF2-40B4-BE49-F238E27FC236}">
                <a16:creationId xmlns:a16="http://schemas.microsoft.com/office/drawing/2014/main" id="{6556E6DC-B736-4F35-9F69-E44BF8EA2092}"/>
              </a:ext>
            </a:extLst>
          </p:cNvPr>
          <p:cNvSpPr>
            <a:spLocks noGrp="1"/>
          </p:cNvSpPr>
          <p:nvPr>
            <p:ph type="ftr" sz="quarter" idx="11"/>
          </p:nvPr>
        </p:nvSpPr>
        <p:spPr/>
        <p:txBody>
          <a:bodyPr/>
          <a:lstStyle/>
          <a:p>
            <a:r>
              <a:rPr lang="en-US"/>
              <a:t>Zakir Ahmad</a:t>
            </a:r>
          </a:p>
        </p:txBody>
      </p:sp>
      <p:sp>
        <p:nvSpPr>
          <p:cNvPr id="2" name="Date Placeholder 1">
            <a:extLst>
              <a:ext uri="{FF2B5EF4-FFF2-40B4-BE49-F238E27FC236}">
                <a16:creationId xmlns:a16="http://schemas.microsoft.com/office/drawing/2014/main" id="{A42C64BB-B9E7-6E7B-3339-BF91F749CA7E}"/>
              </a:ext>
            </a:extLst>
          </p:cNvPr>
          <p:cNvSpPr>
            <a:spLocks noGrp="1"/>
          </p:cNvSpPr>
          <p:nvPr>
            <p:ph type="dt" sz="half" idx="10"/>
          </p:nvPr>
        </p:nvSpPr>
        <p:spPr/>
        <p:txBody>
          <a:bodyPr/>
          <a:lstStyle/>
          <a:p>
            <a:fld id="{54289A2D-EC87-403D-95F3-6EC32F3ACE9E}" type="datetime1">
              <a:rPr lang="en-US" smtClean="0"/>
              <a:t>5/19/2024</a:t>
            </a:fld>
            <a:endParaRPr lang="en-US"/>
          </a:p>
        </p:txBody>
      </p:sp>
    </p:spTree>
    <p:extLst>
      <p:ext uri="{BB962C8B-B14F-4D97-AF65-F5344CB8AC3E}">
        <p14:creationId xmlns:p14="http://schemas.microsoft.com/office/powerpoint/2010/main" val="3685846216"/>
      </p:ext>
    </p:extLst>
  </p:cSld>
  <p:clrMapOvr>
    <a:masterClrMapping/>
  </p:clrMapOvr>
  <mc:AlternateContent xmlns:mc="http://schemas.openxmlformats.org/markup-compatibility/2006" xmlns:p14="http://schemas.microsoft.com/office/powerpoint/2010/main">
    <mc:Choice Requires="p14">
      <p:transition spd="slow" p14:dur="2000" advTm="5234"/>
    </mc:Choice>
    <mc:Fallback xmlns="">
      <p:transition spd="slow" advTm="5234"/>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a:xfrm>
            <a:off x="145775" y="0"/>
            <a:ext cx="11913704" cy="6858000"/>
          </a:xfrm>
          <a:prstGeom prst="rect">
            <a:avLst/>
          </a:prstGeom>
        </p:spPr>
      </p:pic>
      <p:sp>
        <p:nvSpPr>
          <p:cNvPr id="3" name="Slide Number Placeholder 2"/>
          <p:cNvSpPr>
            <a:spLocks noGrp="1"/>
          </p:cNvSpPr>
          <p:nvPr>
            <p:ph type="sldNum" sz="quarter" idx="12"/>
          </p:nvPr>
        </p:nvSpPr>
        <p:spPr/>
        <p:txBody>
          <a:bodyPr/>
          <a:lstStyle/>
          <a:p>
            <a:fld id="{263732EB-A410-453E-8DB1-1DF47A6BB1E8}" type="slidenum">
              <a:rPr lang="en-US" smtClean="0"/>
              <a:t>114</a:t>
            </a:fld>
            <a:endParaRPr lang="en-US"/>
          </a:p>
        </p:txBody>
      </p:sp>
      <p:sp>
        <p:nvSpPr>
          <p:cNvPr id="5" name="Footer Placeholder 4">
            <a:extLst>
              <a:ext uri="{FF2B5EF4-FFF2-40B4-BE49-F238E27FC236}">
                <a16:creationId xmlns:a16="http://schemas.microsoft.com/office/drawing/2014/main" id="{D791FDFE-9B91-477C-B3FA-68211DE7A03C}"/>
              </a:ext>
            </a:extLst>
          </p:cNvPr>
          <p:cNvSpPr>
            <a:spLocks noGrp="1"/>
          </p:cNvSpPr>
          <p:nvPr>
            <p:ph type="ftr" sz="quarter" idx="11"/>
          </p:nvPr>
        </p:nvSpPr>
        <p:spPr/>
        <p:txBody>
          <a:bodyPr/>
          <a:lstStyle/>
          <a:p>
            <a:r>
              <a:rPr lang="en-US"/>
              <a:t>Zakir Ahmad</a:t>
            </a:r>
          </a:p>
        </p:txBody>
      </p:sp>
      <p:sp>
        <p:nvSpPr>
          <p:cNvPr id="2" name="Date Placeholder 1">
            <a:extLst>
              <a:ext uri="{FF2B5EF4-FFF2-40B4-BE49-F238E27FC236}">
                <a16:creationId xmlns:a16="http://schemas.microsoft.com/office/drawing/2014/main" id="{871A57A2-A811-8CB0-5ABB-36240FE57DF1}"/>
              </a:ext>
            </a:extLst>
          </p:cNvPr>
          <p:cNvSpPr>
            <a:spLocks noGrp="1"/>
          </p:cNvSpPr>
          <p:nvPr>
            <p:ph type="dt" sz="half" idx="10"/>
          </p:nvPr>
        </p:nvSpPr>
        <p:spPr/>
        <p:txBody>
          <a:bodyPr/>
          <a:lstStyle/>
          <a:p>
            <a:fld id="{6C9A6B9C-32C2-427E-9614-65A945FE81F0}" type="datetime1">
              <a:rPr lang="en-US" smtClean="0"/>
              <a:t>5/19/2024</a:t>
            </a:fld>
            <a:endParaRPr lang="en-US"/>
          </a:p>
        </p:txBody>
      </p:sp>
    </p:spTree>
    <p:extLst>
      <p:ext uri="{BB962C8B-B14F-4D97-AF65-F5344CB8AC3E}">
        <p14:creationId xmlns:p14="http://schemas.microsoft.com/office/powerpoint/2010/main" val="1517777825"/>
      </p:ext>
    </p:extLst>
  </p:cSld>
  <p:clrMapOvr>
    <a:masterClrMapping/>
  </p:clrMapOvr>
  <mc:AlternateContent xmlns:mc="http://schemas.openxmlformats.org/markup-compatibility/2006" xmlns:p14="http://schemas.microsoft.com/office/powerpoint/2010/main">
    <mc:Choice Requires="p14">
      <p:transition spd="slow" p14:dur="2000" advTm="33005"/>
    </mc:Choice>
    <mc:Fallback xmlns="">
      <p:transition spd="slow" advTm="33005"/>
    </mc:Fallback>
  </mc:AlternateContent>
  <p:extLst>
    <p:ext uri="{3A86A75C-4F4B-4683-9AE1-C65F6400EC91}">
      <p14:laserTraceLst xmlns:p14="http://schemas.microsoft.com/office/powerpoint/2010/main">
        <p14:tracePtLst>
          <p14:tracePt t="651" x="11315700" y="3165475"/>
          <p14:tracePt t="663" x="10452100" y="3065463"/>
          <p14:tracePt t="671" x="9525000" y="2952750"/>
          <p14:tracePt t="682" x="8624888" y="2803525"/>
          <p14:tracePt t="693" x="7761288" y="2640013"/>
          <p14:tracePt t="701" x="6959600" y="2452688"/>
          <p14:tracePt t="715" x="6208713" y="2252663"/>
          <p14:tracePt t="721" x="5595938" y="2001838"/>
          <p14:tracePt t="732" x="5170488" y="1801813"/>
          <p14:tracePt t="742" x="4906963" y="1676400"/>
          <p14:tracePt t="752" x="4781550" y="1576388"/>
          <p14:tracePt t="766" x="4681538" y="1489075"/>
          <p14:tracePt t="772" x="4643438" y="1427163"/>
          <p14:tracePt t="783" x="4619625" y="1376363"/>
          <p14:tracePt t="793" x="4619625" y="1327150"/>
          <p14:tracePt t="803" x="4619625" y="1301750"/>
          <p14:tracePt t="815" x="4643438" y="1250950"/>
          <p14:tracePt t="823" x="4668838" y="1227138"/>
          <p14:tracePt t="833" x="4694238" y="1189038"/>
          <p14:tracePt t="844" x="4743450" y="1150938"/>
          <p14:tracePt t="853" x="4806950" y="1101725"/>
          <p14:tracePt t="865" x="4856163" y="1063625"/>
          <p14:tracePt t="874" x="4932363" y="1038225"/>
          <p14:tracePt t="895" x="5006975" y="1001713"/>
          <p14:tracePt t="898" x="5081588" y="976313"/>
          <p14:tracePt t="904" x="5181600" y="938213"/>
          <p14:tracePt t="915" x="5281613" y="925513"/>
          <p14:tracePt t="924" x="5407025" y="912813"/>
          <p14:tracePt t="934" x="5519738" y="901700"/>
          <p14:tracePt t="949" x="5619750" y="901700"/>
          <p14:tracePt t="955" x="5708650" y="901700"/>
          <p14:tracePt t="965" x="5783263" y="901700"/>
          <p14:tracePt t="975" x="5845175" y="925513"/>
          <p14:tracePt t="986" x="5908675" y="950913"/>
          <p14:tracePt t="999" x="5945188" y="976313"/>
          <p14:tracePt t="1005" x="5995988" y="1001713"/>
          <p14:tracePt t="1016" x="6008688" y="1025525"/>
          <p14:tracePt t="1026" x="6034088" y="1050925"/>
          <p14:tracePt t="1036" x="6057900" y="1063625"/>
          <p14:tracePt t="1066" x="6057900" y="1076325"/>
          <p14:tracePt t="4279" x="6057900" y="1063625"/>
          <p14:tracePt t="4291" x="6057900" y="1050925"/>
          <p14:tracePt t="4299" x="6034088" y="1014413"/>
          <p14:tracePt t="4309" x="5995988" y="989013"/>
          <p14:tracePt t="4319" x="5932488" y="925513"/>
          <p14:tracePt t="4330" x="5857875" y="863600"/>
          <p14:tracePt t="4343" x="5783263" y="788988"/>
          <p14:tracePt t="4351" x="5645150" y="712788"/>
          <p14:tracePt t="4360" x="5507038" y="650875"/>
          <p14:tracePt t="4371" x="5370513" y="588963"/>
          <p14:tracePt t="4380" x="5245100" y="550863"/>
          <p14:tracePt t="4394" x="5157788" y="525463"/>
          <p14:tracePt t="4401" x="5081588" y="500063"/>
          <p14:tracePt t="4411" x="5032375" y="476250"/>
          <p14:tracePt t="4421" x="4994275" y="463550"/>
          <p14:tracePt t="4431" x="4968875" y="450850"/>
          <p14:tracePt t="4444" x="4932363" y="438150"/>
          <p14:tracePt t="4452" x="4919663" y="425450"/>
          <p14:tracePt t="4461" x="4906963" y="412750"/>
          <p14:tracePt t="4472" x="4881563" y="400050"/>
          <p14:tracePt t="4483" x="4856163" y="387350"/>
          <p14:tracePt t="4493" x="4843463" y="374650"/>
          <p14:tracePt t="4502" x="4843463" y="363538"/>
          <p14:tracePt t="4512" x="4832350" y="363538"/>
          <p14:tracePt t="4525" x="4819650" y="350838"/>
          <p14:tracePt t="4786" x="4832350" y="350838"/>
          <p14:tracePt t="4826" x="4843463" y="350838"/>
          <p14:tracePt t="4857" x="4856163" y="350838"/>
          <p14:tracePt t="4897" x="4868863" y="350838"/>
          <p14:tracePt t="4908" x="4881563" y="350838"/>
          <p14:tracePt t="4927" x="4894263" y="350838"/>
          <p14:tracePt t="4941" x="4906963" y="350838"/>
          <p14:tracePt t="4948" x="4932363" y="350838"/>
          <p14:tracePt t="4958" x="4945063" y="350838"/>
          <p14:tracePt t="4969" x="4956175" y="350838"/>
          <p14:tracePt t="4978" x="4994275" y="350838"/>
          <p14:tracePt t="4991" x="5032375" y="350838"/>
          <p14:tracePt t="4999" x="5057775" y="350838"/>
          <p14:tracePt t="5008" x="5081588" y="350838"/>
          <p14:tracePt t="5019" x="5145088" y="363538"/>
          <p14:tracePt t="5029" x="5181600" y="363538"/>
          <p14:tracePt t="5042" x="5232400" y="363538"/>
          <p14:tracePt t="5049" x="5257800" y="363538"/>
          <p14:tracePt t="5059" x="5294313" y="374650"/>
          <p14:tracePt t="5071" x="5332413" y="374650"/>
          <p14:tracePt t="5080" x="5370513" y="374650"/>
          <p14:tracePt t="5092" x="5394325" y="387350"/>
          <p14:tracePt t="5100" x="5432425" y="387350"/>
          <p14:tracePt t="5110" x="5457825" y="387350"/>
          <p14:tracePt t="5121" x="5495925" y="387350"/>
          <p14:tracePt t="5131" x="5570538" y="400050"/>
          <p14:tracePt t="5142" x="5657850" y="412750"/>
          <p14:tracePt t="5151" x="5808663" y="438150"/>
          <p14:tracePt t="5161" x="5932488" y="463550"/>
          <p14:tracePt t="5175" x="6083300" y="487363"/>
          <p14:tracePt t="5181" x="6196013" y="512763"/>
          <p14:tracePt t="5192" x="6321425" y="538163"/>
          <p14:tracePt t="5202" x="6434138" y="563563"/>
          <p14:tracePt t="5211" x="6546850" y="588963"/>
          <p14:tracePt t="5226" x="6646863" y="600075"/>
          <p14:tracePt t="5231" x="6708775" y="612775"/>
          <p14:tracePt t="5243" x="6797675" y="612775"/>
          <p14:tracePt t="5252" x="6897688" y="625475"/>
          <p14:tracePt t="5262" x="7034213" y="625475"/>
          <p14:tracePt t="5275" x="7146925" y="625475"/>
          <p14:tracePt t="5282" x="7272338" y="625475"/>
          <p14:tracePt t="5292" x="7385050" y="625475"/>
          <p14:tracePt t="5304" x="7535863" y="612775"/>
          <p14:tracePt t="5313" x="7723188" y="600075"/>
          <p14:tracePt t="5325" x="7861300" y="600075"/>
          <p14:tracePt t="5333" x="7986713" y="600075"/>
          <p14:tracePt t="5343" x="8099425" y="600075"/>
          <p14:tracePt t="5354" x="8174038" y="600075"/>
          <p14:tracePt t="5363" x="8248650" y="600075"/>
          <p14:tracePt t="5375" x="8312150" y="612775"/>
          <p14:tracePt t="5384" x="8348663" y="612775"/>
          <p14:tracePt t="5394" x="8374063" y="612775"/>
          <p14:tracePt t="5404" x="8386763" y="612775"/>
          <p14:tracePt t="5414" x="8399463" y="612775"/>
          <p14:tracePt t="5425" x="8412163" y="612775"/>
          <p14:tracePt t="5434" x="8424863" y="612775"/>
          <p14:tracePt t="5465" x="8435975" y="612775"/>
          <p14:tracePt t="5587" x="8435975" y="600075"/>
          <p14:tracePt t="5596" x="8412163" y="600075"/>
          <p14:tracePt t="5608" x="8374063" y="588963"/>
          <p14:tracePt t="5618" x="8312150" y="576263"/>
          <p14:tracePt t="5627" x="8212138" y="563563"/>
          <p14:tracePt t="5641" x="8048625" y="538163"/>
          <p14:tracePt t="5649" x="7797800" y="538163"/>
          <p14:tracePt t="5659" x="7285038" y="538163"/>
          <p14:tracePt t="5667" x="6772275" y="538163"/>
          <p14:tracePt t="5677" x="6083300" y="576263"/>
          <p14:tracePt t="5691" x="5419725" y="676275"/>
          <p14:tracePt t="5698" x="4768850" y="776288"/>
          <p14:tracePt t="5708" x="4130675" y="863600"/>
          <p14:tracePt t="5718" x="3429000" y="989013"/>
          <p14:tracePt t="5728" x="2767013" y="1114425"/>
          <p14:tracePt t="5741" x="2165350" y="1238250"/>
          <p14:tracePt t="5748" x="1677988" y="1327150"/>
          <p14:tracePt t="5758" x="1301750" y="1401763"/>
          <p14:tracePt t="5769" x="1114425" y="1439863"/>
          <p14:tracePt t="5779" x="950913" y="1450975"/>
          <p14:tracePt t="5792" x="825500" y="1463675"/>
          <p14:tracePt t="5799" x="776288" y="1476375"/>
          <p14:tracePt t="5809" x="738188" y="1476375"/>
          <p14:tracePt t="5820" x="725488" y="1476375"/>
          <p14:tracePt t="5830" x="712788" y="1476375"/>
          <p14:tracePt t="5901" x="725488" y="1476375"/>
          <p14:tracePt t="5931" x="738188" y="1476375"/>
          <p14:tracePt t="5941" x="738188" y="1463675"/>
          <p14:tracePt t="5961" x="750888" y="1463675"/>
          <p14:tracePt t="5974" x="763588" y="1463675"/>
          <p14:tracePt t="5981" x="825500" y="1450975"/>
          <p14:tracePt t="5992" x="863600" y="1450975"/>
          <p14:tracePt t="6002" x="914400" y="1450975"/>
          <p14:tracePt t="6023" x="963613" y="1450975"/>
          <p14:tracePt t="6026" x="1027113" y="1450975"/>
          <p14:tracePt t="6032" x="1114425" y="1450975"/>
          <p14:tracePt t="6043" x="1227138" y="1450975"/>
          <p14:tracePt t="6053" x="1401763" y="1414463"/>
          <p14:tracePt t="6063" x="1577975" y="1401763"/>
          <p14:tracePt t="6075" x="1739900" y="1389063"/>
          <p14:tracePt t="6083" x="1952625" y="1389063"/>
          <p14:tracePt t="6093" x="2152650" y="1389063"/>
          <p14:tracePt t="6107" x="2316163" y="1389063"/>
          <p14:tracePt t="6113" x="2465388" y="1389063"/>
          <p14:tracePt t="6124" x="2590800" y="1376363"/>
          <p14:tracePt t="6134" x="2703513" y="1363663"/>
          <p14:tracePt t="6143" x="2790825" y="1363663"/>
          <p14:tracePt t="6157" x="2854325" y="1363663"/>
          <p14:tracePt t="6164" x="2903538" y="1363663"/>
          <p14:tracePt t="6174" x="2979738" y="1363663"/>
          <p14:tracePt t="6185" x="3016250" y="1363663"/>
          <p14:tracePt t="6195" x="3067050" y="1363663"/>
          <p14:tracePt t="6208" x="3092450" y="1363663"/>
          <p14:tracePt t="6215" x="3116263" y="1363663"/>
          <p14:tracePt t="6225" x="3128963" y="1363663"/>
          <p14:tracePt t="6235" x="3141663" y="1363663"/>
          <p14:tracePt t="6387" x="3154363" y="1363663"/>
          <p14:tracePt t="6398" x="3179763" y="1350963"/>
          <p14:tracePt t="6407" x="3292475" y="1314450"/>
          <p14:tracePt t="6418" x="3429000" y="1276350"/>
          <p14:tracePt t="6427" x="3667125" y="1214438"/>
          <p14:tracePt t="6440" x="4043363" y="1125538"/>
          <p14:tracePt t="6448" x="4481513" y="1101725"/>
          <p14:tracePt t="6458" x="4932363" y="1101725"/>
          <p14:tracePt t="6468" x="5445125" y="1138238"/>
          <p14:tracePt t="6478" x="5732463" y="1176338"/>
          <p14:tracePt t="6490" x="5932488" y="1201738"/>
          <p14:tracePt t="6500" x="6134100" y="1263650"/>
          <p14:tracePt t="6509" x="6308725" y="1314450"/>
          <p14:tracePt t="6520" x="6459538" y="1327150"/>
          <p14:tracePt t="6529" x="6572250" y="1339850"/>
          <p14:tracePt t="6540" x="6646863" y="1350963"/>
          <p14:tracePt t="6549" x="6708775" y="1363663"/>
          <p14:tracePt t="6559" x="6734175" y="1363663"/>
          <p14:tracePt t="6574" x="6746875" y="1363663"/>
          <p14:tracePt t="6590" x="6759575" y="1363663"/>
          <p14:tracePt t="7046" x="6734175" y="1363663"/>
          <p14:tracePt t="7055" x="6672263" y="1363663"/>
          <p14:tracePt t="7066" x="6608763" y="1363663"/>
          <p14:tracePt t="7076" x="6496050" y="1339850"/>
          <p14:tracePt t="7089" x="6334125" y="1301750"/>
          <p14:tracePt t="7096" x="6096000" y="1263650"/>
          <p14:tracePt t="7106" x="5770563" y="1227138"/>
          <p14:tracePt t="7117" x="5319713" y="1201738"/>
          <p14:tracePt t="7127" x="4806950" y="1201738"/>
          <p14:tracePt t="7140" x="4105275" y="1201738"/>
          <p14:tracePt t="7147" x="3492500" y="1201738"/>
          <p14:tracePt t="7157" x="2941638" y="1214438"/>
          <p14:tracePt t="7168" x="2465388" y="1214438"/>
          <p14:tracePt t="7178" x="2027238" y="1214438"/>
          <p14:tracePt t="7189" x="1601788" y="1176338"/>
          <p14:tracePt t="7198" x="1352550" y="1163638"/>
          <p14:tracePt t="7208" x="1189038" y="1150938"/>
          <p14:tracePt t="7218" x="1089025" y="1125538"/>
          <p14:tracePt t="7228" x="1027113" y="1125538"/>
          <p14:tracePt t="7240" x="1001713" y="1114425"/>
          <p14:tracePt t="7319" x="1001713" y="1101725"/>
          <p14:tracePt t="7340" x="1027113" y="1089025"/>
          <p14:tracePt t="7350" x="1038225" y="1089025"/>
          <p14:tracePt t="7360" x="1063625" y="1089025"/>
          <p14:tracePt t="7372" x="1089025" y="1076325"/>
          <p14:tracePt t="7380" x="1127125" y="1063625"/>
          <p14:tracePt t="7390" x="1163638" y="1050925"/>
          <p14:tracePt t="7401" x="1201738" y="1050925"/>
          <p14:tracePt t="7411" x="1227138" y="1025525"/>
          <p14:tracePt t="7423" x="1263650" y="1014413"/>
          <p14:tracePt t="7431" x="1301750" y="1014413"/>
          <p14:tracePt t="7441" x="1314450" y="1001713"/>
          <p14:tracePt t="7452" x="1339850" y="989013"/>
          <p14:tracePt t="7461" x="1352550" y="976313"/>
          <p14:tracePt t="7473" x="1376363" y="963613"/>
          <p14:tracePt t="7481" x="1401763" y="950913"/>
          <p14:tracePt t="7492" x="1427163" y="925513"/>
          <p14:tracePt t="7506" x="1439863" y="925513"/>
          <p14:tracePt t="7512" x="1452563" y="912813"/>
          <p14:tracePt t="7523" x="1465263" y="901700"/>
          <p14:tracePt t="7533" x="1476375" y="889000"/>
          <p14:tracePt t="7542" x="1489075" y="876300"/>
          <p14:tracePt t="7555" x="1501775" y="876300"/>
          <p14:tracePt t="7563" x="1501775" y="863600"/>
          <p14:tracePt t="7574" x="1514475" y="863600"/>
          <p14:tracePt t="7604" x="1527175" y="863600"/>
          <p14:tracePt t="7613" x="1527175" y="850900"/>
          <p14:tracePt t="7624" x="1539875" y="850900"/>
          <p14:tracePt t="7634" x="1539875" y="838200"/>
          <p14:tracePt t="7654" x="1552575" y="838200"/>
          <p14:tracePt t="7664" x="1577975" y="825500"/>
          <p14:tracePt t="7674" x="1589088" y="812800"/>
          <p14:tracePt t="7684" x="1614488" y="788988"/>
          <p14:tracePt t="7695" x="1627188" y="788988"/>
          <p14:tracePt t="7706" x="1639888" y="776288"/>
          <p14:tracePt t="7715" x="1652588" y="776288"/>
          <p14:tracePt t="7725" x="1677988" y="763588"/>
          <p14:tracePt t="7739" x="1689100" y="750888"/>
          <p14:tracePt t="7745" x="1714500" y="738188"/>
          <p14:tracePt t="7756" x="1727200" y="738188"/>
          <p14:tracePt t="7766" x="1739900" y="725488"/>
          <p14:tracePt t="7775" x="1765300" y="712788"/>
          <p14:tracePt t="7789" x="1790700" y="700088"/>
          <p14:tracePt t="7796" x="1814513" y="688975"/>
          <p14:tracePt t="7820" x="1839913" y="676275"/>
          <p14:tracePt t="7838" x="1852613" y="676275"/>
          <p14:tracePt t="7846" x="1865313" y="663575"/>
          <p14:tracePt t="7856" x="1878013" y="663575"/>
          <p14:tracePt t="7887" x="1890713" y="650875"/>
          <p14:tracePt t="7919" x="1903413" y="650875"/>
          <p14:tracePt t="7999" x="1914525" y="676275"/>
          <p14:tracePt t="8009" x="1914525" y="738188"/>
          <p14:tracePt t="8021" x="1927225" y="825500"/>
          <p14:tracePt t="8036" x="1939925" y="901700"/>
          <p14:tracePt t="8040" x="1939925" y="1025525"/>
          <p14:tracePt t="8049" x="1939925" y="1125538"/>
          <p14:tracePt t="8060" x="1939925" y="1214438"/>
          <p14:tracePt t="8072" x="1939925" y="1276350"/>
          <p14:tracePt t="8079" x="1939925" y="1350963"/>
          <p14:tracePt t="8089" x="1927225" y="1389063"/>
          <p14:tracePt t="8100" x="1927225" y="1427163"/>
          <p14:tracePt t="8110" x="1927225" y="1439863"/>
          <p14:tracePt t="8121" x="1914525" y="1489075"/>
          <p14:tracePt t="8130" x="1890713" y="1563688"/>
          <p14:tracePt t="8140" x="1865313" y="1701800"/>
          <p14:tracePt t="8151" x="1839913" y="1852613"/>
          <p14:tracePt t="8160" x="1801813" y="2001838"/>
          <p14:tracePt t="8173" x="1790700" y="2139950"/>
          <p14:tracePt t="8181" x="1778000" y="2239963"/>
          <p14:tracePt t="8191" x="1778000" y="2327275"/>
          <p14:tracePt t="8204" x="1778000" y="2390775"/>
          <p14:tracePt t="8212" x="1778000" y="2427288"/>
          <p14:tracePt t="8222" x="1778000" y="2452688"/>
          <p14:tracePt t="8232" x="1778000" y="2478088"/>
          <p14:tracePt t="8254" x="1778000" y="2490788"/>
          <p14:tracePt t="8303" x="1778000" y="2465388"/>
          <p14:tracePt t="8313" x="1778000" y="2390775"/>
          <p14:tracePt t="8323" x="1839913" y="2239963"/>
          <p14:tracePt t="8334" x="1939925" y="1989138"/>
          <p14:tracePt t="8343" x="2165350" y="1527175"/>
          <p14:tracePt t="8355" x="2416175" y="1101725"/>
          <p14:tracePt t="8364" x="2678113" y="625475"/>
          <p14:tracePt t="8373" x="2867025" y="263525"/>
          <p14:tracePt t="8670" x="2290763" y="38100"/>
          <p14:tracePt t="8678" x="2290763" y="74613"/>
          <p14:tracePt t="8687" x="2278063" y="100013"/>
          <p14:tracePt t="8699" x="2278063" y="112713"/>
          <p14:tracePt t="8708" x="2278063" y="150813"/>
          <p14:tracePt t="8720" x="2278063" y="174625"/>
          <p14:tracePt t="8728" x="2303463" y="200025"/>
          <p14:tracePt t="8738" x="2328863" y="212725"/>
          <p14:tracePt t="8749" x="2352675" y="250825"/>
          <p14:tracePt t="8758" x="2416175" y="250825"/>
          <p14:tracePt t="8772" x="2452688" y="274638"/>
          <p14:tracePt t="8779" x="2490788" y="287338"/>
          <p14:tracePt t="8789" x="2516188" y="300038"/>
          <p14:tracePt t="8800" x="2565400" y="312738"/>
          <p14:tracePt t="8809" x="2578100" y="312738"/>
          <p14:tracePt t="8821" x="2590800" y="325438"/>
          <p14:tracePt t="8830" x="2603500" y="325438"/>
          <p14:tracePt t="8852" x="2616200" y="325438"/>
          <p14:tracePt t="8860" x="2616200" y="350838"/>
          <p14:tracePt t="8884" x="2616200" y="387350"/>
          <p14:tracePt t="8890" x="2590800" y="412750"/>
          <p14:tracePt t="8904" x="2578100" y="438150"/>
          <p14:tracePt t="8910" x="2528888" y="450850"/>
          <p14:tracePt t="8922" x="2503488" y="463550"/>
          <p14:tracePt t="8931" x="2465388" y="487363"/>
          <p14:tracePt t="8945" x="2428875" y="512763"/>
          <p14:tracePt t="8955" x="2403475" y="525463"/>
          <p14:tracePt t="8962" x="2378075" y="538163"/>
          <p14:tracePt t="8973" x="2365375" y="563563"/>
          <p14:tracePt t="8983" x="2352675" y="563563"/>
          <p14:tracePt t="9004" x="2339975" y="563563"/>
          <p14:tracePt t="9955" x="2328863" y="563563"/>
          <p14:tracePt t="9965" x="2328863" y="576263"/>
          <p14:tracePt t="9975" x="2328863" y="588963"/>
          <p14:tracePt t="9985" x="2328863" y="625475"/>
          <p14:tracePt t="9995" x="2328863" y="663575"/>
          <p14:tracePt t="10005" x="2339975" y="738188"/>
          <p14:tracePt t="10019" x="2352675" y="801688"/>
          <p14:tracePt t="10025" x="2352675" y="889000"/>
          <p14:tracePt t="10036" x="2352675" y="976313"/>
          <p14:tracePt t="10046" x="2352675" y="1050925"/>
          <p14:tracePt t="10056" x="2352675" y="1150938"/>
          <p14:tracePt t="10069" x="2365375" y="1263650"/>
          <p14:tracePt t="10076" x="2378075" y="1376363"/>
          <p14:tracePt t="10087" x="2390775" y="1489075"/>
          <p14:tracePt t="10096" x="2403475" y="1614488"/>
          <p14:tracePt t="10107" x="2416175" y="1727200"/>
          <p14:tracePt t="10120" x="2428875" y="1839913"/>
          <p14:tracePt t="10127" x="2452688" y="1952625"/>
          <p14:tracePt t="10137" x="2465388" y="2027238"/>
          <p14:tracePt t="10147" x="2478088" y="2089150"/>
          <p14:tracePt t="10158" x="2490788" y="2127250"/>
          <p14:tracePt t="10171" x="2490788" y="2165350"/>
          <p14:tracePt t="10178" x="2503488" y="2201863"/>
          <p14:tracePt t="10188" x="2503488" y="2227263"/>
          <p14:tracePt t="10202" x="2516188" y="2227263"/>
          <p14:tracePt t="10238" x="2528888" y="2227263"/>
          <p14:tracePt t="10251" x="2528888" y="2214563"/>
          <p14:tracePt t="10258" x="2565400" y="2101850"/>
          <p14:tracePt t="10268" x="2578100" y="1989138"/>
          <p14:tracePt t="10279" x="2603500" y="1827213"/>
          <p14:tracePt t="10289" x="2603500" y="1676400"/>
          <p14:tracePt t="10302" x="2603500" y="1527175"/>
          <p14:tracePt t="10309" x="2578100" y="1414463"/>
          <p14:tracePt t="10320" x="2565400" y="1350963"/>
          <p14:tracePt t="10330" x="2541588" y="1301750"/>
          <p14:tracePt t="10340" x="2503488" y="1227138"/>
          <p14:tracePt t="10353" x="2428875" y="1176338"/>
          <p14:tracePt t="10360" x="2352675" y="1125538"/>
          <p14:tracePt t="10370" x="2239963" y="1089025"/>
          <p14:tracePt t="10385" x="2139950" y="1050925"/>
          <p14:tracePt t="10390" x="2003425" y="1025525"/>
          <p14:tracePt t="10402" x="1852613" y="1014413"/>
          <p14:tracePt t="10411" x="1677988" y="1014413"/>
          <p14:tracePt t="10421" x="1527175" y="1014413"/>
          <p14:tracePt t="10434" x="1376363" y="1014413"/>
          <p14:tracePt t="10441" x="1252538" y="1014413"/>
          <p14:tracePt t="10452" x="1139825" y="1038225"/>
          <p14:tracePt t="10461" x="1038225" y="1063625"/>
          <p14:tracePt t="10472" x="950913" y="1076325"/>
          <p14:tracePt t="10486" x="901700" y="1101725"/>
          <p14:tracePt t="10491" x="863600" y="1101725"/>
          <p14:tracePt t="10502" x="850900" y="1114425"/>
          <p14:tracePt t="10512" x="838200" y="1125538"/>
          <p14:tracePt t="10522" x="814388" y="1138238"/>
          <p14:tracePt t="10542" x="814388" y="1150938"/>
          <p14:tracePt t="10583" x="825500" y="1150938"/>
          <p14:tracePt t="10593" x="850900" y="1150938"/>
          <p14:tracePt t="10604" x="889000" y="1150938"/>
          <p14:tracePt t="10613" x="914400" y="1150938"/>
          <p14:tracePt t="10623" x="938213" y="1150938"/>
          <p14:tracePt t="10635" x="976313" y="1150938"/>
          <p14:tracePt t="10644" x="989013" y="1150938"/>
          <p14:tracePt t="10654" x="1014413" y="1150938"/>
          <p14:tracePt t="10667" x="1027113" y="1150938"/>
          <p14:tracePt t="10675" x="1063625" y="1150938"/>
          <p14:tracePt t="10685" x="1076325" y="1150938"/>
          <p14:tracePt t="10694" x="1089025" y="1150938"/>
          <p14:tracePt t="10704" x="1101725" y="1150938"/>
          <p14:tracePt t="10718" x="1114425" y="1150938"/>
          <p14:tracePt t="10775" x="1050925" y="1138238"/>
          <p14:tracePt t="10785" x="1001713" y="1138238"/>
          <p14:tracePt t="10796" x="938213" y="1125538"/>
          <p14:tracePt t="10806" x="901700" y="1125538"/>
          <p14:tracePt t="10817" x="863600" y="1125538"/>
          <p14:tracePt t="10826" x="838200" y="1114425"/>
          <p14:tracePt t="10836" x="825500" y="1114425"/>
          <p14:tracePt t="10857" x="814388" y="1114425"/>
          <p14:tracePt t="10868" x="801688" y="1114425"/>
          <p14:tracePt t="10887" x="801688" y="1101725"/>
          <p14:tracePt t="10900" x="801688" y="1076325"/>
          <p14:tracePt t="10907" x="838200" y="1038225"/>
          <p14:tracePt t="10917" x="938213" y="963613"/>
          <p14:tracePt t="10927" x="1038225" y="901700"/>
          <p14:tracePt t="10938" x="1150938" y="838200"/>
          <p14:tracePt t="10951" x="1252538" y="801688"/>
          <p14:tracePt t="10958" x="1389063" y="738188"/>
          <p14:tracePt t="10970" x="1565275" y="700088"/>
          <p14:tracePt t="10978" x="1701800" y="650875"/>
          <p14:tracePt t="10988" x="1814513" y="612775"/>
          <p14:tracePt t="11001" x="1939925" y="588963"/>
          <p14:tracePt t="11008" x="2039938" y="576263"/>
          <p14:tracePt t="11019" x="2139950" y="550863"/>
          <p14:tracePt t="11029" x="2203450" y="550863"/>
          <p14:tracePt t="11051" x="2303463" y="550863"/>
          <p14:tracePt t="11059" x="2352675" y="550863"/>
          <p14:tracePt t="11069" x="2378075" y="550863"/>
          <p14:tracePt t="11080" x="2416175" y="550863"/>
          <p14:tracePt t="11089" x="2428875" y="550863"/>
          <p14:tracePt t="11101" x="2465388" y="550863"/>
          <p14:tracePt t="11120" x="2478088" y="550863"/>
          <p14:tracePt t="11191" x="2490788" y="550863"/>
          <p14:tracePt t="11222" x="2503488" y="550863"/>
          <p14:tracePt t="11242" x="2516188" y="550863"/>
          <p14:tracePt t="11262" x="2516188" y="563563"/>
          <p14:tracePt t="11272" x="2528888" y="563563"/>
          <p14:tracePt t="11283" x="2528888" y="576263"/>
          <p14:tracePt t="11496" x="2528888" y="588963"/>
          <p14:tracePt t="11526" x="2516188" y="588963"/>
          <p14:tracePt t="11536" x="2503488" y="600075"/>
          <p14:tracePt t="11548" x="2478088" y="612775"/>
          <p14:tracePt t="11556" x="2465388" y="612775"/>
          <p14:tracePt t="11567" x="2428875" y="638175"/>
          <p14:tracePt t="11577" x="2416175" y="650875"/>
          <p14:tracePt t="11586" x="2390775" y="650875"/>
          <p14:tracePt t="11600" x="2365375" y="650875"/>
          <p14:tracePt t="11607" x="2365375" y="663575"/>
          <p14:tracePt t="11617" x="2352675" y="663575"/>
          <p14:tracePt t="11637" x="2339975" y="663575"/>
          <p14:tracePt t="11678" x="2339975" y="676275"/>
          <p14:tracePt t="11688" x="2339975" y="688975"/>
          <p14:tracePt t="11699" x="2339975" y="700088"/>
          <p14:tracePt t="11718" x="2378075" y="725488"/>
          <p14:tracePt t="11729" x="2416175" y="750888"/>
          <p14:tracePt t="11738" x="2478088" y="812800"/>
          <p14:tracePt t="11751" x="2554288" y="901700"/>
          <p14:tracePt t="11758" x="2641600" y="1001713"/>
          <p14:tracePt t="11768" x="2690813" y="1076325"/>
          <p14:tracePt t="11779" x="2741613" y="1163638"/>
          <p14:tracePt t="11789" x="2778125" y="1238250"/>
          <p14:tracePt t="11800" x="2778125" y="1327150"/>
          <p14:tracePt t="11809" x="2790825" y="1414463"/>
          <p14:tracePt t="11819" x="2790825" y="1527175"/>
          <p14:tracePt t="11833" x="2790825" y="1601788"/>
          <p14:tracePt t="11840" x="2754313" y="1676400"/>
          <p14:tracePt t="11850" x="2703513" y="1714500"/>
          <p14:tracePt t="11860" x="2654300" y="1752600"/>
          <p14:tracePt t="11870" x="2603500" y="1776413"/>
          <p14:tracePt t="11886" x="2554288" y="1789113"/>
          <p14:tracePt t="11890" x="2516188" y="1789113"/>
          <p14:tracePt t="11901" x="2465388" y="1789113"/>
          <p14:tracePt t="11911" x="2403475" y="1765300"/>
          <p14:tracePt t="11921" x="2339975" y="1714500"/>
          <p14:tracePt t="11934" x="2278063" y="1627188"/>
          <p14:tracePt t="11944" x="2228850" y="1463675"/>
          <p14:tracePt t="11951" x="2216150" y="1339850"/>
          <p14:tracePt t="11962" x="2216150" y="1201738"/>
          <p14:tracePt t="11971" x="2239963" y="1050925"/>
          <p14:tracePt t="11984" x="2316163" y="912813"/>
          <p14:tracePt t="11992" x="2403475" y="801688"/>
          <p14:tracePt t="12002" x="2478088" y="738188"/>
          <p14:tracePt t="12013" x="2541588" y="700088"/>
          <p14:tracePt t="12022" x="2616200" y="676275"/>
          <p14:tracePt t="12033" x="2678113" y="663575"/>
          <p14:tracePt t="12043" x="2754313" y="650875"/>
          <p14:tracePt t="12052" x="2841625" y="650875"/>
          <p14:tracePt t="12066" x="2916238" y="650875"/>
          <p14:tracePt t="12073" x="3003550" y="650875"/>
          <p14:tracePt t="12083" x="3092450" y="676275"/>
          <p14:tracePt t="12093" x="3216275" y="738188"/>
          <p14:tracePt t="12103" x="3417888" y="801688"/>
          <p14:tracePt t="12117" x="3567113" y="850900"/>
          <p14:tracePt t="12123" x="3717925" y="901700"/>
          <p14:tracePt t="12134" x="3843338" y="938213"/>
          <p14:tracePt t="12144" x="3943350" y="976313"/>
          <p14:tracePt t="12154" x="4017963" y="1001713"/>
          <p14:tracePt t="12167" x="4105275" y="1014413"/>
          <p14:tracePt t="12174" x="4156075" y="1025525"/>
          <p14:tracePt t="12185" x="4192588" y="1025525"/>
          <p14:tracePt t="12196" x="4230688" y="1025525"/>
          <p14:tracePt t="12204" x="4268788" y="1025525"/>
          <p14:tracePt t="12215" x="4281488" y="1025525"/>
          <p14:tracePt t="12225" x="4294188" y="1038225"/>
          <p14:tracePt t="12235" x="4305300" y="1038225"/>
          <p14:tracePt t="12358" x="4268788" y="1038225"/>
          <p14:tracePt t="12366" x="4243388" y="1014413"/>
          <p14:tracePt t="12377" x="4168775" y="989013"/>
          <p14:tracePt t="12387" x="4092575" y="950913"/>
          <p14:tracePt t="12398" x="4030663" y="925513"/>
          <p14:tracePt t="12407" x="3956050" y="889000"/>
          <p14:tracePt t="12417" x="3892550" y="889000"/>
          <p14:tracePt t="12433" x="3856038" y="876300"/>
          <p14:tracePt t="12437" x="3817938" y="850900"/>
          <p14:tracePt t="12450" x="3805238" y="850900"/>
          <p14:tracePt t="12458" x="3779838" y="850900"/>
          <p14:tracePt t="12468" x="3779838" y="838200"/>
          <p14:tracePt t="12483" x="3756025" y="825500"/>
          <p14:tracePt t="12488" x="3743325" y="825500"/>
          <p14:tracePt t="12499" x="3730625" y="812800"/>
          <p14:tracePt t="12509" x="3717925" y="812800"/>
          <p14:tracePt t="12531" x="3705225" y="801688"/>
          <p14:tracePt t="12833" x="3705225" y="788988"/>
          <p14:tracePt t="13137" x="3705225" y="776288"/>
          <p14:tracePt t="13198" x="3717925" y="776288"/>
          <p14:tracePt t="13209" x="3743325" y="763588"/>
          <p14:tracePt t="13218" x="3779838" y="750888"/>
          <p14:tracePt t="13232" x="3867150" y="725488"/>
          <p14:tracePt t="13238" x="3968750" y="700088"/>
          <p14:tracePt t="13251" x="4081463" y="688975"/>
          <p14:tracePt t="13259" x="4181475" y="676275"/>
          <p14:tracePt t="13268" x="4281488" y="663575"/>
          <p14:tracePt t="13283" x="4418013" y="650875"/>
          <p14:tracePt t="13289" x="4568825" y="638175"/>
          <p14:tracePt t="13301" x="4719638" y="625475"/>
          <p14:tracePt t="13310" x="4919663" y="625475"/>
          <p14:tracePt t="13320" x="5232400" y="600075"/>
          <p14:tracePt t="13333" x="5545138" y="600075"/>
          <p14:tracePt t="13340" x="6021388" y="600075"/>
          <p14:tracePt t="13351" x="6334125" y="625475"/>
          <p14:tracePt t="13361" x="6621463" y="663575"/>
          <p14:tracePt t="13370" x="6846888" y="700088"/>
          <p14:tracePt t="13383" x="7021513" y="712788"/>
          <p14:tracePt t="13390" x="7146925" y="738188"/>
          <p14:tracePt t="13400" x="7272338" y="738188"/>
          <p14:tracePt t="13415" x="7372350" y="750888"/>
          <p14:tracePt t="13421" x="7459663" y="776288"/>
          <p14:tracePt t="13432" x="7510463" y="776288"/>
          <p14:tracePt t="13441" x="7585075" y="801688"/>
          <p14:tracePt t="13451" x="7610475" y="801688"/>
          <p14:tracePt t="13465" x="7635875" y="812800"/>
          <p14:tracePt t="13471" x="7648575" y="812800"/>
          <p14:tracePt t="13491" x="7661275" y="812800"/>
          <p14:tracePt t="14080" x="7685088" y="812800"/>
          <p14:tracePt t="14100" x="7710488" y="801688"/>
          <p14:tracePt t="14112" x="7773988" y="776288"/>
          <p14:tracePt t="14120" x="7861300" y="725488"/>
          <p14:tracePt t="14130" x="7935913" y="688975"/>
          <p14:tracePt t="14140" x="8035925" y="650875"/>
          <p14:tracePt t="14150" x="8161338" y="588963"/>
          <p14:tracePt t="14164" x="8312150" y="538163"/>
          <p14:tracePt t="14171" x="8448675" y="500063"/>
          <p14:tracePt t="14181" x="8624888" y="438150"/>
          <p14:tracePt t="14191" x="8799513" y="374650"/>
          <p14:tracePt t="14201" x="9112250" y="287338"/>
          <p14:tracePt t="14214" x="9375775" y="212725"/>
          <p14:tracePt t="14221" x="9713913" y="150813"/>
          <p14:tracePt t="14232" x="10039350" y="87313"/>
          <p14:tracePt t="14242" x="10390188" y="50800"/>
          <p14:tracePt t="14252" x="10639425" y="38100"/>
          <p14:tracePt t="14263" x="10828338" y="25400"/>
          <p14:tracePt t="14272" x="11002963" y="25400"/>
          <p14:tracePt t="14283" x="11153775" y="25400"/>
          <p14:tracePt t="14292" x="11315700" y="50800"/>
          <p14:tracePt t="14302" x="11479213" y="100013"/>
          <p14:tracePt t="14313" x="11603038" y="125413"/>
          <p14:tracePt t="14323" x="11715750" y="161925"/>
          <p14:tracePt t="14332" x="11828463" y="187325"/>
          <p14:tracePt t="14346" x="11891963" y="212725"/>
          <p14:tracePt t="14354" x="11953875" y="238125"/>
          <p14:tracePt t="14365" x="11979275" y="238125"/>
          <p14:tracePt t="14373" x="12004675" y="250825"/>
          <p14:tracePt t="14385" x="12017375" y="263525"/>
          <p14:tracePt t="14424" x="12017375" y="274638"/>
          <p14:tracePt t="14446" x="12017375" y="287338"/>
          <p14:tracePt t="14454" x="11991975" y="312738"/>
          <p14:tracePt t="14465" x="11941175" y="363538"/>
          <p14:tracePt t="14475" x="11841163" y="425450"/>
          <p14:tracePt t="14485" x="11741150" y="512763"/>
          <p14:tracePt t="14497" x="11628438" y="576263"/>
          <p14:tracePt t="14505" x="11503025" y="612775"/>
          <p14:tracePt t="14515" x="11403013" y="638175"/>
          <p14:tracePt t="14529" x="11303000" y="663575"/>
          <p14:tracePt t="14535" x="11215688" y="663575"/>
          <p14:tracePt t="14546" x="11164888" y="663575"/>
          <p14:tracePt t="14556" x="11128375" y="663575"/>
          <p14:tracePt t="14566" x="11115675" y="663575"/>
          <p14:tracePt t="14580" x="11090275" y="663575"/>
          <p14:tracePt t="14628" x="11102975" y="663575"/>
          <p14:tracePt t="14637" x="11141075" y="663575"/>
          <p14:tracePt t="14646" x="11228388" y="663575"/>
          <p14:tracePt t="14658" x="11303000" y="663575"/>
          <p14:tracePt t="14667" x="11403013" y="663575"/>
          <p14:tracePt t="14680" x="11479213" y="663575"/>
          <p14:tracePt t="14687" x="11579225" y="663575"/>
          <p14:tracePt t="14698" x="11641138" y="663575"/>
          <p14:tracePt t="14708" x="11703050" y="663575"/>
          <p14:tracePt t="14718" x="11741150" y="663575"/>
          <p14:tracePt t="14729" x="11753850" y="676275"/>
          <p14:tracePt t="14739" x="11779250" y="688975"/>
          <p14:tracePt t="14748" x="11804650" y="712788"/>
          <p14:tracePt t="14762" x="11804650" y="750888"/>
          <p14:tracePt t="14769" x="11779250" y="825500"/>
          <p14:tracePt t="14780" x="11703050" y="901700"/>
          <p14:tracePt t="14789" x="11566525" y="1001713"/>
          <p14:tracePt t="14799" x="11415713" y="1089025"/>
          <p14:tracePt t="14814" x="11190288" y="1163638"/>
          <p14:tracePt t="14819" x="10990263" y="1238250"/>
          <p14:tracePt t="14830" x="10739438" y="1327150"/>
          <p14:tracePt t="14840" x="10552113" y="1350963"/>
          <p14:tracePt t="14850" x="10377488" y="1376363"/>
          <p14:tracePt t="14863" x="10213975" y="1401763"/>
          <p14:tracePt t="14880" x="10013950" y="1414463"/>
          <p14:tracePt t="14891" x="9939338" y="1414463"/>
          <p14:tracePt t="14900" x="9926638" y="1414463"/>
          <p14:tracePt t="14912" x="9913938" y="1414463"/>
          <p14:tracePt t="15681" x="9913938" y="1401763"/>
          <p14:tracePt t="15711" x="9913938" y="1389063"/>
          <p14:tracePt t="15782" x="9913938" y="1376363"/>
          <p14:tracePt t="15803" x="9901238" y="1376363"/>
          <p14:tracePt t="15904" x="9901238" y="1363663"/>
          <p14:tracePt t="16238" x="9888538" y="1363663"/>
          <p14:tracePt t="16391" x="9875838" y="1363663"/>
          <p14:tracePt t="16433" x="9863138" y="1363663"/>
          <p14:tracePt t="16462" x="9852025" y="1363663"/>
          <p14:tracePt t="16471" x="9852025" y="1376363"/>
          <p14:tracePt t="16482" x="9813925" y="1389063"/>
          <p14:tracePt t="16494" x="9775825" y="1389063"/>
          <p14:tracePt t="16502" x="9688513" y="1414463"/>
          <p14:tracePt t="16512" x="9550400" y="1450975"/>
          <p14:tracePt t="16523" x="9424988" y="1476375"/>
          <p14:tracePt t="16533" x="9275763" y="1514475"/>
          <p14:tracePt t="16546" x="9124950" y="1527175"/>
          <p14:tracePt t="16552" x="8986838" y="1552575"/>
          <p14:tracePt t="16563" x="8874125" y="1552575"/>
          <p14:tracePt t="16577" x="8812213" y="1552575"/>
          <p14:tracePt t="16583" x="8750300" y="1552575"/>
          <p14:tracePt t="16594" x="8724900" y="1552575"/>
          <p14:tracePt t="16605" x="8699500" y="1552575"/>
          <p14:tracePt t="16626" x="8686800" y="1552575"/>
          <p14:tracePt t="16655" x="8686800" y="1539875"/>
          <p14:tracePt t="16664" x="8686800" y="1527175"/>
          <p14:tracePt t="16677" x="8712200" y="1501775"/>
          <p14:tracePt t="16684" x="8737600" y="1450975"/>
          <p14:tracePt t="16695" x="8799513" y="1389063"/>
          <p14:tracePt t="16705" x="8912225" y="1301750"/>
          <p14:tracePt t="16715" x="9075738" y="1189038"/>
          <p14:tracePt t="16728" x="9263063" y="1101725"/>
          <p14:tracePt t="16735" x="9525000" y="950913"/>
          <p14:tracePt t="16746" x="9775825" y="863600"/>
          <p14:tracePt t="16761" x="9926638" y="812800"/>
          <p14:tracePt t="16765" x="10052050" y="776288"/>
          <p14:tracePt t="16777" x="10139363" y="763588"/>
          <p14:tracePt t="16785" x="10226675" y="738188"/>
          <p14:tracePt t="16795" x="10313988" y="738188"/>
          <p14:tracePt t="16809" x="10377488" y="725488"/>
          <p14:tracePt t="16816" x="10452100" y="700088"/>
          <p14:tracePt t="16827" x="10526713" y="688975"/>
          <p14:tracePt t="16836" x="10577513" y="688975"/>
          <p14:tracePt t="16846" x="10639425" y="688975"/>
          <p14:tracePt t="16860" x="10677525" y="688975"/>
          <p14:tracePt t="16867" x="10739438" y="688975"/>
          <p14:tracePt t="16877" x="10777538" y="688975"/>
          <p14:tracePt t="16887" x="10828338" y="688975"/>
          <p14:tracePt t="16897" x="10864850" y="688975"/>
          <p14:tracePt t="16909" x="10928350" y="700088"/>
          <p14:tracePt t="16917" x="10990263" y="712788"/>
          <p14:tracePt t="16927" x="11028363" y="712788"/>
          <p14:tracePt t="16938" x="11064875" y="725488"/>
          <p14:tracePt t="16949" x="11090275" y="725488"/>
          <p14:tracePt t="16960" x="11115675" y="725488"/>
          <p14:tracePt t="16968" x="11128375" y="725488"/>
          <p14:tracePt t="16978" x="11153775" y="725488"/>
          <p14:tracePt t="16998" x="11164888" y="725488"/>
          <p14:tracePt t="17029" x="11164888" y="700088"/>
          <p14:tracePt t="17042" x="11164888" y="676275"/>
          <p14:tracePt t="17050" x="11153775" y="638175"/>
          <p14:tracePt t="17060" x="11128375" y="600075"/>
          <p14:tracePt t="17070" x="11102975" y="563563"/>
          <p14:tracePt t="17079" x="11077575" y="550863"/>
          <p14:tracePt t="17093" x="11028363" y="525463"/>
          <p14:tracePt t="17100" x="11002963" y="512763"/>
          <p14:tracePt t="17111" x="10990263" y="500063"/>
          <p14:tracePt t="17120" x="10964863" y="487363"/>
          <p14:tracePt t="17130" x="10939463" y="487363"/>
          <p14:tracePt t="17144" x="10928350" y="487363"/>
          <p14:tracePt t="17151" x="10915650" y="476250"/>
          <p14:tracePt t="17161" x="10902950" y="476250"/>
          <p14:tracePt t="17202" x="10877550" y="476250"/>
          <p14:tracePt t="17212" x="10864850" y="476250"/>
          <p14:tracePt t="17222" x="10852150" y="500063"/>
          <p14:tracePt t="17232" x="10839450" y="538163"/>
          <p14:tracePt t="17243" x="10828338" y="625475"/>
          <p14:tracePt t="17252" x="10815638" y="712788"/>
          <p14:tracePt t="17262" x="10802938" y="776288"/>
          <p14:tracePt t="17276" x="10802938" y="850900"/>
          <p14:tracePt t="17282" x="10802938" y="901700"/>
          <p14:tracePt t="17293" x="10790238" y="976313"/>
          <p14:tracePt t="17303" x="10777538" y="1050925"/>
          <p14:tracePt t="17313" x="10752138" y="1189038"/>
          <p14:tracePt t="17327" x="10726738" y="1339850"/>
          <p14:tracePt t="17333" x="10677525" y="1514475"/>
          <p14:tracePt t="17343" x="10652125" y="1676400"/>
          <p14:tracePt t="17353" x="10626725" y="1801813"/>
          <p14:tracePt t="17364" x="10602913" y="1914525"/>
          <p14:tracePt t="17377" x="10590213" y="2027238"/>
          <p14:tracePt t="17384" x="10577513" y="2101850"/>
          <p14:tracePt t="17394" x="10564813" y="2178050"/>
          <p14:tracePt t="17404" x="10552113" y="2252663"/>
          <p14:tracePt t="17414" x="10552113" y="2303463"/>
          <p14:tracePt t="17426" x="10539413" y="2339975"/>
          <p14:tracePt t="17435" x="10539413" y="2352675"/>
          <p14:tracePt t="17444" x="10539413" y="2365375"/>
          <p14:tracePt t="17455" x="10539413" y="2390775"/>
          <p14:tracePt t="17465" x="10539413" y="2403475"/>
          <p14:tracePt t="17475" x="10539413" y="2414588"/>
          <p14:tracePt t="17779" x="10526713" y="2378075"/>
          <p14:tracePt t="17791" x="10514013" y="2327275"/>
          <p14:tracePt t="17799" x="10502900" y="2227263"/>
          <p14:tracePt t="17809" x="10477500" y="2139950"/>
          <p14:tracePt t="17820" x="10464800" y="2052638"/>
          <p14:tracePt t="17833" x="10439400" y="1978025"/>
          <p14:tracePt t="17843" x="10439400" y="1927225"/>
          <p14:tracePt t="17851" x="10439400" y="1889125"/>
          <p14:tracePt t="17860" x="10426700" y="1852613"/>
          <p14:tracePt t="17873" x="10414000" y="1814513"/>
          <p14:tracePt t="17881" x="10414000" y="1801813"/>
          <p14:tracePt t="17894" x="10414000" y="1765300"/>
          <p14:tracePt t="17901" x="10414000" y="1714500"/>
          <p14:tracePt t="17911" x="10414000" y="1563688"/>
          <p14:tracePt t="17922" x="10452100" y="1301750"/>
          <p14:tracePt t="17931" x="10552113" y="989013"/>
          <p14:tracePt t="17942" x="10664825" y="712788"/>
          <p14:tracePt t="17952" x="10726738" y="500063"/>
          <p14:tracePt t="17961" x="10764838" y="363538"/>
          <p14:tracePt t="17976" x="10777538" y="287338"/>
          <p14:tracePt t="17982" x="10790238" y="238125"/>
          <p14:tracePt t="17993" x="10802938" y="212725"/>
          <p14:tracePt t="18003" x="10802938" y="200025"/>
          <p14:tracePt t="18012" x="10802938" y="187325"/>
          <p14:tracePt t="18025" x="10802938" y="174625"/>
          <p14:tracePt t="18134" x="10802938" y="187325"/>
          <p14:tracePt t="18144" x="10802938" y="212725"/>
          <p14:tracePt t="18155" x="10790238" y="238125"/>
          <p14:tracePt t="18164" x="10777538" y="274638"/>
          <p14:tracePt t="18176" x="10752138" y="325438"/>
          <p14:tracePt t="18185" x="10739438" y="374650"/>
          <p14:tracePt t="18194" x="10715625" y="412750"/>
          <p14:tracePt t="18210" x="10677525" y="476250"/>
          <p14:tracePt t="18215" x="10664825" y="512763"/>
          <p14:tracePt t="18226" x="10614025" y="576263"/>
          <p14:tracePt t="18235" x="10564813" y="612775"/>
          <p14:tracePt t="18245" x="10526713" y="663575"/>
          <p14:tracePt t="18258" x="10490200" y="688975"/>
          <p14:tracePt t="18266" x="10452100" y="725488"/>
          <p14:tracePt t="18276" x="10426700" y="738188"/>
          <p14:tracePt t="18286" x="10414000" y="750888"/>
          <p14:tracePt t="18296" x="10401300" y="763588"/>
          <p14:tracePt t="18317" x="10390188" y="763588"/>
          <p14:tracePt t="18326" x="10377488" y="763588"/>
          <p14:tracePt t="18388" x="10390188" y="763588"/>
          <p14:tracePt t="18398" x="10426700" y="776288"/>
          <p14:tracePt t="18408" x="10514013" y="788988"/>
          <p14:tracePt t="18418" x="10652125" y="825500"/>
          <p14:tracePt t="18428" x="10790238" y="876300"/>
          <p14:tracePt t="18442" x="10939463" y="912813"/>
          <p14:tracePt t="18448" x="11015663" y="950913"/>
          <p14:tracePt t="18459" x="11077575" y="976313"/>
          <p14:tracePt t="18468" x="11128375" y="989013"/>
          <p14:tracePt t="18478" x="11141075" y="1001713"/>
          <p14:tracePt t="18491" x="11153775" y="1014413"/>
          <p14:tracePt t="18510" x="11164888" y="1014413"/>
          <p14:tracePt t="18519" x="11177588" y="1014413"/>
          <p14:tracePt t="18549" x="11177588" y="1025525"/>
          <p14:tracePt t="18570" x="11164888" y="1050925"/>
          <p14:tracePt t="18580" x="11153775" y="1063625"/>
          <p14:tracePt t="18590" x="11128375" y="1076325"/>
          <p14:tracePt t="18600" x="11090275" y="1089025"/>
          <p14:tracePt t="18611" x="11052175" y="1089025"/>
          <p14:tracePt t="18624" x="11028363" y="1114425"/>
          <p14:tracePt t="18631" x="11002963" y="1114425"/>
          <p14:tracePt t="18642" x="10990263" y="1125538"/>
          <p14:tracePt t="18651" x="10964863" y="1125538"/>
          <p14:tracePt t="18660" x="10952163" y="1125538"/>
          <p14:tracePt t="18675" x="10939463" y="1125538"/>
          <p14:tracePt t="18691" x="10928350" y="1125538"/>
          <p14:tracePt t="18723" x="10915650" y="1125538"/>
          <p14:tracePt t="18884" x="10902950" y="1125538"/>
          <p14:tracePt t="18893" x="10890250" y="1125538"/>
          <p14:tracePt t="18914" x="10864850" y="1125538"/>
          <p14:tracePt t="18935" x="10852150" y="1125538"/>
          <p14:tracePt t="18957" x="10839450" y="1125538"/>
          <p14:tracePt t="18986" x="10828338" y="1125538"/>
          <p14:tracePt t="19056" x="10852150" y="1125538"/>
          <p14:tracePt t="19066" x="10890250" y="1125538"/>
          <p14:tracePt t="19076" x="10964863" y="1114425"/>
          <p14:tracePt t="19090" x="11015663" y="1101725"/>
          <p14:tracePt t="19097" x="11077575" y="1089025"/>
          <p14:tracePt t="19108" x="11115675" y="1089025"/>
          <p14:tracePt t="19117" x="11153775" y="1076325"/>
          <p14:tracePt t="19127" x="11177588" y="1076325"/>
          <p14:tracePt t="19140" x="11202988" y="1076325"/>
          <p14:tracePt t="19147" x="11215688" y="1076325"/>
          <p14:tracePt t="19158" x="11241088" y="1076325"/>
          <p14:tracePt t="19178" x="11253788" y="1076325"/>
          <p14:tracePt t="19190" x="11266488" y="1076325"/>
          <p14:tracePt t="19199" x="11303000" y="1076325"/>
          <p14:tracePt t="19208" x="11315700" y="1076325"/>
          <p14:tracePt t="19219" x="11341100" y="1076325"/>
          <p14:tracePt t="19228" x="11353800" y="1076325"/>
          <p14:tracePt t="19240" x="11366500" y="1076325"/>
          <p14:tracePt t="19249" x="11366500" y="1089025"/>
          <p14:tracePt t="19259" x="11390313" y="1089025"/>
          <p14:tracePt t="19279" x="11403013" y="1089025"/>
          <p14:tracePt t="19290" x="11415713" y="1089025"/>
          <p14:tracePt t="19299" x="11428413" y="1089025"/>
          <p14:tracePt t="19310" x="11441113" y="1089025"/>
          <p14:tracePt t="19323" x="11453813" y="1089025"/>
          <p14:tracePt t="19340" x="11466513" y="1089025"/>
          <p14:tracePt t="19371" x="11479213" y="1089025"/>
          <p14:tracePt t="19400" x="11490325" y="1089025"/>
          <p14:tracePt t="19512" x="11503025" y="1089025"/>
          <p14:tracePt t="19523" x="11515725" y="1089025"/>
          <p14:tracePt t="19594" x="11528425" y="1089025"/>
          <p14:tracePt t="19776" x="11528425" y="1101725"/>
          <p14:tracePt t="19789" x="11515725" y="1101725"/>
          <p14:tracePt t="19796" x="11503025" y="1101725"/>
          <p14:tracePt t="19806" x="11490325" y="1101725"/>
          <p14:tracePt t="19827" x="11466513" y="1101725"/>
          <p14:tracePt t="19847" x="11453813" y="1101725"/>
          <p14:tracePt t="19867" x="11441113" y="1101725"/>
          <p14:tracePt t="19889" x="11428413" y="1101725"/>
          <p14:tracePt t="19918" x="11415713" y="1101725"/>
          <p14:tracePt t="20161" x="11403013" y="1101725"/>
          <p14:tracePt t="20202" x="11390313" y="1101725"/>
          <p14:tracePt t="20212" x="11377613" y="1101725"/>
          <p14:tracePt t="20232" x="11366500" y="1114425"/>
          <p14:tracePt t="20242" x="11353800" y="1114425"/>
          <p14:tracePt t="20255" x="11341100" y="1114425"/>
          <p14:tracePt t="20262" x="11328400" y="1114425"/>
          <p14:tracePt t="20273" x="11303000" y="1138238"/>
          <p14:tracePt t="20283" x="11277600" y="1138238"/>
          <p14:tracePt t="20293" x="11241088" y="1150938"/>
          <p14:tracePt t="20305" x="11202988" y="1150938"/>
          <p14:tracePt t="20313" x="11128375" y="1176338"/>
          <p14:tracePt t="20324" x="11090275" y="1201738"/>
          <p14:tracePt t="20333" x="11015663" y="1227138"/>
          <p14:tracePt t="20344" x="10977563" y="1238250"/>
          <p14:tracePt t="20356" x="10890250" y="1263650"/>
          <p14:tracePt t="20364" x="10815638" y="1276350"/>
          <p14:tracePt t="20374" x="10764838" y="1289050"/>
          <p14:tracePt t="20385" x="10677525" y="1314450"/>
          <p14:tracePt t="20394" x="10577513" y="1327150"/>
          <p14:tracePt t="20406" x="10464800" y="1339850"/>
          <p14:tracePt t="20415" x="10401300" y="1350963"/>
          <p14:tracePt t="20425" x="10313988" y="1350963"/>
          <p14:tracePt t="20438" x="10252075" y="1350963"/>
          <p14:tracePt t="20445" x="10152063" y="1350963"/>
          <p14:tracePt t="20455" x="10075863" y="1350963"/>
          <p14:tracePt t="20466" x="10001250" y="1350963"/>
          <p14:tracePt t="20475" x="9926638" y="1350963"/>
          <p14:tracePt t="20489" x="9875838" y="1350963"/>
          <p14:tracePt t="20495" x="9839325" y="1350963"/>
          <p14:tracePt t="20506" x="9813925" y="1350963"/>
          <p14:tracePt t="20516" x="9788525" y="1350963"/>
          <p14:tracePt t="20526" x="9763125" y="1350963"/>
          <p14:tracePt t="20538" x="9750425" y="1350963"/>
          <p14:tracePt t="20546" x="9739313" y="1350963"/>
          <p14:tracePt t="20556" x="9726613" y="1339850"/>
          <p14:tracePt t="20577" x="9713913" y="1339850"/>
          <p14:tracePt t="20607" x="9701213" y="1339850"/>
          <p14:tracePt t="20627" x="9688513" y="1339850"/>
          <p14:tracePt t="20901" x="9688513" y="1327150"/>
          <p14:tracePt t="20982" x="9688513" y="1314450"/>
          <p14:tracePt t="21114" x="9688513" y="1301750"/>
          <p14:tracePt t="21124" x="9701213" y="1301750"/>
          <p14:tracePt t="21155" x="9713913" y="1289050"/>
          <p14:tracePt t="21165" x="9750425" y="1276350"/>
          <p14:tracePt t="21175" x="9788525" y="1263650"/>
          <p14:tracePt t="21187" x="9839325" y="1227138"/>
          <p14:tracePt t="21195" x="9913938" y="1201738"/>
          <p14:tracePt t="21205" x="9988550" y="1163638"/>
          <p14:tracePt t="21215" x="10026650" y="1150938"/>
          <p14:tracePt t="21226" x="10101263" y="1138238"/>
          <p14:tracePt t="21238" x="10177463" y="1101725"/>
          <p14:tracePt t="21246" x="10252075" y="1076325"/>
          <p14:tracePt t="21255" x="10313988" y="1050925"/>
          <p14:tracePt t="21266" x="10390188" y="1025525"/>
          <p14:tracePt t="21276" x="10477500" y="989013"/>
          <p14:tracePt t="21288" x="10552113" y="976313"/>
          <p14:tracePt t="21296" x="10639425" y="950913"/>
          <p14:tracePt t="21306" x="10726738" y="938213"/>
          <p14:tracePt t="21317" x="10777538" y="925513"/>
          <p14:tracePt t="21327" x="10828338" y="912813"/>
          <p14:tracePt t="21338" x="10864850" y="912813"/>
          <p14:tracePt t="21347" x="10928350" y="901700"/>
          <p14:tracePt t="21357" x="10952163" y="901700"/>
          <p14:tracePt t="21370" x="11002963" y="901700"/>
          <p14:tracePt t="21377" x="11041063" y="901700"/>
          <p14:tracePt t="21388" x="11090275" y="901700"/>
          <p14:tracePt t="21398" x="11128375" y="901700"/>
          <p14:tracePt t="21408" x="11177588" y="912813"/>
          <p14:tracePt t="21421" x="11202988" y="925513"/>
          <p14:tracePt t="21429" x="11241088" y="925513"/>
          <p14:tracePt t="21438" x="11266488" y="938213"/>
          <p14:tracePt t="21449" x="11290300" y="938213"/>
          <p14:tracePt t="21458" x="11290300" y="950913"/>
          <p14:tracePt t="21472" x="11315700" y="950913"/>
          <p14:tracePt t="21493" x="11328400" y="950913"/>
          <p14:tracePt t="21500" x="11353800" y="963613"/>
          <p14:tracePt t="21509" x="11353800" y="976313"/>
          <p14:tracePt t="21521" x="11377613" y="976313"/>
          <p14:tracePt t="21530" x="11377613" y="989013"/>
          <p14:tracePt t="21540" x="11390313" y="989013"/>
          <p14:tracePt t="21553" x="11403013" y="1001713"/>
          <p14:tracePt t="21560" x="11415713" y="1014413"/>
          <p14:tracePt t="21571" x="11428413" y="1014413"/>
          <p14:tracePt t="21580" x="11441113" y="1014413"/>
          <p14:tracePt t="21590" x="11453813" y="1014413"/>
          <p14:tracePt t="21604" x="11453813" y="1025525"/>
          <p14:tracePt t="21611" x="11466513" y="1025525"/>
          <p14:tracePt t="21641" x="11479213" y="1038225"/>
          <p14:tracePt t="21661" x="11490325" y="1038225"/>
          <p14:tracePt t="21692" x="11490325" y="1050925"/>
          <p14:tracePt t="21704" x="11490325" y="1063625"/>
          <p14:tracePt t="21712" x="11490325" y="1076325"/>
          <p14:tracePt t="21722" x="11490325" y="1114425"/>
          <p14:tracePt t="21736" x="11466513" y="1138238"/>
          <p14:tracePt t="21742" x="11428413" y="1176338"/>
          <p14:tracePt t="21754" x="11353800" y="1238250"/>
          <p14:tracePt t="21763" x="11228388" y="1314450"/>
          <p14:tracePt t="21773" x="11041063" y="1401763"/>
          <p14:tracePt t="21786" x="10902950" y="1476375"/>
          <p14:tracePt t="21793" x="10777538" y="1539875"/>
          <p14:tracePt t="21805" x="10677525" y="1614488"/>
          <p14:tracePt t="21813" x="10552113" y="1663700"/>
          <p14:tracePt t="21823" x="10464800" y="1701800"/>
          <p14:tracePt t="21838" x="10377488" y="1752600"/>
          <p14:tracePt t="21844" x="10301288" y="1776413"/>
          <p14:tracePt t="21855" x="10239375" y="1814513"/>
          <p14:tracePt t="21864" x="10201275" y="1827213"/>
          <p14:tracePt t="21874" x="10188575" y="1827213"/>
          <p14:tracePt t="21888" x="10164763" y="1839913"/>
          <p14:tracePt t="21906" x="10164763" y="1852613"/>
          <p14:tracePt t="21945" x="10164763" y="1865313"/>
          <p14:tracePt t="21966" x="10164763" y="1876425"/>
          <p14:tracePt t="21976" x="10188575" y="1914525"/>
          <p14:tracePt t="21986" x="10226675" y="1965325"/>
          <p14:tracePt t="21997" x="10277475" y="2027238"/>
          <p14:tracePt t="22007" x="10313988" y="2065338"/>
          <p14:tracePt t="22020" x="10339388" y="2114550"/>
          <p14:tracePt t="22027" x="10352088" y="2139950"/>
          <p14:tracePt t="22038" x="10377488" y="2165350"/>
          <p14:tracePt t="22047" x="10377488" y="2178050"/>
          <p14:tracePt t="22057" x="10377488" y="2190750"/>
          <p14:tracePt t="22098" x="10377488" y="2201863"/>
          <p14:tracePt t="22120" x="10377488" y="2227263"/>
          <p14:tracePt t="22130" x="10377488" y="2265363"/>
          <p14:tracePt t="22138" x="10339388" y="2327275"/>
          <p14:tracePt t="22148" x="10288588" y="2403475"/>
          <p14:tracePt t="22158" x="10239375" y="2478088"/>
          <p14:tracePt t="22171" x="10188575" y="2527300"/>
          <p14:tracePt t="22178" x="10139363" y="2565400"/>
          <p14:tracePt t="22188" x="10088563" y="2603500"/>
          <p14:tracePt t="22200" x="10052050" y="2640013"/>
          <p14:tracePt t="22209" x="10001250" y="2652713"/>
          <p14:tracePt t="22220" x="9975850" y="2665413"/>
          <p14:tracePt t="22229" x="9952038" y="2665413"/>
          <p14:tracePt t="22239" x="9939338" y="2665413"/>
          <p14:tracePt t="22252" x="9901238" y="2665413"/>
          <p14:tracePt t="22259" x="9888538" y="2627313"/>
          <p14:tracePt t="22270" x="9852025" y="2565400"/>
          <p14:tracePt t="22280" x="9839325" y="2490788"/>
          <p14:tracePt t="22289" x="9839325" y="2439988"/>
          <p14:tracePt t="22303" x="9839325" y="2390775"/>
          <p14:tracePt t="22310" x="9839325" y="2339975"/>
          <p14:tracePt t="22322" x="9839325" y="2303463"/>
          <p14:tracePt t="22331" x="9839325" y="2252663"/>
          <p14:tracePt t="22341" x="9839325" y="2214563"/>
          <p14:tracePt t="22353" x="9852025" y="2178050"/>
          <p14:tracePt t="22361" x="9863138" y="2152650"/>
          <p14:tracePt t="22371" x="9863138" y="2114550"/>
          <p14:tracePt t="22382" x="9875838" y="2089150"/>
          <p14:tracePt t="22392" x="9875838" y="2078038"/>
          <p14:tracePt t="22403" x="9875838" y="2065338"/>
          <p14:tracePt t="22411" x="9875838" y="2052638"/>
          <p14:tracePt t="22423" x="9875838" y="2039938"/>
          <p14:tracePt t="22452" x="9875838" y="2027238"/>
          <p14:tracePt t="22655" x="9875838" y="2014538"/>
          <p14:tracePt t="22695" x="9863138" y="2001838"/>
          <p14:tracePt t="22705" x="9839325" y="1989138"/>
          <p14:tracePt t="22726" x="9826625" y="1989138"/>
          <p14:tracePt t="22735" x="9826625" y="1978025"/>
          <p14:tracePt t="22756" x="9813925" y="1978025"/>
          <p14:tracePt t="22769" x="9801225" y="1965325"/>
          <p14:tracePt t="22776" x="9775825" y="1952625"/>
          <p14:tracePt t="22787" x="9750425" y="1939925"/>
          <p14:tracePt t="22797" x="9713913" y="1927225"/>
          <p14:tracePt t="22819" x="9688513" y="1914525"/>
          <p14:tracePt t="22827" x="9663113" y="1901825"/>
          <p14:tracePt t="22837" x="9650413" y="1901825"/>
          <p14:tracePt t="22848" x="9650413" y="1889125"/>
          <p14:tracePt t="22858" x="9626600" y="1876425"/>
          <p14:tracePt t="22888" x="9613900" y="1876425"/>
          <p14:tracePt t="22902" x="9613900" y="1865313"/>
          <p14:tracePt t="22918" x="9601200" y="1865313"/>
          <p14:tracePt t="22928" x="9588500" y="1865313"/>
          <p14:tracePt t="22969" x="9588500" y="1852613"/>
          <p14:tracePt t="22989" x="9588500" y="1827213"/>
          <p14:tracePt t="23001" x="9563100" y="1776413"/>
          <p14:tracePt t="23010" x="9550400" y="1752600"/>
          <p14:tracePt t="23020" x="9537700" y="1727200"/>
          <p14:tracePt t="23033" x="9525000" y="1701800"/>
          <p14:tracePt t="23040" x="9525000" y="1689100"/>
          <p14:tracePt t="23054" x="9513888" y="1676400"/>
          <p14:tracePt t="23060" x="9513888" y="1663700"/>
          <p14:tracePt t="23091" x="9513888" y="1652588"/>
          <p14:tracePt t="23102" x="9513888" y="1627188"/>
          <p14:tracePt t="23111" x="9513888" y="1589088"/>
          <p14:tracePt t="23121" x="9525000" y="1527175"/>
          <p14:tracePt t="23134" x="9575800" y="1450975"/>
          <p14:tracePt t="23141" x="9626600" y="1376363"/>
          <p14:tracePt t="23153" x="9663113" y="1327150"/>
          <p14:tracePt t="23161" x="9701213" y="1276350"/>
          <p14:tracePt t="23172" x="9739313" y="1238250"/>
          <p14:tracePt t="23186" x="9775825" y="1214438"/>
          <p14:tracePt t="23192" x="9801225" y="1189038"/>
          <p14:tracePt t="23203" x="9839325" y="1176338"/>
          <p14:tracePt t="23212" x="9875838" y="1163638"/>
          <p14:tracePt t="23223" x="9952038" y="1150938"/>
          <p14:tracePt t="23235" x="10013950" y="1138238"/>
          <p14:tracePt t="23243" x="10075863" y="1138238"/>
          <p14:tracePt t="23253" x="10126663" y="1138238"/>
          <p14:tracePt t="23264" x="10164763" y="1138238"/>
          <p14:tracePt t="23273" x="10239375" y="1150938"/>
          <p14:tracePt t="23285" x="10313988" y="1176338"/>
          <p14:tracePt t="23293" x="10352088" y="1189038"/>
          <p14:tracePt t="23304" x="10439400" y="1238250"/>
          <p14:tracePt t="23314" x="10502900" y="1276350"/>
          <p14:tracePt t="23325" x="10577513" y="1339850"/>
          <p14:tracePt t="23334" x="10652125" y="1414463"/>
          <p14:tracePt t="23344" x="10739438" y="1501775"/>
          <p14:tracePt t="23354" x="10790238" y="1601788"/>
          <p14:tracePt t="23368" x="10815638" y="1689100"/>
          <p14:tracePt t="23374" x="10839450" y="1801813"/>
          <p14:tracePt t="23387" x="10864850" y="1952625"/>
          <p14:tracePt t="23396" x="10877550" y="2078038"/>
          <p14:tracePt t="23405" x="10877550" y="2190750"/>
          <p14:tracePt t="23418" x="10877550" y="2278063"/>
          <p14:tracePt t="23426" x="10877550" y="2365375"/>
          <p14:tracePt t="23435" x="10864850" y="2452688"/>
          <p14:tracePt t="23446" x="10815638" y="2527300"/>
          <p14:tracePt t="23455" x="10739438" y="2627313"/>
          <p14:tracePt t="23470" x="10652125" y="2690813"/>
          <p14:tracePt t="23475" x="10564813" y="2752725"/>
          <p14:tracePt t="23488" x="10490200" y="2778125"/>
          <p14:tracePt t="23496" x="10439400" y="2803525"/>
          <p14:tracePt t="23506" x="10401300" y="2816225"/>
          <p14:tracePt t="23518" x="10377488" y="2828925"/>
          <p14:tracePt t="23527" x="10364788" y="2828925"/>
          <p14:tracePt t="23537" x="10352088" y="2828925"/>
          <p14:tracePt t="23567" x="10364788" y="2828925"/>
          <p14:tracePt t="23577" x="10401300" y="2828925"/>
          <p14:tracePt t="23588" x="10439400" y="2828925"/>
          <p14:tracePt t="23601" x="10502900" y="2828925"/>
          <p14:tracePt t="23608" x="10564813" y="2828925"/>
          <p14:tracePt t="23618" x="10614025" y="2828925"/>
          <p14:tracePt t="23628" x="10664825" y="2828925"/>
          <p14:tracePt t="23638" x="10702925" y="2828925"/>
          <p14:tracePt t="23651" x="10726738" y="2828925"/>
          <p14:tracePt t="23658" x="10752138" y="2828925"/>
          <p14:tracePt t="23669" x="10764838" y="2828925"/>
          <p14:tracePt t="23679" x="10777538" y="2828925"/>
          <p14:tracePt t="23730" x="10739438" y="2840038"/>
          <p14:tracePt t="23740" x="10664825" y="2865438"/>
          <p14:tracePt t="23750" x="10564813" y="2878138"/>
          <p14:tracePt t="23760" x="10426700" y="2878138"/>
          <p14:tracePt t="23770" x="10326688" y="2878138"/>
          <p14:tracePt t="23783" x="10239375" y="2878138"/>
          <p14:tracePt t="23790" x="10152063" y="2840038"/>
          <p14:tracePt t="23801" x="10113963" y="2816225"/>
          <p14:tracePt t="23810" x="10052050" y="2778125"/>
          <p14:tracePt t="23821" x="10001250" y="2728913"/>
          <p14:tracePt t="23835" x="9988550" y="2690813"/>
          <p14:tracePt t="23841" x="9988550" y="2627313"/>
          <p14:tracePt t="23852" x="9975850" y="2590800"/>
          <p14:tracePt t="23861" x="9975850" y="2552700"/>
          <p14:tracePt t="23872" x="9975850" y="2516188"/>
          <p14:tracePt t="23885" x="9975850" y="2490788"/>
          <p14:tracePt t="23891" x="9975850" y="2465388"/>
          <p14:tracePt t="23901" x="9975850" y="2452688"/>
          <p14:tracePt t="23913" x="9988550" y="2427288"/>
          <p14:tracePt t="23922" x="10001250" y="2414588"/>
          <p14:tracePt t="23934" x="10001250" y="2403475"/>
          <p14:tracePt t="23952" x="10013950" y="2390775"/>
          <p14:tracePt t="24074" x="10001250" y="2390775"/>
          <p14:tracePt t="24105" x="9988550" y="2390775"/>
          <p14:tracePt t="24206" x="9988550" y="2378075"/>
          <p14:tracePt t="24216" x="9988550" y="2365375"/>
          <p14:tracePt t="24227" x="9988550" y="2339975"/>
          <p14:tracePt t="24236" x="9988550" y="2303463"/>
          <p14:tracePt t="24249" x="10001250" y="2278063"/>
          <p14:tracePt t="24257" x="10013950" y="2239963"/>
          <p14:tracePt t="24268" x="10026650" y="2227263"/>
          <p14:tracePt t="24277" x="10039350" y="2214563"/>
          <p14:tracePt t="24287" x="10052050" y="2214563"/>
          <p14:tracePt t="24300" x="10052050" y="2201863"/>
          <p14:tracePt t="24307" x="10052050" y="2190750"/>
          <p14:tracePt t="24460" x="10039350" y="2190750"/>
          <p14:tracePt t="24470" x="10026650" y="2190750"/>
          <p14:tracePt t="24500" x="10013950" y="2190750"/>
          <p14:tracePt t="24541" x="10001250" y="2190750"/>
          <p14:tracePt t="24571" x="9975850" y="2201863"/>
          <p14:tracePt t="24591" x="9963150" y="2201863"/>
          <p14:tracePt t="24601" x="9939338" y="2201863"/>
          <p14:tracePt t="24612" x="9913938" y="2201863"/>
          <p14:tracePt t="24621" x="9901238" y="2201863"/>
          <p14:tracePt t="24633" x="9875838" y="2214563"/>
          <p14:tracePt t="24652" x="9863138" y="2227263"/>
          <p14:tracePt t="24666" x="9852025" y="2227263"/>
          <p14:tracePt t="24692" x="9852025" y="2239963"/>
          <p14:tracePt t="24702" x="9913938" y="2265363"/>
          <p14:tracePt t="24715" x="10064750" y="2303463"/>
          <p14:tracePt t="24723" x="10339388" y="2403475"/>
          <p14:tracePt t="24735" x="10715625" y="2527300"/>
          <p14:tracePt t="24743" x="11241088" y="2716213"/>
          <p14:tracePt t="24753" x="11541125" y="2816225"/>
          <p14:tracePt t="24766" x="11904663" y="2978150"/>
          <p14:tracePt t="24773" x="12153900" y="3065463"/>
          <p14:tracePt t="24875" x="11703050" y="3629025"/>
          <p14:tracePt t="24885" x="11341100" y="3716338"/>
          <p14:tracePt t="24901" x="11064875" y="3792538"/>
          <p14:tracePt t="24906" x="10802938" y="3841750"/>
          <p14:tracePt t="24916" x="10602913" y="3879850"/>
          <p14:tracePt t="24925" x="10464800" y="3892550"/>
          <p14:tracePt t="24936" x="10364788" y="3916363"/>
          <p14:tracePt t="24950" x="10326688" y="3916363"/>
          <p14:tracePt t="24957" x="10288588" y="3929063"/>
          <p14:tracePt t="24967" x="10277475" y="3929063"/>
          <p14:tracePt t="25007" x="10277475" y="3916363"/>
          <p14:tracePt t="25017" x="10313988" y="3892550"/>
          <p14:tracePt t="25027" x="10326688" y="3879850"/>
          <p14:tracePt t="25037" x="10352088" y="3879850"/>
          <p14:tracePt t="25050" x="10364788" y="3879850"/>
          <p14:tracePt t="25057" x="10377488" y="3867150"/>
          <p14:tracePt t="25078" x="10390188" y="3867150"/>
          <p14:tracePt t="25138" x="10352088" y="3867150"/>
          <p14:tracePt t="25149" x="10326688" y="3867150"/>
          <p14:tracePt t="25159" x="10264775" y="3867150"/>
          <p14:tracePt t="25168" x="10213975" y="3867150"/>
          <p14:tracePt t="25184" x="10139363" y="3867150"/>
          <p14:tracePt t="25189" x="10088563" y="3867150"/>
          <p14:tracePt t="25199" x="10026650" y="3867150"/>
          <p14:tracePt t="25210" x="9975850" y="3867150"/>
          <p14:tracePt t="25219" x="9939338" y="3867150"/>
          <p14:tracePt t="25233" x="9901238" y="3867150"/>
          <p14:tracePt t="25240" x="9875838" y="3867150"/>
          <p14:tracePt t="25250" x="9863138" y="3867150"/>
          <p14:tracePt t="25270" x="9839325" y="3867150"/>
          <p14:tracePt t="25292" x="9826625" y="3867150"/>
          <p14:tracePt t="25311" x="9813925" y="3867150"/>
          <p14:tracePt t="25331" x="9801225" y="3867150"/>
          <p14:tracePt t="25402" x="9801225" y="3854450"/>
          <p14:tracePt t="25433" x="9801225" y="3841750"/>
          <p14:tracePt t="25452" x="9813925" y="3841750"/>
          <p14:tracePt t="25483" x="9826625" y="3829050"/>
          <p14:tracePt t="25554" x="9788525" y="3816350"/>
          <p14:tracePt t="25564" x="9701213" y="3792538"/>
          <p14:tracePt t="25574" x="9525000" y="3767138"/>
          <p14:tracePt t="25585" x="9337675" y="3729038"/>
          <p14:tracePt t="25598" x="9037638" y="3654425"/>
          <p14:tracePt t="25604" x="8763000" y="3579813"/>
          <p14:tracePt t="25616" x="8386763" y="3479800"/>
          <p14:tracePt t="25625" x="8074025" y="3367088"/>
          <p14:tracePt t="25635" x="7797800" y="3254375"/>
          <p14:tracePt t="25649" x="7635875" y="3178175"/>
          <p14:tracePt t="25655" x="7459663" y="3090863"/>
          <p14:tracePt t="25667" x="7335838" y="3028950"/>
          <p14:tracePt t="25676" x="7246938" y="2965450"/>
          <p14:tracePt t="25686" x="7172325" y="2928938"/>
          <p14:tracePt t="25698" x="7134225" y="2903538"/>
          <p14:tracePt t="25706" x="7123113" y="2890838"/>
          <p14:tracePt t="25717" x="7110413" y="2878138"/>
          <p14:tracePt t="25727" x="7110413" y="2865438"/>
          <p14:tracePt t="26314" x="7059613" y="2865438"/>
          <p14:tracePt t="26325" x="6934200" y="2865438"/>
          <p14:tracePt t="26334" x="6746875" y="2852738"/>
          <p14:tracePt t="26347" x="6534150" y="2828925"/>
          <p14:tracePt t="26355" x="6208713" y="2765425"/>
          <p14:tracePt t="26365" x="5783263" y="2703513"/>
          <p14:tracePt t="26375" x="5181600" y="2627313"/>
          <p14:tracePt t="26385" x="4381500" y="2478088"/>
          <p14:tracePt t="26398" x="3592513" y="2352675"/>
          <p14:tracePt t="26406" x="2867025" y="2252663"/>
          <p14:tracePt t="26416" x="2090738" y="2127250"/>
          <p14:tracePt t="26426" x="1465263" y="2027238"/>
          <p14:tracePt t="26436" x="876300" y="1978025"/>
          <p14:tracePt t="26447" x="387350" y="1914525"/>
          <p14:tracePt t="26580" x="363538" y="1552575"/>
          <p14:tracePt t="26588" x="588963" y="1501775"/>
          <p14:tracePt t="26598" x="788988" y="1463675"/>
          <p14:tracePt t="26608" x="963613" y="1450975"/>
          <p14:tracePt t="26621" x="1127125" y="1450975"/>
          <p14:tracePt t="26631" x="1314450" y="1450975"/>
          <p14:tracePt t="26639" x="1489075" y="1450975"/>
          <p14:tracePt t="26649" x="1665288" y="1476375"/>
          <p14:tracePt t="26659" x="1801813" y="1514475"/>
          <p14:tracePt t="26669" x="1952625" y="1563688"/>
          <p14:tracePt t="26681" x="2078038" y="1614488"/>
          <p14:tracePt t="26690" x="2165350" y="1663700"/>
          <p14:tracePt t="26699" x="2252663" y="1727200"/>
          <p14:tracePt t="26714" x="2316163" y="1789113"/>
          <p14:tracePt t="26720" x="2378075" y="1839913"/>
          <p14:tracePt t="26731" x="2441575" y="1901825"/>
          <p14:tracePt t="26740" x="2490788" y="1939925"/>
          <p14:tracePt t="26750" x="2516188" y="1989138"/>
          <p14:tracePt t="26764" x="2554288" y="2001838"/>
          <p14:tracePt t="26771" x="2616200" y="2039938"/>
          <p14:tracePt t="26782" x="2654300" y="2065338"/>
          <p14:tracePt t="26790" x="2728913" y="2101850"/>
          <p14:tracePt t="26801" x="2790825" y="2127250"/>
          <p14:tracePt t="26815" x="2879725" y="2139950"/>
          <p14:tracePt t="26821" x="3003550" y="2139950"/>
          <p14:tracePt t="26831" x="3141663" y="2152650"/>
          <p14:tracePt t="26842" x="3267075" y="2165350"/>
          <p14:tracePt t="26851" x="3417888" y="2165350"/>
          <p14:tracePt t="26864" x="3530600" y="2165350"/>
          <p14:tracePt t="26872" x="3630613" y="2165350"/>
          <p14:tracePt t="26881" x="3717925" y="2165350"/>
          <p14:tracePt t="26896" x="3779838" y="2165350"/>
          <p14:tracePt t="26902" x="3817938" y="2165350"/>
          <p14:tracePt t="26914" x="3867150" y="2165350"/>
          <p14:tracePt t="26922" x="3892550" y="2165350"/>
          <p14:tracePt t="26932" x="3917950" y="2165350"/>
          <p14:tracePt t="31494" x="3830638" y="2089150"/>
          <p14:tracePt t="31506" x="3441700" y="1839913"/>
          <p14:tracePt t="31514" x="2841625" y="1463675"/>
          <p14:tracePt t="31524" x="2014538" y="1114425"/>
          <p14:tracePt t="31534" x="963613" y="725488"/>
        </p14:tracePtLst>
      </p14:laserTraceLst>
    </p:ext>
  </p:extLs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839CE01-27D3-405E-17FE-27D7AD57C62E}"/>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01953DEA-656F-B6B8-D0AD-31B3C37F4277}"/>
              </a:ext>
            </a:extLst>
          </p:cNvPr>
          <p:cNvSpPr>
            <a:spLocks noGrp="1"/>
          </p:cNvSpPr>
          <p:nvPr>
            <p:ph type="sldNum" sz="quarter" idx="12"/>
          </p:nvPr>
        </p:nvSpPr>
        <p:spPr/>
        <p:txBody>
          <a:bodyPr/>
          <a:lstStyle/>
          <a:p>
            <a:fld id="{99DD7854-44FB-44E0-95A2-F323E40DB6E9}" type="slidenum">
              <a:rPr lang="en-US" smtClean="0"/>
              <a:t>115</a:t>
            </a:fld>
            <a:endParaRPr lang="en-US"/>
          </a:p>
        </p:txBody>
      </p:sp>
      <p:sp>
        <p:nvSpPr>
          <p:cNvPr id="5" name="Date Placeholder 4">
            <a:extLst>
              <a:ext uri="{FF2B5EF4-FFF2-40B4-BE49-F238E27FC236}">
                <a16:creationId xmlns:a16="http://schemas.microsoft.com/office/drawing/2014/main" id="{DF1E9EC7-B8CA-5930-4D33-9192C91AA07F}"/>
              </a:ext>
            </a:extLst>
          </p:cNvPr>
          <p:cNvSpPr>
            <a:spLocks noGrp="1"/>
          </p:cNvSpPr>
          <p:nvPr>
            <p:ph type="dt" sz="half" idx="10"/>
          </p:nvPr>
        </p:nvSpPr>
        <p:spPr/>
        <p:txBody>
          <a:bodyPr/>
          <a:lstStyle/>
          <a:p>
            <a:fld id="{87F996BE-B7D5-458B-A80C-44AA5CC61C85}" type="datetime1">
              <a:rPr lang="en-US" smtClean="0"/>
              <a:t>5/19/2024</a:t>
            </a:fld>
            <a:endParaRPr lang="en-US"/>
          </a:p>
        </p:txBody>
      </p:sp>
      <p:pic>
        <p:nvPicPr>
          <p:cNvPr id="9" name="Picture 8" descr="A pile of colorful triangle signs&#10;&#10;Description automatically generated">
            <a:extLst>
              <a:ext uri="{FF2B5EF4-FFF2-40B4-BE49-F238E27FC236}">
                <a16:creationId xmlns:a16="http://schemas.microsoft.com/office/drawing/2014/main" id="{FE56C89D-BD15-9872-A86B-68FC23DB762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274444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839CE01-27D3-405E-17FE-27D7AD57C62E}"/>
              </a:ext>
            </a:extLst>
          </p:cNvPr>
          <p:cNvSpPr>
            <a:spLocks noGrp="1"/>
          </p:cNvSpPr>
          <p:nvPr>
            <p:ph type="ftr" sz="quarter" idx="11"/>
          </p:nvPr>
        </p:nvSpPr>
        <p:spPr/>
        <p:txBody>
          <a:bodyPr/>
          <a:lstStyle/>
          <a:p>
            <a:r>
              <a:rPr lang="en-US"/>
              <a:t>Zakir Ahmad</a:t>
            </a:r>
          </a:p>
        </p:txBody>
      </p:sp>
      <p:sp>
        <p:nvSpPr>
          <p:cNvPr id="4" name="Slide Number Placeholder 3">
            <a:extLst>
              <a:ext uri="{FF2B5EF4-FFF2-40B4-BE49-F238E27FC236}">
                <a16:creationId xmlns:a16="http://schemas.microsoft.com/office/drawing/2014/main" id="{01953DEA-656F-B6B8-D0AD-31B3C37F4277}"/>
              </a:ext>
            </a:extLst>
          </p:cNvPr>
          <p:cNvSpPr>
            <a:spLocks noGrp="1"/>
          </p:cNvSpPr>
          <p:nvPr>
            <p:ph type="sldNum" sz="quarter" idx="12"/>
          </p:nvPr>
        </p:nvSpPr>
        <p:spPr/>
        <p:txBody>
          <a:bodyPr/>
          <a:lstStyle/>
          <a:p>
            <a:fld id="{99DD7854-44FB-44E0-95A2-F323E40DB6E9}" type="slidenum">
              <a:rPr lang="en-US" smtClean="0"/>
              <a:t>116</a:t>
            </a:fld>
            <a:endParaRPr lang="en-US"/>
          </a:p>
        </p:txBody>
      </p:sp>
      <p:pic>
        <p:nvPicPr>
          <p:cNvPr id="9" name="Picture 8" descr="A colorful text on a black background&#10;&#10;Description automatically generated">
            <a:extLst>
              <a:ext uri="{FF2B5EF4-FFF2-40B4-BE49-F238E27FC236}">
                <a16:creationId xmlns:a16="http://schemas.microsoft.com/office/drawing/2014/main" id="{2EF27A57-91BC-8F74-9047-6470B9BE52B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24000" y="136525"/>
            <a:ext cx="9144000" cy="6584950"/>
          </a:xfrm>
          <a:prstGeom prst="rect">
            <a:avLst/>
          </a:prstGeom>
        </p:spPr>
      </p:pic>
      <p:sp>
        <p:nvSpPr>
          <p:cNvPr id="5" name="Date Placeholder 4">
            <a:extLst>
              <a:ext uri="{FF2B5EF4-FFF2-40B4-BE49-F238E27FC236}">
                <a16:creationId xmlns:a16="http://schemas.microsoft.com/office/drawing/2014/main" id="{8C3AD241-8E4E-BC51-9144-D10FEAF7095A}"/>
              </a:ext>
            </a:extLst>
          </p:cNvPr>
          <p:cNvSpPr>
            <a:spLocks noGrp="1"/>
          </p:cNvSpPr>
          <p:nvPr>
            <p:ph type="dt" sz="half" idx="10"/>
          </p:nvPr>
        </p:nvSpPr>
        <p:spPr/>
        <p:txBody>
          <a:bodyPr/>
          <a:lstStyle/>
          <a:p>
            <a:fld id="{1A3E0283-3FE6-4FE3-8EFF-10A05A4086EB}" type="datetime1">
              <a:rPr lang="en-US" smtClean="0"/>
              <a:t>5/19/2024</a:t>
            </a:fld>
            <a:endParaRPr lang="en-US"/>
          </a:p>
        </p:txBody>
      </p:sp>
    </p:spTree>
    <p:extLst>
      <p:ext uri="{BB962C8B-B14F-4D97-AF65-F5344CB8AC3E}">
        <p14:creationId xmlns:p14="http://schemas.microsoft.com/office/powerpoint/2010/main" val="2547264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2328</TotalTime>
  <Words>6039</Words>
  <Application>Microsoft Office PowerPoint</Application>
  <PresentationFormat>Widescreen</PresentationFormat>
  <Paragraphs>834</Paragraphs>
  <Slides>116</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116</vt:i4>
      </vt:variant>
    </vt:vector>
  </HeadingPairs>
  <TitlesOfParts>
    <vt:vector size="122" baseType="lpstr">
      <vt:lpstr>Arial</vt:lpstr>
      <vt:lpstr>Calibri</vt:lpstr>
      <vt:lpstr>Calibri Light</vt:lpstr>
      <vt:lpstr>Courier New</vt:lpstr>
      <vt:lpstr>Times</vt:lpstr>
      <vt:lpstr>Office Theme</vt:lpstr>
      <vt:lpstr>PowerPoint Presentation</vt:lpstr>
      <vt:lpstr>PowerPoint Presentation</vt:lpstr>
      <vt:lpstr>PowerPoint Presentation</vt:lpstr>
      <vt:lpstr>Signals and receptors  Zakir Ahmad</vt:lpstr>
      <vt:lpstr>Cell-Cell Communication</vt:lpstr>
      <vt:lpstr>Cell-Cell Communication</vt:lpstr>
      <vt:lpstr>Cell-Cell Communication</vt:lpstr>
      <vt:lpstr>Cell-Cell Communication</vt:lpstr>
      <vt:lpstr>Signals</vt:lpstr>
      <vt:lpstr>Signals</vt:lpstr>
      <vt:lpstr>Signal transduction</vt:lpstr>
      <vt:lpstr>Signal transduction</vt:lpstr>
      <vt:lpstr>Mechanism of signal transduction</vt:lpstr>
      <vt:lpstr>Mechanism of signal transduction</vt:lpstr>
      <vt:lpstr>Forms of signaling</vt:lpstr>
      <vt:lpstr>Forms of signaling</vt:lpstr>
      <vt:lpstr>Forms of signaling</vt:lpstr>
      <vt:lpstr>Forms of signaling</vt:lpstr>
      <vt:lpstr>Forms of signaling</vt:lpstr>
      <vt:lpstr>PowerPoint Presentation</vt:lpstr>
      <vt:lpstr>Hormones and their mechanism of action</vt:lpstr>
      <vt:lpstr>Hormones</vt:lpstr>
      <vt:lpstr>Hormone actions on target cells</vt:lpstr>
      <vt:lpstr>Classification of hormones</vt:lpstr>
      <vt:lpstr>Classification of hormones</vt:lpstr>
      <vt:lpstr>Classification of hormones</vt:lpstr>
      <vt:lpstr>PowerPoint Presentation</vt:lpstr>
      <vt:lpstr>PowerPoint Presentation</vt:lpstr>
      <vt:lpstr>PowerPoint Presentation</vt:lpstr>
      <vt:lpstr>Mechanisms of Hormone Action</vt:lpstr>
      <vt:lpstr>PowerPoint Presentation</vt:lpstr>
      <vt:lpstr>PowerPoint Presentation</vt:lpstr>
      <vt:lpstr>PowerPoint Presentation</vt:lpstr>
      <vt:lpstr>Basic terminologies</vt:lpstr>
      <vt:lpstr>Receptors classification</vt:lpstr>
      <vt:lpstr>PowerPoint Presentation</vt:lpstr>
      <vt:lpstr>Cell-Surface Receptors</vt:lpstr>
      <vt:lpstr>Cell Surface Receptors</vt:lpstr>
      <vt:lpstr>Cell-Surface Receptors</vt:lpstr>
      <vt:lpstr>Cell-Surface Receptors</vt:lpstr>
      <vt:lpstr>G-Protein coupled receptors</vt:lpstr>
      <vt:lpstr>G-Protein coupled receptors</vt:lpstr>
      <vt:lpstr>PowerPoint Presentation</vt:lpstr>
      <vt:lpstr> Stimulatory G protein</vt:lpstr>
      <vt:lpstr> Adenylyl cyclase (AC)</vt:lpstr>
      <vt:lpstr>3. G-Protein-Linked Receptors</vt:lpstr>
      <vt:lpstr>How G-Protein-Linked Receptors Work</vt:lpstr>
      <vt:lpstr>How G-Protein-Linked Receptors Work</vt:lpstr>
      <vt:lpstr>PowerPoint Presentation</vt:lpstr>
      <vt:lpstr>PowerPoint Presentation</vt:lpstr>
      <vt:lpstr>PowerPoint Presentation</vt:lpstr>
      <vt:lpstr>G-protein- a molecular switch</vt:lpstr>
      <vt:lpstr>Initiating the intracellular signal</vt:lpstr>
      <vt:lpstr>Initiating the intracellular signal</vt:lpstr>
      <vt:lpstr>Initiating the intracellular signal</vt:lpstr>
      <vt:lpstr>Signal initiation</vt:lpstr>
      <vt:lpstr>Signal cascade</vt:lpstr>
      <vt:lpstr>PowerPoint Presentation</vt:lpstr>
      <vt:lpstr>Targets for Protein Kinase A</vt:lpstr>
      <vt:lpstr>How to switch off  molecular switch?</vt:lpstr>
      <vt:lpstr>How to switch off  molecular switch?</vt:lpstr>
      <vt:lpstr>Switch dysfunction</vt:lpstr>
      <vt:lpstr>Gq System/Phosphatidylinositol Pathway</vt:lpstr>
      <vt:lpstr>PowerPoint Presentation</vt:lpstr>
      <vt:lpstr>B. Phospholipase C pathway</vt:lpstr>
      <vt:lpstr>PowerPoint Presentation</vt:lpstr>
      <vt:lpstr>Signal cascade</vt:lpstr>
      <vt:lpstr>PowerPoint Presentation</vt:lpstr>
      <vt:lpstr>Signal cascade- targets</vt:lpstr>
      <vt:lpstr>PowerPoint Presentation</vt:lpstr>
      <vt:lpstr>PowerPoint Presentation</vt:lpstr>
      <vt:lpstr>PowerPoint Presentation</vt:lpstr>
      <vt:lpstr>PowerPoint Presentation</vt:lpstr>
      <vt:lpstr>PowerPoint Presentation</vt:lpstr>
      <vt:lpstr>PowerPoint Presentation</vt:lpstr>
      <vt:lpstr>Ligand working through G-Protein Receptors</vt:lpstr>
      <vt:lpstr>Ligand working through G-Protein Receptors</vt:lpstr>
      <vt:lpstr>Ion channels linked Receptors</vt:lpstr>
      <vt:lpstr>Chemically gated ion channels/ Ion Channel-Linked Receptors</vt:lpstr>
      <vt:lpstr>Ion channels linked Receptors</vt:lpstr>
      <vt:lpstr>Ion channels linked Receptors</vt:lpstr>
      <vt:lpstr>PowerPoint Presentation</vt:lpstr>
      <vt:lpstr>Chemically gated ion channels</vt:lpstr>
      <vt:lpstr>Enzyme-Linked Receptors</vt:lpstr>
      <vt:lpstr>Enzyme-Linked Receptors</vt:lpstr>
      <vt:lpstr>Enzyme-Linked Receptors</vt:lpstr>
      <vt:lpstr>Receptor tyrosine Kinase</vt:lpstr>
      <vt:lpstr>Receptor tyrosine Kinase</vt:lpstr>
      <vt:lpstr>Receptor tyrosine Kinase</vt:lpstr>
      <vt:lpstr>Receptor tyrosine Kinase</vt:lpstr>
      <vt:lpstr>Receptor tyrosine Kinase</vt:lpstr>
      <vt:lpstr>Tyrosine Kinase associated Receptor</vt:lpstr>
      <vt:lpstr>PowerPoint Presentation</vt:lpstr>
      <vt:lpstr>PowerPoint Presentation</vt:lpstr>
      <vt:lpstr>PowerPoint Presentation</vt:lpstr>
      <vt:lpstr>One Pass Guanyl cyclase Receptor/Membrane guanylyl cyclase (mGCs)</vt:lpstr>
      <vt:lpstr>One Pass Guanyl cyclase Receptor/Membrane guanylyl cyclase (mGCs)</vt:lpstr>
      <vt:lpstr>One Pass Guanyl cyclase Receptor/Membrane guanylyl cyclase (mGCs)</vt:lpstr>
      <vt:lpstr>One Pass Guanyl cyclase Receptor/Membrane guanylyl cyclase (mGCs)</vt:lpstr>
      <vt:lpstr>PowerPoint Presentation</vt:lpstr>
      <vt:lpstr>Intracellular  receptors</vt:lpstr>
      <vt:lpstr>Intracellular  receptors</vt:lpstr>
      <vt:lpstr>Intracellular  receptors</vt:lpstr>
      <vt:lpstr>Intracellular  receptors</vt:lpstr>
      <vt:lpstr>Intracellular  receptors</vt:lpstr>
      <vt:lpstr>Intracellular receptors act as gene regulators</vt:lpstr>
      <vt:lpstr>PowerPoint Presentation</vt:lpstr>
      <vt:lpstr>Intracellular receptor</vt:lpstr>
      <vt:lpstr>Role of Nitric oxide </vt:lpstr>
      <vt:lpstr>Our body and Nitric oxide </vt:lpstr>
      <vt:lpstr>Mechanism of action of Nitric oxide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Ullah</dc:creator>
  <cp:lastModifiedBy>Zakir Ahmad</cp:lastModifiedBy>
  <cp:revision>129</cp:revision>
  <dcterms:created xsi:type="dcterms:W3CDTF">2020-10-12T10:23:11Z</dcterms:created>
  <dcterms:modified xsi:type="dcterms:W3CDTF">2024-05-19T12:26:07Z</dcterms:modified>
</cp:coreProperties>
</file>