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D96E4-297D-4C17-900D-C5C6E9EA9DBE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1929E-120E-44C8-A371-A35DF0D3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LOGICAL CONNECTOR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AMIR KHYSRO</a:t>
            </a:r>
          </a:p>
          <a:p>
            <a:r>
              <a:rPr lang="en-US" dirty="0" smtClean="0"/>
              <a:t>IPMS( LECTURER)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Logical connector is </a:t>
            </a:r>
            <a:r>
              <a:rPr lang="en-US" b="1" dirty="0"/>
              <a:t>a connector which link the </a:t>
            </a:r>
            <a:r>
              <a:rPr lang="en-US" b="1" dirty="0" smtClean="0"/>
              <a:t>semantic unit </a:t>
            </a:r>
            <a:r>
              <a:rPr lang="en-US" b="1" dirty="0"/>
              <a:t>of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CLASS  GENERAL DISCUSSION</a:t>
            </a:r>
          </a:p>
          <a:p>
            <a:r>
              <a:rPr lang="en-US" dirty="0"/>
              <a:t> </a:t>
            </a:r>
            <a:r>
              <a:rPr lang="en-US" dirty="0" smtClean="0"/>
              <a:t>THEN CONNECTOR</a:t>
            </a:r>
          </a:p>
          <a:p>
            <a:r>
              <a:rPr lang="en-US" dirty="0" smtClean="0"/>
              <a:t>1. Even if…. It rains I will go. I will not tell you if I know.</a:t>
            </a:r>
          </a:p>
          <a:p>
            <a:r>
              <a:rPr lang="en-US" dirty="0" smtClean="0"/>
              <a:t>2. whereas: some appreciate him whereas a few don’t like him. </a:t>
            </a:r>
          </a:p>
          <a:p>
            <a:r>
              <a:rPr lang="en-US" dirty="0" smtClean="0"/>
              <a:t>Some people like meat whereas other may not like. </a:t>
            </a:r>
          </a:p>
          <a:p>
            <a:r>
              <a:rPr lang="en-US" dirty="0" smtClean="0"/>
              <a:t>Moreover: it was good car and , moreover, the price was reasonable. </a:t>
            </a:r>
          </a:p>
          <a:p>
            <a:r>
              <a:rPr lang="en-US" dirty="0" smtClean="0"/>
              <a:t>So that: she folded the letter so that it would fit into her bag. </a:t>
            </a:r>
          </a:p>
          <a:p>
            <a:r>
              <a:rPr lang="en-US" dirty="0" smtClean="0"/>
              <a:t>Wherever : I will follow you wherever you go. </a:t>
            </a:r>
          </a:p>
          <a:p>
            <a:r>
              <a:rPr lang="en-US" dirty="0" smtClean="0"/>
              <a:t>Apart from: Apart from that he is a good human being.</a:t>
            </a:r>
          </a:p>
          <a:p>
            <a:r>
              <a:rPr lang="en-US" dirty="0" smtClean="0"/>
              <a:t>Rather than: I chose engineering rather than medical. </a:t>
            </a:r>
          </a:p>
          <a:p>
            <a:r>
              <a:rPr lang="en-US" dirty="0" smtClean="0"/>
              <a:t>Whether: I doubt whether this story is true. Ask him whether he can come or not.</a:t>
            </a:r>
          </a:p>
          <a:p>
            <a:r>
              <a:rPr lang="en-US" dirty="0" smtClean="0"/>
              <a:t>Eventually : the train eventually arrived at 10:00 pm</a:t>
            </a:r>
          </a:p>
          <a:p>
            <a:r>
              <a:rPr lang="en-US" dirty="0" smtClean="0"/>
              <a:t>Even though: even though he is less experience but a very good teacher.</a:t>
            </a:r>
          </a:p>
          <a:p>
            <a:r>
              <a:rPr lang="en-US" dirty="0" smtClean="0"/>
              <a:t>While: some people live to eat, while I eat to live. While there is parents we are relax. </a:t>
            </a:r>
          </a:p>
          <a:p>
            <a:r>
              <a:rPr lang="en-US" dirty="0" smtClean="0"/>
              <a:t>Besides : Besides milk and butter , we need some vegetable. </a:t>
            </a:r>
          </a:p>
          <a:p>
            <a:r>
              <a:rPr lang="en-US" dirty="0" smtClean="0"/>
              <a:t>I don’t want to go besides I m tired.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Because : I could not listen because it was noise out side. </a:t>
            </a:r>
          </a:p>
          <a:p>
            <a:r>
              <a:rPr lang="en-US" dirty="0" smtClean="0"/>
              <a:t>However : I will come however it is too late.</a:t>
            </a:r>
          </a:p>
          <a:p>
            <a:pPr>
              <a:buNone/>
            </a:pPr>
            <a:r>
              <a:rPr lang="en-US" dirty="0" smtClean="0"/>
              <a:t>He will answer however difficult it is. </a:t>
            </a:r>
          </a:p>
          <a:p>
            <a:pPr>
              <a:buNone/>
            </a:pPr>
            <a:r>
              <a:rPr lang="en-US" dirty="0" smtClean="0"/>
              <a:t>Although he was ill, he went to work. </a:t>
            </a:r>
          </a:p>
          <a:p>
            <a:pPr>
              <a:buNone/>
            </a:pPr>
            <a:r>
              <a:rPr lang="en-US" dirty="0" smtClean="0"/>
              <a:t>Unlike : He behaves unlike his parents. </a:t>
            </a:r>
          </a:p>
          <a:p>
            <a:pPr>
              <a:buNone/>
            </a:pPr>
            <a:r>
              <a:rPr lang="en-US" dirty="0" smtClean="0"/>
              <a:t>Unless: don’t call me unless there is an emergency. </a:t>
            </a:r>
          </a:p>
          <a:p>
            <a:pPr>
              <a:buNone/>
            </a:pPr>
            <a:r>
              <a:rPr lang="en-US" dirty="0" smtClean="0"/>
              <a:t>Instead: will you go to the party instead of me. </a:t>
            </a:r>
          </a:p>
          <a:p>
            <a:pPr>
              <a:buNone/>
            </a:pPr>
            <a:r>
              <a:rPr lang="en-US" dirty="0" smtClean="0"/>
              <a:t>Yet: no man ever yet become great by cheating. </a:t>
            </a:r>
          </a:p>
          <a:p>
            <a:pPr>
              <a:buNone/>
            </a:pPr>
            <a:r>
              <a:rPr lang="en-US" dirty="0" smtClean="0"/>
              <a:t>On the other hand: I want to go to the party but on the other hand I have to study. </a:t>
            </a:r>
          </a:p>
          <a:p>
            <a:pPr>
              <a:buNone/>
            </a:pPr>
            <a:r>
              <a:rPr lang="en-US" dirty="0" smtClean="0"/>
              <a:t>In other words: He was not supporting me ,In other words he was standing against me. </a:t>
            </a:r>
          </a:p>
          <a:p>
            <a:pPr>
              <a:buNone/>
            </a:pPr>
            <a:r>
              <a:rPr lang="en-US" dirty="0" smtClean="0"/>
              <a:t>Therefore: His car was spacious therefore it was </a:t>
            </a:r>
            <a:r>
              <a:rPr lang="en-US" smtClean="0"/>
              <a:t>more comfortable.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349</Words>
  <Application>Microsoft Office PowerPoint</Application>
  <PresentationFormat>On-screen Show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LOGICAL CONNECTOR</vt:lpstr>
      <vt:lpstr>Logical connector is a connector which link the semantic unit of language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LOGICAL CONNECTOR</dc:title>
  <dc:creator>MSI</dc:creator>
  <cp:lastModifiedBy>Windows User</cp:lastModifiedBy>
  <cp:revision>3</cp:revision>
  <dcterms:created xsi:type="dcterms:W3CDTF">2022-05-21T04:37:05Z</dcterms:created>
  <dcterms:modified xsi:type="dcterms:W3CDTF">2023-05-10T07:32:55Z</dcterms:modified>
</cp:coreProperties>
</file>