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3558" y="17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A6396-3418-F5EF-CB68-5C08CAAA4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B471D-CAD6-7296-1181-7EB690A42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2448F-6DAF-6BFB-D403-C69C9CB2E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54CA7-8EF1-AFA3-C357-6C42BCA88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D4E64-8886-7B3A-61F5-E7B7BCB18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79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279F8-5AA8-3069-5470-137880DA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3D9E8-847F-088D-452E-58B5876EC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8EC47-0E1F-4D38-CB4C-8371A65C9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CC1B8-FBC7-601E-3EE0-C9FEC0C8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B1F19-48E9-9D0B-02F2-9E565F9BB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4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B929F-2A20-1451-DB5B-074202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E3918-F5B7-2228-FD2E-C78E5828A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5F470-3C24-4AC8-41A2-3E325BFDC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1952D-F10A-7383-2BB5-8C232B6EA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B1E17-3931-92A7-D968-E02895DD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89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780A-8F65-C3DE-0F9E-3D2234629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D8191-02F6-9717-DA1A-6645F4AD4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56FA6-B0F6-B372-6E14-7D27D92A1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A92FE-732B-65FF-EC5B-F6137F8D4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B15315-5F84-6CD9-F23A-A990CD860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72EDC-F99B-2A9F-4CBD-51FA7DB6F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69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D5FB9-6FB1-9FCC-BCBA-BA6A2AF97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C7F76-329E-8F89-15E5-6C5EBF11D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35AC6-79BB-571E-A091-E153E9213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3AC041-3EE4-A3DB-8894-C8FA3A152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E78DD-60C8-A033-1ED1-8AAE09C7FB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780E62-E8E9-3226-02C5-61F6F1A0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C0C6B3-FCCA-5937-8FD8-D64B7BD5A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ABE0ED-D8FE-980C-4460-0BC64D75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6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1019-171B-08C9-A454-17A12B2C0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4E0504-B731-6A1F-FE02-F7B06F435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011D25-C97B-B2A4-ABD7-2EA147AE2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5026E-709A-7DEE-AAA7-218881095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3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7D8ECA-2A02-D51F-7A9C-DA10313AE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9B468C-7DBD-AC79-B0A7-433AA8D7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6C1DC-6C39-4588-F150-D1027CC75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3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69C8B-EAC8-7FCD-9DA7-B4E93F8D4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2DD6A-A82E-4FFA-C24F-AA9211C39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F0BE2-3115-8927-0F10-43EAAA8E1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C04FCC-4C05-13C3-F70D-831F4F448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565E6-F48D-BABF-1498-DCBA807B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F13A9-F150-8308-A843-59042CAAA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8B86-A6BA-0305-4B92-A27FDECB6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4302AF-6F91-61CB-BF7E-B3F4CA9C2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9DCC6-DE61-1890-9744-B80B77ED1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446DC7-D03A-8355-584E-C05BB7712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47BC4-31C1-F44C-607F-0883D974E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4CA16-E5EB-DBDE-AB14-CA0DBACC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63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37E62-4100-0452-9FB5-0144D436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8D9142-8E07-7679-71CB-49CD13B01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42985-9AFA-BDE8-7FE6-9D6A0C97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9AAD2-C263-007F-460B-3F878BFD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7B11E-1F8B-7FC0-CC34-AD878956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12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129AE2-C03F-60C8-94FB-962DC83A47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99565-6115-77C4-3B68-6C03DD1C1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FD972-CC4F-5857-5400-C982FC0A3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7E7AA-6FC9-9C89-54D5-CF8A50DE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8F381-D9BE-2EE1-96DE-D3954AF10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6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2DB5E6-379C-EA47-366E-E6604960B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C3077-FA41-5C86-2506-93B1930F0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29B38-AD1A-9DBF-5475-2C139F3E4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35025-FD61-4670-B490-C4A165FA891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D6AF4-5CC5-758D-E280-9C854240B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C9014-5244-599B-0E21-10BC2C5E4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8CCF2-59D7-49B3-A70B-1DEED68F7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53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F8DBE-DC5A-0AB4-9231-CAC2E1A631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to Write a Paragraph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7555E-604F-0850-8CBD-59E4326D77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Ms. Aneela Saleem</a:t>
            </a:r>
          </a:p>
        </p:txBody>
      </p:sp>
    </p:spTree>
    <p:extLst>
      <p:ext uri="{BB962C8B-B14F-4D97-AF65-F5344CB8AC3E}">
        <p14:creationId xmlns:p14="http://schemas.microsoft.com/office/powerpoint/2010/main" val="747812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">
            <a:extLst>
              <a:ext uri="{FF2B5EF4-FFF2-40B4-BE49-F238E27FC236}">
                <a16:creationId xmlns:a16="http://schemas.microsoft.com/office/drawing/2014/main" id="{7BE3E946-E44F-B867-1F31-1E1790527D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58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">
            <a:extLst>
              <a:ext uri="{FF2B5EF4-FFF2-40B4-BE49-F238E27FC236}">
                <a16:creationId xmlns:a16="http://schemas.microsoft.com/office/drawing/2014/main" id="{48758E3D-F6C9-A2F9-9F73-740C46BC51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11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">
            <a:extLst>
              <a:ext uri="{FF2B5EF4-FFF2-40B4-BE49-F238E27FC236}">
                <a16:creationId xmlns:a16="http://schemas.microsoft.com/office/drawing/2014/main" id="{DF665156-A525-0EAC-1F26-DB8986B043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886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">
            <a:extLst>
              <a:ext uri="{FF2B5EF4-FFF2-40B4-BE49-F238E27FC236}">
                <a16:creationId xmlns:a16="http://schemas.microsoft.com/office/drawing/2014/main" id="{8C94B8C7-F6C9-7F96-7F78-A526232105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1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">
            <a:extLst>
              <a:ext uri="{FF2B5EF4-FFF2-40B4-BE49-F238E27FC236}">
                <a16:creationId xmlns:a16="http://schemas.microsoft.com/office/drawing/2014/main" id="{20163F13-3412-CF4D-C6F3-4ED3A0A6EF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42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">
            <a:extLst>
              <a:ext uri="{FF2B5EF4-FFF2-40B4-BE49-F238E27FC236}">
                <a16:creationId xmlns:a16="http://schemas.microsoft.com/office/drawing/2014/main" id="{97B3EC7A-67A6-D088-602D-DA160D9DE2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9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">
            <a:extLst>
              <a:ext uri="{FF2B5EF4-FFF2-40B4-BE49-F238E27FC236}">
                <a16:creationId xmlns:a16="http://schemas.microsoft.com/office/drawing/2014/main" id="{26F1931A-8EBA-A238-0849-E352CBA7E5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18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">
            <a:extLst>
              <a:ext uri="{FF2B5EF4-FFF2-40B4-BE49-F238E27FC236}">
                <a16:creationId xmlns:a16="http://schemas.microsoft.com/office/drawing/2014/main" id="{CB63FE33-E8F9-1E8A-D901-21455849BA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E1F0E36E-8B04-1626-F5ED-3C6C08E5C0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76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6FD0A1C6-5D13-21A3-998D-6A92E16D07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00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7D52E9C9-F952-0D03-F64C-A9BC384F78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97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1EA4DAAA-6328-976C-D10F-4754E3E387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76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37D084AE-B3C1-C6CB-DC6C-620664CA8F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31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E48ECD07-7E9D-0D3C-0BB7-E0D8FAB504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72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11872FA1-4D7F-0B98-A64D-26697EE466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66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">
            <a:extLst>
              <a:ext uri="{FF2B5EF4-FFF2-40B4-BE49-F238E27FC236}">
                <a16:creationId xmlns:a16="http://schemas.microsoft.com/office/drawing/2014/main" id="{B016F158-849E-EB48-1E6E-EDC25DC69E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5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">
            <a:extLst>
              <a:ext uri="{FF2B5EF4-FFF2-40B4-BE49-F238E27FC236}">
                <a16:creationId xmlns:a16="http://schemas.microsoft.com/office/drawing/2014/main" id="{9D467580-011B-D0AC-A328-AF081AFE43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4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">
            <a:extLst>
              <a:ext uri="{FF2B5EF4-FFF2-40B4-BE49-F238E27FC236}">
                <a16:creationId xmlns:a16="http://schemas.microsoft.com/office/drawing/2014/main" id="{42C0C6C8-4176-0FA9-44E3-CF44AFC81B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6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">
            <a:extLst>
              <a:ext uri="{FF2B5EF4-FFF2-40B4-BE49-F238E27FC236}">
                <a16:creationId xmlns:a16="http://schemas.microsoft.com/office/drawing/2014/main" id="{667DCAAB-BC8F-37AE-E906-ECBE573A53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04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">
            <a:extLst>
              <a:ext uri="{FF2B5EF4-FFF2-40B4-BE49-F238E27FC236}">
                <a16:creationId xmlns:a16="http://schemas.microsoft.com/office/drawing/2014/main" id="{A40E5FCA-3267-9E0C-06D4-0EAD725BAF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36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1">
            <a:extLst>
              <a:ext uri="{FF2B5EF4-FFF2-40B4-BE49-F238E27FC236}">
                <a16:creationId xmlns:a16="http://schemas.microsoft.com/office/drawing/2014/main" id="{96C52286-79A0-CA19-6E67-4A4E4BDE52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3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">
            <a:extLst>
              <a:ext uri="{FF2B5EF4-FFF2-40B4-BE49-F238E27FC236}">
                <a16:creationId xmlns:a16="http://schemas.microsoft.com/office/drawing/2014/main" id="{652F3989-AC57-2E20-52CC-29E0A560F0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6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3">
            <a:extLst>
              <a:ext uri="{FF2B5EF4-FFF2-40B4-BE49-F238E27FC236}">
                <a16:creationId xmlns:a16="http://schemas.microsoft.com/office/drawing/2014/main" id="{93495825-CABE-B479-689D-98619B5B98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53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">
            <a:extLst>
              <a:ext uri="{FF2B5EF4-FFF2-40B4-BE49-F238E27FC236}">
                <a16:creationId xmlns:a16="http://schemas.microsoft.com/office/drawing/2014/main" id="{1C395211-6BA5-09A5-0385-03A11090F4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85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Widescreen</PresentationFormat>
  <Paragraphs>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How to Write a Paragraph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Write a Paragraph</dc:title>
  <dc:creator>Zeeshan Khan</dc:creator>
  <cp:lastModifiedBy>Zeeshan Khan</cp:lastModifiedBy>
  <cp:revision>1</cp:revision>
  <dcterms:created xsi:type="dcterms:W3CDTF">2024-06-04T12:11:01Z</dcterms:created>
  <dcterms:modified xsi:type="dcterms:W3CDTF">2024-06-04T12:11:07Z</dcterms:modified>
</cp:coreProperties>
</file>