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4"/>
  </p:notesMasterIdLst>
  <p:sldIdLst>
    <p:sldId id="282" r:id="rId2"/>
    <p:sldId id="257" r:id="rId3"/>
    <p:sldId id="258" r:id="rId4"/>
    <p:sldId id="280" r:id="rId5"/>
    <p:sldId id="262" r:id="rId6"/>
    <p:sldId id="259" r:id="rId7"/>
    <p:sldId id="263" r:id="rId8"/>
    <p:sldId id="260" r:id="rId9"/>
    <p:sldId id="261" r:id="rId10"/>
    <p:sldId id="278" r:id="rId11"/>
    <p:sldId id="264" r:id="rId12"/>
    <p:sldId id="265" r:id="rId13"/>
    <p:sldId id="281" r:id="rId14"/>
    <p:sldId id="269" r:id="rId15"/>
    <p:sldId id="266" r:id="rId16"/>
    <p:sldId id="270" r:id="rId17"/>
    <p:sldId id="267" r:id="rId18"/>
    <p:sldId id="271" r:id="rId19"/>
    <p:sldId id="272" r:id="rId20"/>
    <p:sldId id="273" r:id="rId21"/>
    <p:sldId id="274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lbLBMdV3aMGdLH/js1YYLw==" hashData="8zfqEpVQESTWJlevAl74Gq5H3l1b5S+30czKBvAM1X6onplH4Kq899Srim8RICHfgsjMIhK0BMDGrPME9WsGE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2734" autoAdjust="0"/>
  </p:normalViewPr>
  <p:slideViewPr>
    <p:cSldViewPr snapToGrid="0" showGuides="1">
      <p:cViewPr varScale="1">
        <p:scale>
          <a:sx n="40" d="100"/>
          <a:sy n="40" d="100"/>
        </p:scale>
        <p:origin x="1440" y="42"/>
      </p:cViewPr>
      <p:guideLst>
        <p:guide orient="horz" pos="2160"/>
        <p:guide pos="37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FBAD3CBB-D611-4CDE-BA73-8ECC0AF9505A}"/>
    <pc:docChg chg="modSld">
      <pc:chgData name="Aizaz Khan" userId="33fcbba63301ba1b" providerId="LiveId" clId="{FBAD3CBB-D611-4CDE-BA73-8ECC0AF9505A}" dt="2023-01-24T13:34:04.279" v="7" actId="20577"/>
      <pc:docMkLst>
        <pc:docMk/>
      </pc:docMkLst>
      <pc:sldChg chg="modNotesTx">
        <pc:chgData name="Aizaz Khan" userId="33fcbba63301ba1b" providerId="LiveId" clId="{FBAD3CBB-D611-4CDE-BA73-8ECC0AF9505A}" dt="2023-01-24T13:33:13.190" v="0" actId="20577"/>
        <pc:sldMkLst>
          <pc:docMk/>
          <pc:sldMk cId="4222889123" sldId="257"/>
        </pc:sldMkLst>
      </pc:sldChg>
      <pc:sldChg chg="modNotesTx">
        <pc:chgData name="Aizaz Khan" userId="33fcbba63301ba1b" providerId="LiveId" clId="{FBAD3CBB-D611-4CDE-BA73-8ECC0AF9505A}" dt="2023-01-24T13:33:24.050" v="1" actId="20577"/>
        <pc:sldMkLst>
          <pc:docMk/>
          <pc:sldMk cId="3230930832" sldId="261"/>
        </pc:sldMkLst>
      </pc:sldChg>
      <pc:sldChg chg="modNotesTx">
        <pc:chgData name="Aizaz Khan" userId="33fcbba63301ba1b" providerId="LiveId" clId="{FBAD3CBB-D611-4CDE-BA73-8ECC0AF9505A}" dt="2023-01-24T13:33:34.075" v="2" actId="20577"/>
        <pc:sldMkLst>
          <pc:docMk/>
          <pc:sldMk cId="3930650729" sldId="265"/>
        </pc:sldMkLst>
      </pc:sldChg>
      <pc:sldChg chg="modNotesTx">
        <pc:chgData name="Aizaz Khan" userId="33fcbba63301ba1b" providerId="LiveId" clId="{FBAD3CBB-D611-4CDE-BA73-8ECC0AF9505A}" dt="2023-01-24T13:33:41.233" v="3" actId="20577"/>
        <pc:sldMkLst>
          <pc:docMk/>
          <pc:sldMk cId="2399634918" sldId="266"/>
        </pc:sldMkLst>
      </pc:sldChg>
      <pc:sldChg chg="modNotesTx">
        <pc:chgData name="Aizaz Khan" userId="33fcbba63301ba1b" providerId="LiveId" clId="{FBAD3CBB-D611-4CDE-BA73-8ECC0AF9505A}" dt="2023-01-24T13:33:53.240" v="5" actId="20577"/>
        <pc:sldMkLst>
          <pc:docMk/>
          <pc:sldMk cId="2163944408" sldId="267"/>
        </pc:sldMkLst>
      </pc:sldChg>
      <pc:sldChg chg="modNotesTx">
        <pc:chgData name="Aizaz Khan" userId="33fcbba63301ba1b" providerId="LiveId" clId="{FBAD3CBB-D611-4CDE-BA73-8ECC0AF9505A}" dt="2023-01-24T13:33:46.549" v="4" actId="20577"/>
        <pc:sldMkLst>
          <pc:docMk/>
          <pc:sldMk cId="167230613" sldId="270"/>
        </pc:sldMkLst>
      </pc:sldChg>
      <pc:sldChg chg="modNotesTx">
        <pc:chgData name="Aizaz Khan" userId="33fcbba63301ba1b" providerId="LiveId" clId="{FBAD3CBB-D611-4CDE-BA73-8ECC0AF9505A}" dt="2023-01-24T13:34:04.279" v="7" actId="20577"/>
        <pc:sldMkLst>
          <pc:docMk/>
          <pc:sldMk cId="1436871080" sldId="27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F672A6-EBB4-4BDA-84E8-F32A9F59CD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33AE41-6950-42B3-AA1B-5B40F5F06FEC}">
      <dgm:prSet/>
      <dgm:spPr/>
      <dgm:t>
        <a:bodyPr/>
        <a:lstStyle/>
        <a:p>
          <a:pPr rtl="0"/>
          <a:r>
            <a:rPr lang="en-US" b="1" u="none" dirty="0"/>
            <a:t>JOINTS</a:t>
          </a:r>
          <a:endParaRPr lang="en-US" u="none" dirty="0"/>
        </a:p>
      </dgm:t>
    </dgm:pt>
    <dgm:pt modelId="{A7C8AD9B-32D9-45CA-995C-2ADFD23AADF7}" type="parTrans" cxnId="{CAE39E11-FA8E-438B-894C-9BF1128AB780}">
      <dgm:prSet/>
      <dgm:spPr/>
      <dgm:t>
        <a:bodyPr/>
        <a:lstStyle/>
        <a:p>
          <a:endParaRPr lang="en-US"/>
        </a:p>
      </dgm:t>
    </dgm:pt>
    <dgm:pt modelId="{B1B547B8-7CAA-415D-98DE-B9D7A35BC65E}" type="sibTrans" cxnId="{CAE39E11-FA8E-438B-894C-9BF1128AB780}">
      <dgm:prSet/>
      <dgm:spPr/>
      <dgm:t>
        <a:bodyPr/>
        <a:lstStyle/>
        <a:p>
          <a:endParaRPr lang="en-US"/>
        </a:p>
      </dgm:t>
    </dgm:pt>
    <dgm:pt modelId="{D09DC463-31CA-405C-807F-8B1E5E8381DB}" type="pres">
      <dgm:prSet presAssocID="{48F672A6-EBB4-4BDA-84E8-F32A9F59CD0F}" presName="linear" presStyleCnt="0">
        <dgm:presLayoutVars>
          <dgm:animLvl val="lvl"/>
          <dgm:resizeHandles val="exact"/>
        </dgm:presLayoutVars>
      </dgm:prSet>
      <dgm:spPr/>
    </dgm:pt>
    <dgm:pt modelId="{C6D56250-FF6A-4F97-80F7-BC5EADD95FBF}" type="pres">
      <dgm:prSet presAssocID="{C133AE41-6950-42B3-AA1B-5B40F5F06FE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AE39E11-FA8E-438B-894C-9BF1128AB780}" srcId="{48F672A6-EBB4-4BDA-84E8-F32A9F59CD0F}" destId="{C133AE41-6950-42B3-AA1B-5B40F5F06FEC}" srcOrd="0" destOrd="0" parTransId="{A7C8AD9B-32D9-45CA-995C-2ADFD23AADF7}" sibTransId="{B1B547B8-7CAA-415D-98DE-B9D7A35BC65E}"/>
    <dgm:cxn modelId="{CFF0539F-BF6C-429A-9359-660F2A9EF3D4}" type="presOf" srcId="{48F672A6-EBB4-4BDA-84E8-F32A9F59CD0F}" destId="{D09DC463-31CA-405C-807F-8B1E5E8381DB}" srcOrd="0" destOrd="0" presId="urn:microsoft.com/office/officeart/2005/8/layout/vList2"/>
    <dgm:cxn modelId="{6E557DAB-D7D7-4544-987A-D000C33E73A0}" type="presOf" srcId="{C133AE41-6950-42B3-AA1B-5B40F5F06FEC}" destId="{C6D56250-FF6A-4F97-80F7-BC5EADD95FBF}" srcOrd="0" destOrd="0" presId="urn:microsoft.com/office/officeart/2005/8/layout/vList2"/>
    <dgm:cxn modelId="{0E469569-34C8-4C86-A56F-F567249BB1D3}" type="presParOf" srcId="{D09DC463-31CA-405C-807F-8B1E5E8381DB}" destId="{C6D56250-FF6A-4F97-80F7-BC5EADD95F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E5D0B3-039E-409B-9AB3-8C54F6DA80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EB5F21D-9247-4845-A83E-776F1E541F29}">
      <dgm:prSet custT="1"/>
      <dgm:spPr/>
      <dgm:t>
        <a:bodyPr/>
        <a:lstStyle/>
        <a:p>
          <a:pPr rtl="0"/>
          <a:r>
            <a:rPr lang="en-US" sz="3600" b="1" u="none" dirty="0"/>
            <a:t>Classification</a:t>
          </a:r>
          <a:r>
            <a:rPr lang="en-US" sz="5500" b="1" u="none" dirty="0"/>
            <a:t> </a:t>
          </a:r>
          <a:r>
            <a:rPr lang="en-US" sz="3600" b="1" u="none" dirty="0"/>
            <a:t>of joints</a:t>
          </a:r>
          <a:endParaRPr lang="en-US" sz="3600" u="none" dirty="0"/>
        </a:p>
      </dgm:t>
    </dgm:pt>
    <dgm:pt modelId="{99DF761D-3382-43B8-B4D1-441DCE7ADD30}" type="parTrans" cxnId="{00EA0435-CC51-4CE5-B74B-CADCB6189FAF}">
      <dgm:prSet/>
      <dgm:spPr/>
      <dgm:t>
        <a:bodyPr/>
        <a:lstStyle/>
        <a:p>
          <a:endParaRPr lang="en-US"/>
        </a:p>
      </dgm:t>
    </dgm:pt>
    <dgm:pt modelId="{04716C3E-15EE-431B-91B1-949C3B963567}" type="sibTrans" cxnId="{00EA0435-CC51-4CE5-B74B-CADCB6189FAF}">
      <dgm:prSet/>
      <dgm:spPr/>
      <dgm:t>
        <a:bodyPr/>
        <a:lstStyle/>
        <a:p>
          <a:endParaRPr lang="en-US"/>
        </a:p>
      </dgm:t>
    </dgm:pt>
    <dgm:pt modelId="{F8EA3EBC-1E54-4C27-A8A1-E53F0CDB0CE1}" type="pres">
      <dgm:prSet presAssocID="{5DE5D0B3-039E-409B-9AB3-8C54F6DA801C}" presName="linear" presStyleCnt="0">
        <dgm:presLayoutVars>
          <dgm:animLvl val="lvl"/>
          <dgm:resizeHandles val="exact"/>
        </dgm:presLayoutVars>
      </dgm:prSet>
      <dgm:spPr/>
    </dgm:pt>
    <dgm:pt modelId="{B6195F45-D22E-4182-BAC2-EAEA5FF278AB}" type="pres">
      <dgm:prSet presAssocID="{FEB5F21D-9247-4845-A83E-776F1E541F29}" presName="parentText" presStyleLbl="node1" presStyleIdx="0" presStyleCnt="1" custLinFactNeighborY="-46917">
        <dgm:presLayoutVars>
          <dgm:chMax val="0"/>
          <dgm:bulletEnabled val="1"/>
        </dgm:presLayoutVars>
      </dgm:prSet>
      <dgm:spPr/>
    </dgm:pt>
  </dgm:ptLst>
  <dgm:cxnLst>
    <dgm:cxn modelId="{00EA0435-CC51-4CE5-B74B-CADCB6189FAF}" srcId="{5DE5D0B3-039E-409B-9AB3-8C54F6DA801C}" destId="{FEB5F21D-9247-4845-A83E-776F1E541F29}" srcOrd="0" destOrd="0" parTransId="{99DF761D-3382-43B8-B4D1-441DCE7ADD30}" sibTransId="{04716C3E-15EE-431B-91B1-949C3B963567}"/>
    <dgm:cxn modelId="{AE171C43-8337-4C3E-AAF7-9DD6511E8391}" type="presOf" srcId="{FEB5F21D-9247-4845-A83E-776F1E541F29}" destId="{B6195F45-D22E-4182-BAC2-EAEA5FF278AB}" srcOrd="0" destOrd="0" presId="urn:microsoft.com/office/officeart/2005/8/layout/vList2"/>
    <dgm:cxn modelId="{EE4664FC-CFD9-46EA-8D36-8CFC08198C9C}" type="presOf" srcId="{5DE5D0B3-039E-409B-9AB3-8C54F6DA801C}" destId="{F8EA3EBC-1E54-4C27-A8A1-E53F0CDB0CE1}" srcOrd="0" destOrd="0" presId="urn:microsoft.com/office/officeart/2005/8/layout/vList2"/>
    <dgm:cxn modelId="{44A2E0D1-526D-4C01-B238-376A9301792E}" type="presParOf" srcId="{F8EA3EBC-1E54-4C27-A8A1-E53F0CDB0CE1}" destId="{B6195F45-D22E-4182-BAC2-EAEA5FF278A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B600F8-BA6A-4425-AF09-2105490FF40A}" type="doc">
      <dgm:prSet loTypeId="urn:microsoft.com/office/officeart/2005/8/layout/orgChart1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PK"/>
        </a:p>
      </dgm:t>
    </dgm:pt>
    <dgm:pt modelId="{42350D7E-2520-4963-A56E-9D57843CF24B}">
      <dgm:prSet phldrT="[Text]" custT="1"/>
      <dgm:spPr>
        <a:solidFill>
          <a:schemeClr val="accent4">
            <a:lumMod val="20000"/>
            <a:lumOff val="80000"/>
          </a:schemeClr>
        </a:solidFill>
        <a:ln w="76200">
          <a:solidFill>
            <a:schemeClr val="accent4"/>
          </a:solidFill>
        </a:ln>
      </dgm:spPr>
      <dgm:t>
        <a:bodyPr/>
        <a:lstStyle/>
        <a:p>
          <a:r>
            <a:rPr lang="en-US" sz="2400" b="1" dirty="0"/>
            <a:t>JOINTS Classification</a:t>
          </a:r>
          <a:endParaRPr lang="en-PK" sz="2400" b="1" dirty="0"/>
        </a:p>
      </dgm:t>
    </dgm:pt>
    <dgm:pt modelId="{60FB5CC5-CE8F-479F-AB2F-79F4187471E0}" type="parTrans" cxnId="{B646EE82-B9CC-4A10-AE12-AE70889AA68B}">
      <dgm:prSet/>
      <dgm:spPr/>
      <dgm:t>
        <a:bodyPr/>
        <a:lstStyle/>
        <a:p>
          <a:endParaRPr lang="en-PK"/>
        </a:p>
      </dgm:t>
    </dgm:pt>
    <dgm:pt modelId="{A9B57CA7-2903-4460-9F0B-962ECE65B49B}" type="sibTrans" cxnId="{B646EE82-B9CC-4A10-AE12-AE70889AA68B}">
      <dgm:prSet/>
      <dgm:spPr/>
      <dgm:t>
        <a:bodyPr/>
        <a:lstStyle/>
        <a:p>
          <a:endParaRPr lang="en-PK"/>
        </a:p>
      </dgm:t>
    </dgm:pt>
    <dgm:pt modelId="{4DC647B3-05C8-4BEB-BE3D-4BC42068993D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/>
            <a:t>Structura</a:t>
          </a:r>
          <a:r>
            <a:rPr lang="en-US" sz="1400" dirty="0"/>
            <a:t>l</a:t>
          </a:r>
          <a:endParaRPr lang="en-PK" sz="1400" dirty="0"/>
        </a:p>
      </dgm:t>
    </dgm:pt>
    <dgm:pt modelId="{DBB44958-2D97-49A8-9724-E023F3740683}" type="parTrans" cxnId="{C8643CEF-C75A-402E-895D-50450CD271EB}">
      <dgm:prSet/>
      <dgm:spPr/>
      <dgm:t>
        <a:bodyPr/>
        <a:lstStyle/>
        <a:p>
          <a:endParaRPr lang="en-PK"/>
        </a:p>
      </dgm:t>
    </dgm:pt>
    <dgm:pt modelId="{1F8327F8-1706-4153-97CB-9661BAC0FB6F}" type="sibTrans" cxnId="{C8643CEF-C75A-402E-895D-50450CD271EB}">
      <dgm:prSet/>
      <dgm:spPr/>
      <dgm:t>
        <a:bodyPr/>
        <a:lstStyle/>
        <a:p>
          <a:endParaRPr lang="en-PK"/>
        </a:p>
      </dgm:t>
    </dgm:pt>
    <dgm:pt modelId="{461B6219-6C7E-406C-9AED-107404107121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/>
            <a:t>Functional</a:t>
          </a:r>
          <a:endParaRPr lang="en-PK" sz="1600" b="1" dirty="0"/>
        </a:p>
      </dgm:t>
    </dgm:pt>
    <dgm:pt modelId="{33C74921-AE56-4B9E-AA43-3DC1250BEF19}" type="parTrans" cxnId="{5E364396-D320-46D6-BBC5-BB966C4C1C6D}">
      <dgm:prSet/>
      <dgm:spPr/>
      <dgm:t>
        <a:bodyPr/>
        <a:lstStyle/>
        <a:p>
          <a:endParaRPr lang="en-PK"/>
        </a:p>
      </dgm:t>
    </dgm:pt>
    <dgm:pt modelId="{0B68DFBD-B803-4D9B-9426-C64047281BFC}" type="sibTrans" cxnId="{5E364396-D320-46D6-BBC5-BB966C4C1C6D}">
      <dgm:prSet/>
      <dgm:spPr/>
      <dgm:t>
        <a:bodyPr/>
        <a:lstStyle/>
        <a:p>
          <a:endParaRPr lang="en-PK"/>
        </a:p>
      </dgm:t>
    </dgm:pt>
    <dgm:pt modelId="{9792DB4C-AC99-49B7-8F44-2472EB3A8BC0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/>
            <a:t>Regional</a:t>
          </a:r>
          <a:endParaRPr lang="en-PK" sz="1600" b="1" dirty="0"/>
        </a:p>
      </dgm:t>
    </dgm:pt>
    <dgm:pt modelId="{4F3C7A64-9B5B-48F8-A52B-3322E127322C}" type="parTrans" cxnId="{E2F22730-6DC9-4A7C-826E-B799F3EF3EEF}">
      <dgm:prSet/>
      <dgm:spPr/>
      <dgm:t>
        <a:bodyPr/>
        <a:lstStyle/>
        <a:p>
          <a:endParaRPr lang="en-PK"/>
        </a:p>
      </dgm:t>
    </dgm:pt>
    <dgm:pt modelId="{BD3EE3A9-BF11-4093-A079-C5A0F021AE29}" type="sibTrans" cxnId="{E2F22730-6DC9-4A7C-826E-B799F3EF3EEF}">
      <dgm:prSet/>
      <dgm:spPr/>
      <dgm:t>
        <a:bodyPr/>
        <a:lstStyle/>
        <a:p>
          <a:endParaRPr lang="en-PK"/>
        </a:p>
      </dgm:t>
    </dgm:pt>
    <dgm:pt modelId="{5806D789-6A89-4913-9FD9-3F9AD43A293F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/>
            <a:t>No. Of Articulating bones</a:t>
          </a:r>
          <a:endParaRPr lang="en-PK" sz="1600" b="1" dirty="0"/>
        </a:p>
      </dgm:t>
    </dgm:pt>
    <dgm:pt modelId="{2D9A66F8-C85B-4757-BC0B-23A844657606}" type="parTrans" cxnId="{FF103F86-9392-4634-BD02-88470A072937}">
      <dgm:prSet/>
      <dgm:spPr/>
      <dgm:t>
        <a:bodyPr/>
        <a:lstStyle/>
        <a:p>
          <a:endParaRPr lang="en-PK"/>
        </a:p>
      </dgm:t>
    </dgm:pt>
    <dgm:pt modelId="{3B9F4904-6138-4D8F-9398-8A536C8AADB1}" type="sibTrans" cxnId="{FF103F86-9392-4634-BD02-88470A072937}">
      <dgm:prSet/>
      <dgm:spPr/>
      <dgm:t>
        <a:bodyPr/>
        <a:lstStyle/>
        <a:p>
          <a:endParaRPr lang="en-PK"/>
        </a:p>
      </dgm:t>
    </dgm:pt>
    <dgm:pt modelId="{0CB10E61-4860-4CC5-8C61-011FF2F08F1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Fibrous</a:t>
          </a:r>
          <a:endParaRPr lang="en-PK" b="1" dirty="0"/>
        </a:p>
      </dgm:t>
    </dgm:pt>
    <dgm:pt modelId="{93B7FC7E-7EAF-4B5A-A58F-BE89BDE38E42}" type="parTrans" cxnId="{0133D0A2-E01F-4D7E-9DC3-02B3542B70EC}">
      <dgm:prSet/>
      <dgm:spPr/>
      <dgm:t>
        <a:bodyPr/>
        <a:lstStyle/>
        <a:p>
          <a:endParaRPr lang="en-PK"/>
        </a:p>
      </dgm:t>
    </dgm:pt>
    <dgm:pt modelId="{679EAE31-D349-4C7D-8041-BB7C6FF7EEAE}" type="sibTrans" cxnId="{0133D0A2-E01F-4D7E-9DC3-02B3542B70EC}">
      <dgm:prSet/>
      <dgm:spPr/>
      <dgm:t>
        <a:bodyPr/>
        <a:lstStyle/>
        <a:p>
          <a:endParaRPr lang="en-PK"/>
        </a:p>
      </dgm:t>
    </dgm:pt>
    <dgm:pt modelId="{FCD9438F-6EDC-4ED7-882F-E9BE2BDF1D08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Cartilaginous</a:t>
          </a:r>
          <a:endParaRPr lang="en-PK" b="1" dirty="0"/>
        </a:p>
      </dgm:t>
    </dgm:pt>
    <dgm:pt modelId="{824AFA8D-7648-4C79-A36B-1DF3FA3201E7}" type="parTrans" cxnId="{AE1DD18D-4C01-4FBA-A214-FA78FCF85229}">
      <dgm:prSet/>
      <dgm:spPr/>
      <dgm:t>
        <a:bodyPr/>
        <a:lstStyle/>
        <a:p>
          <a:endParaRPr lang="en-PK"/>
        </a:p>
      </dgm:t>
    </dgm:pt>
    <dgm:pt modelId="{50BFCA07-DAA8-4C2D-8AA9-68C8686667E9}" type="sibTrans" cxnId="{AE1DD18D-4C01-4FBA-A214-FA78FCF85229}">
      <dgm:prSet/>
      <dgm:spPr/>
      <dgm:t>
        <a:bodyPr/>
        <a:lstStyle/>
        <a:p>
          <a:endParaRPr lang="en-PK"/>
        </a:p>
      </dgm:t>
    </dgm:pt>
    <dgm:pt modelId="{5A6D566A-B8D5-40BA-B8BA-48DD71088CF5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Synovial</a:t>
          </a:r>
          <a:endParaRPr lang="en-PK" b="1" dirty="0"/>
        </a:p>
      </dgm:t>
    </dgm:pt>
    <dgm:pt modelId="{FEEA4609-2E34-4A64-989A-823D55F77CDC}" type="parTrans" cxnId="{C67F2CA4-CD61-4587-A0D6-4B24093B004B}">
      <dgm:prSet/>
      <dgm:spPr/>
      <dgm:t>
        <a:bodyPr/>
        <a:lstStyle/>
        <a:p>
          <a:endParaRPr lang="en-PK"/>
        </a:p>
      </dgm:t>
    </dgm:pt>
    <dgm:pt modelId="{65F48F62-EA37-4090-AA44-0EC2A22280DC}" type="sibTrans" cxnId="{C67F2CA4-CD61-4587-A0D6-4B24093B004B}">
      <dgm:prSet/>
      <dgm:spPr/>
      <dgm:t>
        <a:bodyPr/>
        <a:lstStyle/>
        <a:p>
          <a:endParaRPr lang="en-PK"/>
        </a:p>
      </dgm:t>
    </dgm:pt>
    <dgm:pt modelId="{43F98830-9537-4652-A069-2BA79F76FE66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Synarthrosis</a:t>
          </a:r>
          <a:endParaRPr lang="en-PK" b="1" dirty="0"/>
        </a:p>
      </dgm:t>
    </dgm:pt>
    <dgm:pt modelId="{621E9312-B16F-4CB5-9CAF-B453118D8771}" type="parTrans" cxnId="{E55B26E3-2681-407C-BF2C-61D367170D6F}">
      <dgm:prSet/>
      <dgm:spPr/>
      <dgm:t>
        <a:bodyPr/>
        <a:lstStyle/>
        <a:p>
          <a:endParaRPr lang="en-PK"/>
        </a:p>
      </dgm:t>
    </dgm:pt>
    <dgm:pt modelId="{7DAD7AB8-9212-42D9-B246-43AC78140BA4}" type="sibTrans" cxnId="{E55B26E3-2681-407C-BF2C-61D367170D6F}">
      <dgm:prSet/>
      <dgm:spPr/>
      <dgm:t>
        <a:bodyPr/>
        <a:lstStyle/>
        <a:p>
          <a:endParaRPr lang="en-PK"/>
        </a:p>
      </dgm:t>
    </dgm:pt>
    <dgm:pt modelId="{010151F8-EA0F-466E-8E81-B77079A731F4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Amphiarthrosis</a:t>
          </a:r>
          <a:endParaRPr lang="en-PK" b="1" dirty="0"/>
        </a:p>
      </dgm:t>
    </dgm:pt>
    <dgm:pt modelId="{8C19E0FD-02C7-46E8-94A7-1D67D332B80E}" type="parTrans" cxnId="{F90474E1-06EB-4FD5-B46B-1719013BD24B}">
      <dgm:prSet/>
      <dgm:spPr/>
      <dgm:t>
        <a:bodyPr/>
        <a:lstStyle/>
        <a:p>
          <a:endParaRPr lang="en-PK"/>
        </a:p>
      </dgm:t>
    </dgm:pt>
    <dgm:pt modelId="{35ECC70D-DA6D-4143-8459-BDFCED875EE0}" type="sibTrans" cxnId="{F90474E1-06EB-4FD5-B46B-1719013BD24B}">
      <dgm:prSet/>
      <dgm:spPr/>
      <dgm:t>
        <a:bodyPr/>
        <a:lstStyle/>
        <a:p>
          <a:endParaRPr lang="en-PK"/>
        </a:p>
      </dgm:t>
    </dgm:pt>
    <dgm:pt modelId="{2D19A719-C10D-43C6-8920-FD8E13A7685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Diarthrosis</a:t>
          </a:r>
          <a:endParaRPr lang="en-PK" b="1" dirty="0"/>
        </a:p>
      </dgm:t>
    </dgm:pt>
    <dgm:pt modelId="{0F94E411-D2AD-433A-8B10-4C157CBC8093}" type="parTrans" cxnId="{E235CFC1-FDE9-4A3E-A729-8B137593A50A}">
      <dgm:prSet/>
      <dgm:spPr/>
      <dgm:t>
        <a:bodyPr/>
        <a:lstStyle/>
        <a:p>
          <a:endParaRPr lang="en-PK"/>
        </a:p>
      </dgm:t>
    </dgm:pt>
    <dgm:pt modelId="{266B5F68-0D2D-4C0A-B7D6-00EF4CFDE61E}" type="sibTrans" cxnId="{E235CFC1-FDE9-4A3E-A729-8B137593A50A}">
      <dgm:prSet/>
      <dgm:spPr/>
      <dgm:t>
        <a:bodyPr/>
        <a:lstStyle/>
        <a:p>
          <a:endParaRPr lang="en-PK"/>
        </a:p>
      </dgm:t>
    </dgm:pt>
    <dgm:pt modelId="{8E218731-FAB2-4A21-AF11-EE54A2E42F48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Skull type</a:t>
          </a:r>
          <a:endParaRPr lang="en-PK" b="1" dirty="0"/>
        </a:p>
      </dgm:t>
    </dgm:pt>
    <dgm:pt modelId="{383334EE-3CDC-428A-A444-41970DF6E403}" type="parTrans" cxnId="{9BF36863-9699-4EE0-8B31-964690CE97D3}">
      <dgm:prSet/>
      <dgm:spPr/>
      <dgm:t>
        <a:bodyPr/>
        <a:lstStyle/>
        <a:p>
          <a:endParaRPr lang="en-PK"/>
        </a:p>
      </dgm:t>
    </dgm:pt>
    <dgm:pt modelId="{1A561BA2-24C3-4070-960C-CF0828B129F3}" type="sibTrans" cxnId="{9BF36863-9699-4EE0-8B31-964690CE97D3}">
      <dgm:prSet/>
      <dgm:spPr/>
      <dgm:t>
        <a:bodyPr/>
        <a:lstStyle/>
        <a:p>
          <a:endParaRPr lang="en-PK"/>
        </a:p>
      </dgm:t>
    </dgm:pt>
    <dgm:pt modelId="{442A2F18-BBB8-409B-B20D-3A16594407E1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Vertebral type</a:t>
          </a:r>
          <a:endParaRPr lang="en-PK" b="1" dirty="0"/>
        </a:p>
      </dgm:t>
    </dgm:pt>
    <dgm:pt modelId="{0C802093-1712-4586-801D-B4DC72A6E35F}" type="parTrans" cxnId="{9BFD93B6-36D6-44E3-92A0-4FF00208CFCF}">
      <dgm:prSet/>
      <dgm:spPr/>
      <dgm:t>
        <a:bodyPr/>
        <a:lstStyle/>
        <a:p>
          <a:endParaRPr lang="en-PK"/>
        </a:p>
      </dgm:t>
    </dgm:pt>
    <dgm:pt modelId="{5F13189F-9EAA-4B0D-B216-B4CA7CB0F6CF}" type="sibTrans" cxnId="{9BFD93B6-36D6-44E3-92A0-4FF00208CFCF}">
      <dgm:prSet/>
      <dgm:spPr/>
      <dgm:t>
        <a:bodyPr/>
        <a:lstStyle/>
        <a:p>
          <a:endParaRPr lang="en-PK"/>
        </a:p>
      </dgm:t>
    </dgm:pt>
    <dgm:pt modelId="{10107412-2FF4-4A33-80E7-D98A7B335B01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Limb type</a:t>
          </a:r>
          <a:endParaRPr lang="en-PK" b="1" dirty="0"/>
        </a:p>
      </dgm:t>
    </dgm:pt>
    <dgm:pt modelId="{784EA019-FB92-4830-BD16-C864FDAACC67}" type="parTrans" cxnId="{5B408130-9416-468E-B50C-ED431AE04E82}">
      <dgm:prSet/>
      <dgm:spPr/>
      <dgm:t>
        <a:bodyPr/>
        <a:lstStyle/>
        <a:p>
          <a:endParaRPr lang="en-PK"/>
        </a:p>
      </dgm:t>
    </dgm:pt>
    <dgm:pt modelId="{290A85D7-0005-4A22-AE09-154F927C9B31}" type="sibTrans" cxnId="{5B408130-9416-468E-B50C-ED431AE04E82}">
      <dgm:prSet/>
      <dgm:spPr/>
      <dgm:t>
        <a:bodyPr/>
        <a:lstStyle/>
        <a:p>
          <a:endParaRPr lang="en-PK"/>
        </a:p>
      </dgm:t>
    </dgm:pt>
    <dgm:pt modelId="{20288343-E936-4D3C-B24F-3095F109CB2B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Simple</a:t>
          </a:r>
          <a:endParaRPr lang="en-PK" b="1" dirty="0"/>
        </a:p>
      </dgm:t>
    </dgm:pt>
    <dgm:pt modelId="{5AFEAF71-84A9-4666-86AB-6728B9293F57}" type="parTrans" cxnId="{35E9F32A-C9B6-40B2-BA10-3FA3D54C7458}">
      <dgm:prSet/>
      <dgm:spPr/>
      <dgm:t>
        <a:bodyPr/>
        <a:lstStyle/>
        <a:p>
          <a:endParaRPr lang="en-PK"/>
        </a:p>
      </dgm:t>
    </dgm:pt>
    <dgm:pt modelId="{190FBA8D-BCFE-407C-A42E-539D7B9ED8D6}" type="sibTrans" cxnId="{35E9F32A-C9B6-40B2-BA10-3FA3D54C7458}">
      <dgm:prSet/>
      <dgm:spPr/>
      <dgm:t>
        <a:bodyPr/>
        <a:lstStyle/>
        <a:p>
          <a:endParaRPr lang="en-PK"/>
        </a:p>
      </dgm:t>
    </dgm:pt>
    <dgm:pt modelId="{E1F3930A-55AB-4B07-8598-B0EF4D02BADA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Compound</a:t>
          </a:r>
          <a:endParaRPr lang="en-PK" b="1" dirty="0"/>
        </a:p>
      </dgm:t>
    </dgm:pt>
    <dgm:pt modelId="{5C84F919-4152-42A3-A9D1-536ABB0D19FB}" type="parTrans" cxnId="{3ACAF965-8463-46EA-A387-1FD889620FAD}">
      <dgm:prSet/>
      <dgm:spPr/>
      <dgm:t>
        <a:bodyPr/>
        <a:lstStyle/>
        <a:p>
          <a:endParaRPr lang="en-PK"/>
        </a:p>
      </dgm:t>
    </dgm:pt>
    <dgm:pt modelId="{D6B89A29-5BE8-4C13-8B0A-D818CFBE52DC}" type="sibTrans" cxnId="{3ACAF965-8463-46EA-A387-1FD889620FAD}">
      <dgm:prSet/>
      <dgm:spPr/>
      <dgm:t>
        <a:bodyPr/>
        <a:lstStyle/>
        <a:p>
          <a:endParaRPr lang="en-PK"/>
        </a:p>
      </dgm:t>
    </dgm:pt>
    <dgm:pt modelId="{EA86E859-4E2B-4706-8853-1FCF13B6B7EA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b="1" dirty="0"/>
            <a:t>Complex</a:t>
          </a:r>
          <a:endParaRPr lang="en-PK" b="1" dirty="0"/>
        </a:p>
      </dgm:t>
    </dgm:pt>
    <dgm:pt modelId="{BB4DA496-1B09-4C0A-85CB-6824B0620CD8}" type="parTrans" cxnId="{543D8F5D-4A7A-4882-BF2A-F08A7E26B6D2}">
      <dgm:prSet/>
      <dgm:spPr/>
      <dgm:t>
        <a:bodyPr/>
        <a:lstStyle/>
        <a:p>
          <a:endParaRPr lang="en-PK"/>
        </a:p>
      </dgm:t>
    </dgm:pt>
    <dgm:pt modelId="{F2089518-C55B-49FE-9A9D-BC166CC69890}" type="sibTrans" cxnId="{543D8F5D-4A7A-4882-BF2A-F08A7E26B6D2}">
      <dgm:prSet/>
      <dgm:spPr/>
      <dgm:t>
        <a:bodyPr/>
        <a:lstStyle/>
        <a:p>
          <a:endParaRPr lang="en-PK"/>
        </a:p>
      </dgm:t>
    </dgm:pt>
    <dgm:pt modelId="{FF19631A-60CD-45D1-AF2B-ACE2FD46B409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Suture</a:t>
          </a:r>
          <a:endParaRPr lang="en-PK" dirty="0"/>
        </a:p>
      </dgm:t>
    </dgm:pt>
    <dgm:pt modelId="{5ADB3CEA-2B8E-48FD-8DF5-AD47E87A2EE9}" type="parTrans" cxnId="{6C64A74A-AE57-485F-B647-3F8FC3351A7E}">
      <dgm:prSet/>
      <dgm:spPr/>
      <dgm:t>
        <a:bodyPr/>
        <a:lstStyle/>
        <a:p>
          <a:endParaRPr lang="en-PK"/>
        </a:p>
      </dgm:t>
    </dgm:pt>
    <dgm:pt modelId="{D8A4DD58-85D9-491F-86B9-8A613C9D9A4B}" type="sibTrans" cxnId="{6C64A74A-AE57-485F-B647-3F8FC3351A7E}">
      <dgm:prSet/>
      <dgm:spPr/>
      <dgm:t>
        <a:bodyPr/>
        <a:lstStyle/>
        <a:p>
          <a:endParaRPr lang="en-PK"/>
        </a:p>
      </dgm:t>
    </dgm:pt>
    <dgm:pt modelId="{43B2A45B-2ED6-44E7-BE0A-056292E9BD80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Gomphosis</a:t>
          </a:r>
          <a:endParaRPr lang="en-PK" dirty="0"/>
        </a:p>
      </dgm:t>
    </dgm:pt>
    <dgm:pt modelId="{6D0602D5-53FB-4870-B745-40E80B50F0EE}" type="parTrans" cxnId="{B0C1D728-14CC-4B60-B19A-B5802FF7F371}">
      <dgm:prSet/>
      <dgm:spPr/>
      <dgm:t>
        <a:bodyPr/>
        <a:lstStyle/>
        <a:p>
          <a:endParaRPr lang="en-PK"/>
        </a:p>
      </dgm:t>
    </dgm:pt>
    <dgm:pt modelId="{A539F668-0AE5-42BC-A732-9FA203D8CAEA}" type="sibTrans" cxnId="{B0C1D728-14CC-4B60-B19A-B5802FF7F371}">
      <dgm:prSet/>
      <dgm:spPr/>
      <dgm:t>
        <a:bodyPr/>
        <a:lstStyle/>
        <a:p>
          <a:endParaRPr lang="en-PK"/>
        </a:p>
      </dgm:t>
    </dgm:pt>
    <dgm:pt modelId="{BF5BA899-774C-4012-9317-939394EFA5CF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Syndesmosis</a:t>
          </a:r>
          <a:endParaRPr lang="en-PK" dirty="0"/>
        </a:p>
      </dgm:t>
    </dgm:pt>
    <dgm:pt modelId="{3B105373-0F42-4317-9226-75BA85E3285B}" type="parTrans" cxnId="{FCFB123F-9847-4DAE-9ECC-7F01E4FEDC86}">
      <dgm:prSet/>
      <dgm:spPr/>
      <dgm:t>
        <a:bodyPr/>
        <a:lstStyle/>
        <a:p>
          <a:endParaRPr lang="en-PK"/>
        </a:p>
      </dgm:t>
    </dgm:pt>
    <dgm:pt modelId="{328E7A5F-62E7-4790-B6A8-63FBB3562D9F}" type="sibTrans" cxnId="{FCFB123F-9847-4DAE-9ECC-7F01E4FEDC86}">
      <dgm:prSet/>
      <dgm:spPr/>
      <dgm:t>
        <a:bodyPr/>
        <a:lstStyle/>
        <a:p>
          <a:endParaRPr lang="en-PK"/>
        </a:p>
      </dgm:t>
    </dgm:pt>
    <dgm:pt modelId="{7C71228F-F438-4715-9FB8-62A909D755FB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Primary Cartilaginous</a:t>
          </a:r>
          <a:endParaRPr lang="en-PK" dirty="0"/>
        </a:p>
      </dgm:t>
    </dgm:pt>
    <dgm:pt modelId="{EB490E20-A453-4FDF-994F-ABC115C14F99}" type="parTrans" cxnId="{26F46CE5-B056-4A3B-91F5-BE48EC5120BB}">
      <dgm:prSet/>
      <dgm:spPr/>
      <dgm:t>
        <a:bodyPr/>
        <a:lstStyle/>
        <a:p>
          <a:endParaRPr lang="en-PK"/>
        </a:p>
      </dgm:t>
    </dgm:pt>
    <dgm:pt modelId="{175A2EA7-DF0B-4FD6-9D5C-44F13E9B2415}" type="sibTrans" cxnId="{26F46CE5-B056-4A3B-91F5-BE48EC5120BB}">
      <dgm:prSet/>
      <dgm:spPr/>
      <dgm:t>
        <a:bodyPr/>
        <a:lstStyle/>
        <a:p>
          <a:endParaRPr lang="en-PK"/>
        </a:p>
      </dgm:t>
    </dgm:pt>
    <dgm:pt modelId="{59358F4C-7B59-454C-8B43-1F113D939A0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Secondary Cartilaginous</a:t>
          </a:r>
          <a:endParaRPr lang="en-PK" dirty="0"/>
        </a:p>
      </dgm:t>
    </dgm:pt>
    <dgm:pt modelId="{8DA1CE0D-D7DB-4328-B16D-553D5985BA6B}" type="parTrans" cxnId="{7829BCEF-8922-4A80-8503-C98575BB7846}">
      <dgm:prSet/>
      <dgm:spPr/>
      <dgm:t>
        <a:bodyPr/>
        <a:lstStyle/>
        <a:p>
          <a:endParaRPr lang="en-PK"/>
        </a:p>
      </dgm:t>
    </dgm:pt>
    <dgm:pt modelId="{AC9CDFB3-358B-4BC6-988D-122C259B639C}" type="sibTrans" cxnId="{7829BCEF-8922-4A80-8503-C98575BB7846}">
      <dgm:prSet/>
      <dgm:spPr/>
      <dgm:t>
        <a:bodyPr/>
        <a:lstStyle/>
        <a:p>
          <a:endParaRPr lang="en-PK"/>
        </a:p>
      </dgm:t>
    </dgm:pt>
    <dgm:pt modelId="{7622C457-697F-4302-899F-ACEAFEB6E5F0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Ball and Socket</a:t>
          </a:r>
        </a:p>
        <a:p>
          <a:r>
            <a:rPr lang="en-US" dirty="0"/>
            <a:t>Saddle</a:t>
          </a:r>
        </a:p>
        <a:p>
          <a:r>
            <a:rPr lang="en-US" dirty="0"/>
            <a:t>Condylar</a:t>
          </a:r>
        </a:p>
        <a:p>
          <a:r>
            <a:rPr lang="en-US" dirty="0"/>
            <a:t>Ellipsoid</a:t>
          </a:r>
        </a:p>
        <a:p>
          <a:r>
            <a:rPr lang="en-US" dirty="0"/>
            <a:t>Hinge</a:t>
          </a:r>
        </a:p>
        <a:p>
          <a:r>
            <a:rPr lang="en-US" dirty="0"/>
            <a:t>Pivot</a:t>
          </a:r>
        </a:p>
        <a:p>
          <a:r>
            <a:rPr lang="en-US" dirty="0"/>
            <a:t>Plane</a:t>
          </a:r>
        </a:p>
        <a:p>
          <a:endParaRPr lang="en-PK" dirty="0"/>
        </a:p>
      </dgm:t>
    </dgm:pt>
    <dgm:pt modelId="{BD0C97C4-92E1-4AFB-9237-5F5779D95EF5}" type="parTrans" cxnId="{3BFE5B4A-EDBE-4539-8F98-B78D9D943607}">
      <dgm:prSet/>
      <dgm:spPr/>
      <dgm:t>
        <a:bodyPr/>
        <a:lstStyle/>
        <a:p>
          <a:endParaRPr lang="en-PK"/>
        </a:p>
      </dgm:t>
    </dgm:pt>
    <dgm:pt modelId="{5657651B-5CC9-4F5C-BFCD-E36A417E117F}" type="sibTrans" cxnId="{3BFE5B4A-EDBE-4539-8F98-B78D9D943607}">
      <dgm:prSet/>
      <dgm:spPr/>
      <dgm:t>
        <a:bodyPr/>
        <a:lstStyle/>
        <a:p>
          <a:endParaRPr lang="en-PK"/>
        </a:p>
      </dgm:t>
    </dgm:pt>
    <dgm:pt modelId="{1ACDF8D3-E3A8-44E2-BDDD-AD831C3C4D2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Immovable joints</a:t>
          </a:r>
          <a:endParaRPr lang="en-PK" dirty="0"/>
        </a:p>
      </dgm:t>
    </dgm:pt>
    <dgm:pt modelId="{3FEA1E88-5D38-4BA9-BB72-FB011BFA7379}" type="parTrans" cxnId="{6A3D2FF1-1CB8-45E1-90EE-A91DBE3CDE88}">
      <dgm:prSet/>
      <dgm:spPr/>
      <dgm:t>
        <a:bodyPr/>
        <a:lstStyle/>
        <a:p>
          <a:endParaRPr lang="en-PK"/>
        </a:p>
      </dgm:t>
    </dgm:pt>
    <dgm:pt modelId="{98200CA9-9370-4B17-BA9C-841C311F9DF9}" type="sibTrans" cxnId="{6A3D2FF1-1CB8-45E1-90EE-A91DBE3CDE88}">
      <dgm:prSet/>
      <dgm:spPr/>
      <dgm:t>
        <a:bodyPr/>
        <a:lstStyle/>
        <a:p>
          <a:endParaRPr lang="en-PK"/>
        </a:p>
      </dgm:t>
    </dgm:pt>
    <dgm:pt modelId="{B0BEBCAF-9FAE-4334-B465-30A92DC3AD3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Slightly Movable Joints</a:t>
          </a:r>
          <a:endParaRPr lang="en-PK" dirty="0"/>
        </a:p>
      </dgm:t>
    </dgm:pt>
    <dgm:pt modelId="{84E70A25-CA6E-4F69-B798-DC06B4C1D30F}" type="parTrans" cxnId="{A7E6D10D-E2F5-4AD3-863C-1B0B8E2543D2}">
      <dgm:prSet/>
      <dgm:spPr/>
      <dgm:t>
        <a:bodyPr/>
        <a:lstStyle/>
        <a:p>
          <a:endParaRPr lang="en-PK"/>
        </a:p>
      </dgm:t>
    </dgm:pt>
    <dgm:pt modelId="{F38CFD15-D5BD-40C0-97FC-CDBA6774A6E1}" type="sibTrans" cxnId="{A7E6D10D-E2F5-4AD3-863C-1B0B8E2543D2}">
      <dgm:prSet/>
      <dgm:spPr/>
      <dgm:t>
        <a:bodyPr/>
        <a:lstStyle/>
        <a:p>
          <a:endParaRPr lang="en-PK"/>
        </a:p>
      </dgm:t>
    </dgm:pt>
    <dgm:pt modelId="{C6331423-E2EA-44FC-BB15-0E16ABBFCC1B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Freely Movable Joints</a:t>
          </a:r>
          <a:endParaRPr lang="en-PK" dirty="0"/>
        </a:p>
      </dgm:t>
    </dgm:pt>
    <dgm:pt modelId="{7CE6DC33-84A1-4830-ACA0-A75E0F9449BF}" type="parTrans" cxnId="{83E67743-D27A-470C-99F2-AEE36C3D94A3}">
      <dgm:prSet/>
      <dgm:spPr/>
      <dgm:t>
        <a:bodyPr/>
        <a:lstStyle/>
        <a:p>
          <a:endParaRPr lang="en-PK"/>
        </a:p>
      </dgm:t>
    </dgm:pt>
    <dgm:pt modelId="{7F98CE0E-805D-4846-B258-956BB0D30133}" type="sibTrans" cxnId="{83E67743-D27A-470C-99F2-AEE36C3D94A3}">
      <dgm:prSet/>
      <dgm:spPr/>
      <dgm:t>
        <a:bodyPr/>
        <a:lstStyle/>
        <a:p>
          <a:endParaRPr lang="en-PK"/>
        </a:p>
      </dgm:t>
    </dgm:pt>
    <dgm:pt modelId="{789FB6D0-9EC6-4C76-914D-5C7ADEBED7DE}" type="pres">
      <dgm:prSet presAssocID="{35B600F8-BA6A-4425-AF09-2105490FF4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F52BC-59E3-41E0-BFB0-94DBA6606926}" type="pres">
      <dgm:prSet presAssocID="{42350D7E-2520-4963-A56E-9D57843CF24B}" presName="hierRoot1" presStyleCnt="0">
        <dgm:presLayoutVars>
          <dgm:hierBranch val="init"/>
        </dgm:presLayoutVars>
      </dgm:prSet>
      <dgm:spPr/>
    </dgm:pt>
    <dgm:pt modelId="{C92C0B84-2B0E-4223-A23A-7B46FEF9D9C1}" type="pres">
      <dgm:prSet presAssocID="{42350D7E-2520-4963-A56E-9D57843CF24B}" presName="rootComposite1" presStyleCnt="0"/>
      <dgm:spPr/>
    </dgm:pt>
    <dgm:pt modelId="{E385EF5E-4598-4DBD-82D5-0039CCF3CECE}" type="pres">
      <dgm:prSet presAssocID="{42350D7E-2520-4963-A56E-9D57843CF24B}" presName="rootText1" presStyleLbl="node0" presStyleIdx="0" presStyleCnt="1" custScaleX="255398" custScaleY="205818" custLinFactNeighborX="9332" custLinFactNeighborY="-29862">
        <dgm:presLayoutVars>
          <dgm:chPref val="3"/>
        </dgm:presLayoutVars>
      </dgm:prSet>
      <dgm:spPr/>
    </dgm:pt>
    <dgm:pt modelId="{24E199D3-F052-4662-89BD-6E730F875EF4}" type="pres">
      <dgm:prSet presAssocID="{42350D7E-2520-4963-A56E-9D57843CF24B}" presName="rootConnector1" presStyleLbl="node1" presStyleIdx="0" presStyleCnt="0"/>
      <dgm:spPr/>
    </dgm:pt>
    <dgm:pt modelId="{03321D92-FF9A-4957-9808-22C2F2556396}" type="pres">
      <dgm:prSet presAssocID="{42350D7E-2520-4963-A56E-9D57843CF24B}" presName="hierChild2" presStyleCnt="0"/>
      <dgm:spPr/>
    </dgm:pt>
    <dgm:pt modelId="{AFB5F713-988E-4E80-B4A4-F3A5BCB2892D}" type="pres">
      <dgm:prSet presAssocID="{DBB44958-2D97-49A8-9724-E023F3740683}" presName="Name37" presStyleLbl="parChTrans1D2" presStyleIdx="0" presStyleCnt="4"/>
      <dgm:spPr/>
    </dgm:pt>
    <dgm:pt modelId="{872E55AC-FC4B-4326-BB98-6626443DF0F5}" type="pres">
      <dgm:prSet presAssocID="{4DC647B3-05C8-4BEB-BE3D-4BC42068993D}" presName="hierRoot2" presStyleCnt="0">
        <dgm:presLayoutVars>
          <dgm:hierBranch val="init"/>
        </dgm:presLayoutVars>
      </dgm:prSet>
      <dgm:spPr/>
    </dgm:pt>
    <dgm:pt modelId="{4CAC89D8-ED28-4C70-B08D-ED53198BFE7F}" type="pres">
      <dgm:prSet presAssocID="{4DC647B3-05C8-4BEB-BE3D-4BC42068993D}" presName="rootComposite" presStyleCnt="0"/>
      <dgm:spPr/>
    </dgm:pt>
    <dgm:pt modelId="{B8D2BFAF-987B-4CD9-9B40-B4C1A7DE190C}" type="pres">
      <dgm:prSet presAssocID="{4DC647B3-05C8-4BEB-BE3D-4BC42068993D}" presName="rootText" presStyleLbl="node2" presStyleIdx="0" presStyleCnt="4">
        <dgm:presLayoutVars>
          <dgm:chPref val="3"/>
        </dgm:presLayoutVars>
      </dgm:prSet>
      <dgm:spPr/>
    </dgm:pt>
    <dgm:pt modelId="{0732A203-6AFA-4269-827E-CC27CC456EDB}" type="pres">
      <dgm:prSet presAssocID="{4DC647B3-05C8-4BEB-BE3D-4BC42068993D}" presName="rootConnector" presStyleLbl="node2" presStyleIdx="0" presStyleCnt="4"/>
      <dgm:spPr/>
    </dgm:pt>
    <dgm:pt modelId="{263BA046-1EFE-4BDC-BC23-156938EC4328}" type="pres">
      <dgm:prSet presAssocID="{4DC647B3-05C8-4BEB-BE3D-4BC42068993D}" presName="hierChild4" presStyleCnt="0"/>
      <dgm:spPr/>
    </dgm:pt>
    <dgm:pt modelId="{59D2FC68-6B8F-498B-80A4-426C34BD34E3}" type="pres">
      <dgm:prSet presAssocID="{93B7FC7E-7EAF-4B5A-A58F-BE89BDE38E42}" presName="Name37" presStyleLbl="parChTrans1D3" presStyleIdx="0" presStyleCnt="12"/>
      <dgm:spPr/>
    </dgm:pt>
    <dgm:pt modelId="{165DF664-042D-4FD2-BA39-A93EAA737716}" type="pres">
      <dgm:prSet presAssocID="{0CB10E61-4860-4CC5-8C61-011FF2F08F1D}" presName="hierRoot2" presStyleCnt="0">
        <dgm:presLayoutVars>
          <dgm:hierBranch val="init"/>
        </dgm:presLayoutVars>
      </dgm:prSet>
      <dgm:spPr/>
    </dgm:pt>
    <dgm:pt modelId="{09334F3C-A4A4-43F4-931D-442F8CF2F20C}" type="pres">
      <dgm:prSet presAssocID="{0CB10E61-4860-4CC5-8C61-011FF2F08F1D}" presName="rootComposite" presStyleCnt="0"/>
      <dgm:spPr/>
    </dgm:pt>
    <dgm:pt modelId="{366F5558-05CF-4144-BBFE-38404A20F5C1}" type="pres">
      <dgm:prSet presAssocID="{0CB10E61-4860-4CC5-8C61-011FF2F08F1D}" presName="rootText" presStyleLbl="node3" presStyleIdx="0" presStyleCnt="12">
        <dgm:presLayoutVars>
          <dgm:chPref val="3"/>
        </dgm:presLayoutVars>
      </dgm:prSet>
      <dgm:spPr/>
    </dgm:pt>
    <dgm:pt modelId="{2A6DCDFC-23DF-4DC3-B821-451001576C4B}" type="pres">
      <dgm:prSet presAssocID="{0CB10E61-4860-4CC5-8C61-011FF2F08F1D}" presName="rootConnector" presStyleLbl="node3" presStyleIdx="0" presStyleCnt="12"/>
      <dgm:spPr/>
    </dgm:pt>
    <dgm:pt modelId="{8029A893-5EB3-443B-BB6F-44EFD7EE5C19}" type="pres">
      <dgm:prSet presAssocID="{0CB10E61-4860-4CC5-8C61-011FF2F08F1D}" presName="hierChild4" presStyleCnt="0"/>
      <dgm:spPr/>
    </dgm:pt>
    <dgm:pt modelId="{5748968B-D5EB-4C21-8D73-166DC4E34087}" type="pres">
      <dgm:prSet presAssocID="{5ADB3CEA-2B8E-48FD-8DF5-AD47E87A2EE9}" presName="Name37" presStyleLbl="parChTrans1D4" presStyleIdx="0" presStyleCnt="9"/>
      <dgm:spPr/>
    </dgm:pt>
    <dgm:pt modelId="{AF116C26-366C-47E3-8C81-5C11D2F2DFB5}" type="pres">
      <dgm:prSet presAssocID="{FF19631A-60CD-45D1-AF2B-ACE2FD46B409}" presName="hierRoot2" presStyleCnt="0">
        <dgm:presLayoutVars>
          <dgm:hierBranch val="init"/>
        </dgm:presLayoutVars>
      </dgm:prSet>
      <dgm:spPr/>
    </dgm:pt>
    <dgm:pt modelId="{AF6DE69E-D0DE-467C-B161-27A6D1F5A848}" type="pres">
      <dgm:prSet presAssocID="{FF19631A-60CD-45D1-AF2B-ACE2FD46B409}" presName="rootComposite" presStyleCnt="0"/>
      <dgm:spPr/>
    </dgm:pt>
    <dgm:pt modelId="{F2547B40-B1DF-43C7-8735-5A059DC969B0}" type="pres">
      <dgm:prSet presAssocID="{FF19631A-60CD-45D1-AF2B-ACE2FD46B409}" presName="rootText" presStyleLbl="node4" presStyleIdx="0" presStyleCnt="9">
        <dgm:presLayoutVars>
          <dgm:chPref val="3"/>
        </dgm:presLayoutVars>
      </dgm:prSet>
      <dgm:spPr/>
    </dgm:pt>
    <dgm:pt modelId="{69AF9881-FC66-4D8C-BFB6-D6EAC6B82BEF}" type="pres">
      <dgm:prSet presAssocID="{FF19631A-60CD-45D1-AF2B-ACE2FD46B409}" presName="rootConnector" presStyleLbl="node4" presStyleIdx="0" presStyleCnt="9"/>
      <dgm:spPr/>
    </dgm:pt>
    <dgm:pt modelId="{9634A09A-BF55-4E90-BBB9-8D85B10B1507}" type="pres">
      <dgm:prSet presAssocID="{FF19631A-60CD-45D1-AF2B-ACE2FD46B409}" presName="hierChild4" presStyleCnt="0"/>
      <dgm:spPr/>
    </dgm:pt>
    <dgm:pt modelId="{BE414764-E2D4-452A-AA69-87483B4C6395}" type="pres">
      <dgm:prSet presAssocID="{FF19631A-60CD-45D1-AF2B-ACE2FD46B409}" presName="hierChild5" presStyleCnt="0"/>
      <dgm:spPr/>
    </dgm:pt>
    <dgm:pt modelId="{20C69FBF-85AA-4CE3-A91C-E01610B58B86}" type="pres">
      <dgm:prSet presAssocID="{6D0602D5-53FB-4870-B745-40E80B50F0EE}" presName="Name37" presStyleLbl="parChTrans1D4" presStyleIdx="1" presStyleCnt="9"/>
      <dgm:spPr/>
    </dgm:pt>
    <dgm:pt modelId="{016DA352-8916-451C-94CF-9D53E3D60B39}" type="pres">
      <dgm:prSet presAssocID="{43B2A45B-2ED6-44E7-BE0A-056292E9BD80}" presName="hierRoot2" presStyleCnt="0">
        <dgm:presLayoutVars>
          <dgm:hierBranch val="init"/>
        </dgm:presLayoutVars>
      </dgm:prSet>
      <dgm:spPr/>
    </dgm:pt>
    <dgm:pt modelId="{DCF4780F-35C1-4AFC-9B63-D303FC77484E}" type="pres">
      <dgm:prSet presAssocID="{43B2A45B-2ED6-44E7-BE0A-056292E9BD80}" presName="rootComposite" presStyleCnt="0"/>
      <dgm:spPr/>
    </dgm:pt>
    <dgm:pt modelId="{AC18E61A-96CB-4153-AB6E-54E1B03240C5}" type="pres">
      <dgm:prSet presAssocID="{43B2A45B-2ED6-44E7-BE0A-056292E9BD80}" presName="rootText" presStyleLbl="node4" presStyleIdx="1" presStyleCnt="9">
        <dgm:presLayoutVars>
          <dgm:chPref val="3"/>
        </dgm:presLayoutVars>
      </dgm:prSet>
      <dgm:spPr/>
    </dgm:pt>
    <dgm:pt modelId="{9BD14F07-5F0B-42C6-8541-40E5ED0B2388}" type="pres">
      <dgm:prSet presAssocID="{43B2A45B-2ED6-44E7-BE0A-056292E9BD80}" presName="rootConnector" presStyleLbl="node4" presStyleIdx="1" presStyleCnt="9"/>
      <dgm:spPr/>
    </dgm:pt>
    <dgm:pt modelId="{A336FD42-F61F-4ECD-9C5E-CD995838896E}" type="pres">
      <dgm:prSet presAssocID="{43B2A45B-2ED6-44E7-BE0A-056292E9BD80}" presName="hierChild4" presStyleCnt="0"/>
      <dgm:spPr/>
    </dgm:pt>
    <dgm:pt modelId="{1137A4D2-3B7C-47CD-A57C-B5BFC084D8F3}" type="pres">
      <dgm:prSet presAssocID="{43B2A45B-2ED6-44E7-BE0A-056292E9BD80}" presName="hierChild5" presStyleCnt="0"/>
      <dgm:spPr/>
    </dgm:pt>
    <dgm:pt modelId="{F82DE0AA-69A6-4583-8AC3-EEFE04A0D3DA}" type="pres">
      <dgm:prSet presAssocID="{3B105373-0F42-4317-9226-75BA85E3285B}" presName="Name37" presStyleLbl="parChTrans1D4" presStyleIdx="2" presStyleCnt="9"/>
      <dgm:spPr/>
    </dgm:pt>
    <dgm:pt modelId="{051226F3-44FE-4AA7-9FD3-71C50896A874}" type="pres">
      <dgm:prSet presAssocID="{BF5BA899-774C-4012-9317-939394EFA5CF}" presName="hierRoot2" presStyleCnt="0">
        <dgm:presLayoutVars>
          <dgm:hierBranch val="init"/>
        </dgm:presLayoutVars>
      </dgm:prSet>
      <dgm:spPr/>
    </dgm:pt>
    <dgm:pt modelId="{EF5C2AF2-38BE-4DBF-8F47-EDCD7FDDDE0B}" type="pres">
      <dgm:prSet presAssocID="{BF5BA899-774C-4012-9317-939394EFA5CF}" presName="rootComposite" presStyleCnt="0"/>
      <dgm:spPr/>
    </dgm:pt>
    <dgm:pt modelId="{ED42DBEE-88B3-44B6-9DFD-92B6DC970278}" type="pres">
      <dgm:prSet presAssocID="{BF5BA899-774C-4012-9317-939394EFA5CF}" presName="rootText" presStyleLbl="node4" presStyleIdx="2" presStyleCnt="9">
        <dgm:presLayoutVars>
          <dgm:chPref val="3"/>
        </dgm:presLayoutVars>
      </dgm:prSet>
      <dgm:spPr/>
    </dgm:pt>
    <dgm:pt modelId="{30C9BF4F-E944-453E-BB54-E4E1FD349012}" type="pres">
      <dgm:prSet presAssocID="{BF5BA899-774C-4012-9317-939394EFA5CF}" presName="rootConnector" presStyleLbl="node4" presStyleIdx="2" presStyleCnt="9"/>
      <dgm:spPr/>
    </dgm:pt>
    <dgm:pt modelId="{999D2D92-4B5C-4838-B1CB-81753C47A2E5}" type="pres">
      <dgm:prSet presAssocID="{BF5BA899-774C-4012-9317-939394EFA5CF}" presName="hierChild4" presStyleCnt="0"/>
      <dgm:spPr/>
    </dgm:pt>
    <dgm:pt modelId="{499C574F-5E00-4C23-B0A9-C31B0272CCD6}" type="pres">
      <dgm:prSet presAssocID="{BF5BA899-774C-4012-9317-939394EFA5CF}" presName="hierChild5" presStyleCnt="0"/>
      <dgm:spPr/>
    </dgm:pt>
    <dgm:pt modelId="{03AA3202-7ABD-4044-8738-E7F3FAC84266}" type="pres">
      <dgm:prSet presAssocID="{0CB10E61-4860-4CC5-8C61-011FF2F08F1D}" presName="hierChild5" presStyleCnt="0"/>
      <dgm:spPr/>
    </dgm:pt>
    <dgm:pt modelId="{3AEE394D-CF03-41A1-82C9-F10851C48756}" type="pres">
      <dgm:prSet presAssocID="{824AFA8D-7648-4C79-A36B-1DF3FA3201E7}" presName="Name37" presStyleLbl="parChTrans1D3" presStyleIdx="1" presStyleCnt="12"/>
      <dgm:spPr/>
    </dgm:pt>
    <dgm:pt modelId="{B69D727C-C726-4EE2-B5BD-C2A9783BEF6A}" type="pres">
      <dgm:prSet presAssocID="{FCD9438F-6EDC-4ED7-882F-E9BE2BDF1D08}" presName="hierRoot2" presStyleCnt="0">
        <dgm:presLayoutVars>
          <dgm:hierBranch val="init"/>
        </dgm:presLayoutVars>
      </dgm:prSet>
      <dgm:spPr/>
    </dgm:pt>
    <dgm:pt modelId="{24E21499-1300-47C1-BBDC-626CDD5D77CC}" type="pres">
      <dgm:prSet presAssocID="{FCD9438F-6EDC-4ED7-882F-E9BE2BDF1D08}" presName="rootComposite" presStyleCnt="0"/>
      <dgm:spPr/>
    </dgm:pt>
    <dgm:pt modelId="{29DDD716-D663-4951-B51D-836DA0AD2B5C}" type="pres">
      <dgm:prSet presAssocID="{FCD9438F-6EDC-4ED7-882F-E9BE2BDF1D08}" presName="rootText" presStyleLbl="node3" presStyleIdx="1" presStyleCnt="12">
        <dgm:presLayoutVars>
          <dgm:chPref val="3"/>
        </dgm:presLayoutVars>
      </dgm:prSet>
      <dgm:spPr/>
    </dgm:pt>
    <dgm:pt modelId="{614342D4-E5E3-45E2-BC20-567FC481B473}" type="pres">
      <dgm:prSet presAssocID="{FCD9438F-6EDC-4ED7-882F-E9BE2BDF1D08}" presName="rootConnector" presStyleLbl="node3" presStyleIdx="1" presStyleCnt="12"/>
      <dgm:spPr/>
    </dgm:pt>
    <dgm:pt modelId="{ED09AD5C-6D5E-4934-88CD-16C9F1B10F2E}" type="pres">
      <dgm:prSet presAssocID="{FCD9438F-6EDC-4ED7-882F-E9BE2BDF1D08}" presName="hierChild4" presStyleCnt="0"/>
      <dgm:spPr/>
    </dgm:pt>
    <dgm:pt modelId="{8504814E-CA2C-40A9-AE95-C3C3C4D3E8B7}" type="pres">
      <dgm:prSet presAssocID="{EB490E20-A453-4FDF-994F-ABC115C14F99}" presName="Name37" presStyleLbl="parChTrans1D4" presStyleIdx="3" presStyleCnt="9"/>
      <dgm:spPr/>
    </dgm:pt>
    <dgm:pt modelId="{0E6B4B98-2A13-4F0F-AC8E-F699394640B9}" type="pres">
      <dgm:prSet presAssocID="{7C71228F-F438-4715-9FB8-62A909D755FB}" presName="hierRoot2" presStyleCnt="0">
        <dgm:presLayoutVars>
          <dgm:hierBranch val="init"/>
        </dgm:presLayoutVars>
      </dgm:prSet>
      <dgm:spPr/>
    </dgm:pt>
    <dgm:pt modelId="{76438486-7B9C-4F56-B7CE-FB32A747DB44}" type="pres">
      <dgm:prSet presAssocID="{7C71228F-F438-4715-9FB8-62A909D755FB}" presName="rootComposite" presStyleCnt="0"/>
      <dgm:spPr/>
    </dgm:pt>
    <dgm:pt modelId="{7476E726-0711-4E23-ABED-33BFDF5DD3E5}" type="pres">
      <dgm:prSet presAssocID="{7C71228F-F438-4715-9FB8-62A909D755FB}" presName="rootText" presStyleLbl="node4" presStyleIdx="3" presStyleCnt="9">
        <dgm:presLayoutVars>
          <dgm:chPref val="3"/>
        </dgm:presLayoutVars>
      </dgm:prSet>
      <dgm:spPr/>
    </dgm:pt>
    <dgm:pt modelId="{28E5B807-90B4-4EF5-A50D-D1B5103912F8}" type="pres">
      <dgm:prSet presAssocID="{7C71228F-F438-4715-9FB8-62A909D755FB}" presName="rootConnector" presStyleLbl="node4" presStyleIdx="3" presStyleCnt="9"/>
      <dgm:spPr/>
    </dgm:pt>
    <dgm:pt modelId="{4926ACDF-7B72-43DE-923B-A693EC9887AF}" type="pres">
      <dgm:prSet presAssocID="{7C71228F-F438-4715-9FB8-62A909D755FB}" presName="hierChild4" presStyleCnt="0"/>
      <dgm:spPr/>
    </dgm:pt>
    <dgm:pt modelId="{B3263D53-B973-4434-91B3-B3C99B01E666}" type="pres">
      <dgm:prSet presAssocID="{7C71228F-F438-4715-9FB8-62A909D755FB}" presName="hierChild5" presStyleCnt="0"/>
      <dgm:spPr/>
    </dgm:pt>
    <dgm:pt modelId="{8CBBD3AB-5CA1-4ECF-9947-1F12FEF6738C}" type="pres">
      <dgm:prSet presAssocID="{8DA1CE0D-D7DB-4328-B16D-553D5985BA6B}" presName="Name37" presStyleLbl="parChTrans1D4" presStyleIdx="4" presStyleCnt="9"/>
      <dgm:spPr/>
    </dgm:pt>
    <dgm:pt modelId="{8E2376DA-6917-4335-BA0A-B98FC35D4FCB}" type="pres">
      <dgm:prSet presAssocID="{59358F4C-7B59-454C-8B43-1F113D939A0D}" presName="hierRoot2" presStyleCnt="0">
        <dgm:presLayoutVars>
          <dgm:hierBranch val="init"/>
        </dgm:presLayoutVars>
      </dgm:prSet>
      <dgm:spPr/>
    </dgm:pt>
    <dgm:pt modelId="{BF6B9316-C641-4B65-8520-1DEBBD28A3EE}" type="pres">
      <dgm:prSet presAssocID="{59358F4C-7B59-454C-8B43-1F113D939A0D}" presName="rootComposite" presStyleCnt="0"/>
      <dgm:spPr/>
    </dgm:pt>
    <dgm:pt modelId="{69564987-0011-4321-AA7B-F28B2B94C31E}" type="pres">
      <dgm:prSet presAssocID="{59358F4C-7B59-454C-8B43-1F113D939A0D}" presName="rootText" presStyleLbl="node4" presStyleIdx="4" presStyleCnt="9">
        <dgm:presLayoutVars>
          <dgm:chPref val="3"/>
        </dgm:presLayoutVars>
      </dgm:prSet>
      <dgm:spPr/>
    </dgm:pt>
    <dgm:pt modelId="{39ACD67C-9610-4952-B085-DF349FACBF10}" type="pres">
      <dgm:prSet presAssocID="{59358F4C-7B59-454C-8B43-1F113D939A0D}" presName="rootConnector" presStyleLbl="node4" presStyleIdx="4" presStyleCnt="9"/>
      <dgm:spPr/>
    </dgm:pt>
    <dgm:pt modelId="{336017BF-9C89-4B09-AFAB-6BE66457B145}" type="pres">
      <dgm:prSet presAssocID="{59358F4C-7B59-454C-8B43-1F113D939A0D}" presName="hierChild4" presStyleCnt="0"/>
      <dgm:spPr/>
    </dgm:pt>
    <dgm:pt modelId="{5F851BEF-DE3F-4826-924D-ED68F7C6B8BB}" type="pres">
      <dgm:prSet presAssocID="{59358F4C-7B59-454C-8B43-1F113D939A0D}" presName="hierChild5" presStyleCnt="0"/>
      <dgm:spPr/>
    </dgm:pt>
    <dgm:pt modelId="{9EED33A1-3D76-4D8D-8B9D-5E00B44868EB}" type="pres">
      <dgm:prSet presAssocID="{FCD9438F-6EDC-4ED7-882F-E9BE2BDF1D08}" presName="hierChild5" presStyleCnt="0"/>
      <dgm:spPr/>
    </dgm:pt>
    <dgm:pt modelId="{6D05138A-46F1-441B-96AA-B8CDC999834F}" type="pres">
      <dgm:prSet presAssocID="{FEEA4609-2E34-4A64-989A-823D55F77CDC}" presName="Name37" presStyleLbl="parChTrans1D3" presStyleIdx="2" presStyleCnt="12"/>
      <dgm:spPr/>
    </dgm:pt>
    <dgm:pt modelId="{2A5B63F0-D967-42CC-9C41-44C984516A2F}" type="pres">
      <dgm:prSet presAssocID="{5A6D566A-B8D5-40BA-B8BA-48DD71088CF5}" presName="hierRoot2" presStyleCnt="0">
        <dgm:presLayoutVars>
          <dgm:hierBranch val="init"/>
        </dgm:presLayoutVars>
      </dgm:prSet>
      <dgm:spPr/>
    </dgm:pt>
    <dgm:pt modelId="{6106874E-05F0-46BD-9644-265A96A773D0}" type="pres">
      <dgm:prSet presAssocID="{5A6D566A-B8D5-40BA-B8BA-48DD71088CF5}" presName="rootComposite" presStyleCnt="0"/>
      <dgm:spPr/>
    </dgm:pt>
    <dgm:pt modelId="{016F8296-327D-4B59-B6CB-579BAA6A7403}" type="pres">
      <dgm:prSet presAssocID="{5A6D566A-B8D5-40BA-B8BA-48DD71088CF5}" presName="rootText" presStyleLbl="node3" presStyleIdx="2" presStyleCnt="12">
        <dgm:presLayoutVars>
          <dgm:chPref val="3"/>
        </dgm:presLayoutVars>
      </dgm:prSet>
      <dgm:spPr/>
    </dgm:pt>
    <dgm:pt modelId="{1E32B0B1-E5AC-4FC6-92D0-3EDB42052EC4}" type="pres">
      <dgm:prSet presAssocID="{5A6D566A-B8D5-40BA-B8BA-48DD71088CF5}" presName="rootConnector" presStyleLbl="node3" presStyleIdx="2" presStyleCnt="12"/>
      <dgm:spPr/>
    </dgm:pt>
    <dgm:pt modelId="{43F6328F-3E99-42D3-AEFB-06B3C365FBFE}" type="pres">
      <dgm:prSet presAssocID="{5A6D566A-B8D5-40BA-B8BA-48DD71088CF5}" presName="hierChild4" presStyleCnt="0"/>
      <dgm:spPr/>
    </dgm:pt>
    <dgm:pt modelId="{90C285E9-9E42-47B5-A6B0-D5B7C2A2C530}" type="pres">
      <dgm:prSet presAssocID="{BD0C97C4-92E1-4AFB-9237-5F5779D95EF5}" presName="Name37" presStyleLbl="parChTrans1D4" presStyleIdx="5" presStyleCnt="9"/>
      <dgm:spPr/>
    </dgm:pt>
    <dgm:pt modelId="{CFBB74A8-500A-452C-85C3-5FB1F43B505C}" type="pres">
      <dgm:prSet presAssocID="{7622C457-697F-4302-899F-ACEAFEB6E5F0}" presName="hierRoot2" presStyleCnt="0">
        <dgm:presLayoutVars>
          <dgm:hierBranch val="init"/>
        </dgm:presLayoutVars>
      </dgm:prSet>
      <dgm:spPr/>
    </dgm:pt>
    <dgm:pt modelId="{ADEBB93F-CCA5-4839-B700-972990FA1822}" type="pres">
      <dgm:prSet presAssocID="{7622C457-697F-4302-899F-ACEAFEB6E5F0}" presName="rootComposite" presStyleCnt="0"/>
      <dgm:spPr/>
    </dgm:pt>
    <dgm:pt modelId="{897E48F2-6998-4A0C-B666-D47733B4068B}" type="pres">
      <dgm:prSet presAssocID="{7622C457-697F-4302-899F-ACEAFEB6E5F0}" presName="rootText" presStyleLbl="node4" presStyleIdx="5" presStyleCnt="9" custScaleY="372969">
        <dgm:presLayoutVars>
          <dgm:chPref val="3"/>
        </dgm:presLayoutVars>
      </dgm:prSet>
      <dgm:spPr/>
    </dgm:pt>
    <dgm:pt modelId="{3E2CBD25-3A8A-4DEF-8C67-6013871F7341}" type="pres">
      <dgm:prSet presAssocID="{7622C457-697F-4302-899F-ACEAFEB6E5F0}" presName="rootConnector" presStyleLbl="node4" presStyleIdx="5" presStyleCnt="9"/>
      <dgm:spPr/>
    </dgm:pt>
    <dgm:pt modelId="{C9AB200F-2921-4942-ACF0-51D53B3D0757}" type="pres">
      <dgm:prSet presAssocID="{7622C457-697F-4302-899F-ACEAFEB6E5F0}" presName="hierChild4" presStyleCnt="0"/>
      <dgm:spPr/>
    </dgm:pt>
    <dgm:pt modelId="{22EF132E-4803-423D-A796-476A6A42F0C5}" type="pres">
      <dgm:prSet presAssocID="{7622C457-697F-4302-899F-ACEAFEB6E5F0}" presName="hierChild5" presStyleCnt="0"/>
      <dgm:spPr/>
    </dgm:pt>
    <dgm:pt modelId="{E8526A17-12D3-43D8-AC77-880D2D4155D3}" type="pres">
      <dgm:prSet presAssocID="{5A6D566A-B8D5-40BA-B8BA-48DD71088CF5}" presName="hierChild5" presStyleCnt="0"/>
      <dgm:spPr/>
    </dgm:pt>
    <dgm:pt modelId="{FBDE6A47-A533-4D83-AEA7-7611B87CC314}" type="pres">
      <dgm:prSet presAssocID="{4DC647B3-05C8-4BEB-BE3D-4BC42068993D}" presName="hierChild5" presStyleCnt="0"/>
      <dgm:spPr/>
    </dgm:pt>
    <dgm:pt modelId="{ECA26BE2-2AC3-4F68-8BD8-A91AC3BD8A61}" type="pres">
      <dgm:prSet presAssocID="{33C74921-AE56-4B9E-AA43-3DC1250BEF19}" presName="Name37" presStyleLbl="parChTrans1D2" presStyleIdx="1" presStyleCnt="4"/>
      <dgm:spPr/>
    </dgm:pt>
    <dgm:pt modelId="{8CAFA790-D251-4E99-8858-5FD1765C896F}" type="pres">
      <dgm:prSet presAssocID="{461B6219-6C7E-406C-9AED-107404107121}" presName="hierRoot2" presStyleCnt="0">
        <dgm:presLayoutVars>
          <dgm:hierBranch val="init"/>
        </dgm:presLayoutVars>
      </dgm:prSet>
      <dgm:spPr/>
    </dgm:pt>
    <dgm:pt modelId="{740A67BE-7630-4B8A-9399-F815E2BBE978}" type="pres">
      <dgm:prSet presAssocID="{461B6219-6C7E-406C-9AED-107404107121}" presName="rootComposite" presStyleCnt="0"/>
      <dgm:spPr/>
    </dgm:pt>
    <dgm:pt modelId="{68B477E7-A1D0-497A-9973-6370D337ACD4}" type="pres">
      <dgm:prSet presAssocID="{461B6219-6C7E-406C-9AED-107404107121}" presName="rootText" presStyleLbl="node2" presStyleIdx="1" presStyleCnt="4">
        <dgm:presLayoutVars>
          <dgm:chPref val="3"/>
        </dgm:presLayoutVars>
      </dgm:prSet>
      <dgm:spPr/>
    </dgm:pt>
    <dgm:pt modelId="{DD733C88-1FAD-4372-A02C-8CFE46C5940E}" type="pres">
      <dgm:prSet presAssocID="{461B6219-6C7E-406C-9AED-107404107121}" presName="rootConnector" presStyleLbl="node2" presStyleIdx="1" presStyleCnt="4"/>
      <dgm:spPr/>
    </dgm:pt>
    <dgm:pt modelId="{B1D55A30-99F4-4F8F-A326-12ABD0BAF775}" type="pres">
      <dgm:prSet presAssocID="{461B6219-6C7E-406C-9AED-107404107121}" presName="hierChild4" presStyleCnt="0"/>
      <dgm:spPr/>
    </dgm:pt>
    <dgm:pt modelId="{9985F389-4DB2-4C5F-9C87-8045F02D35E4}" type="pres">
      <dgm:prSet presAssocID="{621E9312-B16F-4CB5-9CAF-B453118D8771}" presName="Name37" presStyleLbl="parChTrans1D3" presStyleIdx="3" presStyleCnt="12"/>
      <dgm:spPr/>
    </dgm:pt>
    <dgm:pt modelId="{8C7529C6-913A-4A6C-BF1A-67C49E35029B}" type="pres">
      <dgm:prSet presAssocID="{43F98830-9537-4652-A069-2BA79F76FE66}" presName="hierRoot2" presStyleCnt="0">
        <dgm:presLayoutVars>
          <dgm:hierBranch val="init"/>
        </dgm:presLayoutVars>
      </dgm:prSet>
      <dgm:spPr/>
    </dgm:pt>
    <dgm:pt modelId="{94B89983-A13B-4B13-A3C7-055ED768152F}" type="pres">
      <dgm:prSet presAssocID="{43F98830-9537-4652-A069-2BA79F76FE66}" presName="rootComposite" presStyleCnt="0"/>
      <dgm:spPr/>
    </dgm:pt>
    <dgm:pt modelId="{B5B6790F-8B36-45AB-8191-3F16E88ACAEA}" type="pres">
      <dgm:prSet presAssocID="{43F98830-9537-4652-A069-2BA79F76FE66}" presName="rootText" presStyleLbl="node3" presStyleIdx="3" presStyleCnt="12">
        <dgm:presLayoutVars>
          <dgm:chPref val="3"/>
        </dgm:presLayoutVars>
      </dgm:prSet>
      <dgm:spPr/>
    </dgm:pt>
    <dgm:pt modelId="{5A502DC1-607E-49DF-B721-DC20A1008AB8}" type="pres">
      <dgm:prSet presAssocID="{43F98830-9537-4652-A069-2BA79F76FE66}" presName="rootConnector" presStyleLbl="node3" presStyleIdx="3" presStyleCnt="12"/>
      <dgm:spPr/>
    </dgm:pt>
    <dgm:pt modelId="{BEF1C6CD-0F6E-4E68-BF3F-858AB55C2BAB}" type="pres">
      <dgm:prSet presAssocID="{43F98830-9537-4652-A069-2BA79F76FE66}" presName="hierChild4" presStyleCnt="0"/>
      <dgm:spPr/>
    </dgm:pt>
    <dgm:pt modelId="{830ABFA9-467C-450D-BFC7-DCD64F43FDBD}" type="pres">
      <dgm:prSet presAssocID="{3FEA1E88-5D38-4BA9-BB72-FB011BFA7379}" presName="Name37" presStyleLbl="parChTrans1D4" presStyleIdx="6" presStyleCnt="9"/>
      <dgm:spPr/>
    </dgm:pt>
    <dgm:pt modelId="{5E78ABC3-A73D-4AEF-A42F-F858F79CBCD1}" type="pres">
      <dgm:prSet presAssocID="{1ACDF8D3-E3A8-44E2-BDDD-AD831C3C4D24}" presName="hierRoot2" presStyleCnt="0">
        <dgm:presLayoutVars>
          <dgm:hierBranch val="init"/>
        </dgm:presLayoutVars>
      </dgm:prSet>
      <dgm:spPr/>
    </dgm:pt>
    <dgm:pt modelId="{380C088C-AD64-4248-B260-D041D6C35C47}" type="pres">
      <dgm:prSet presAssocID="{1ACDF8D3-E3A8-44E2-BDDD-AD831C3C4D24}" presName="rootComposite" presStyleCnt="0"/>
      <dgm:spPr/>
    </dgm:pt>
    <dgm:pt modelId="{A25EF46A-BA00-4883-9742-0E0AFA376AC1}" type="pres">
      <dgm:prSet presAssocID="{1ACDF8D3-E3A8-44E2-BDDD-AD831C3C4D24}" presName="rootText" presStyleLbl="node4" presStyleIdx="6" presStyleCnt="9">
        <dgm:presLayoutVars>
          <dgm:chPref val="3"/>
        </dgm:presLayoutVars>
      </dgm:prSet>
      <dgm:spPr/>
    </dgm:pt>
    <dgm:pt modelId="{A9D5E1C3-CFEF-461C-849C-68EE81C2FE55}" type="pres">
      <dgm:prSet presAssocID="{1ACDF8D3-E3A8-44E2-BDDD-AD831C3C4D24}" presName="rootConnector" presStyleLbl="node4" presStyleIdx="6" presStyleCnt="9"/>
      <dgm:spPr/>
    </dgm:pt>
    <dgm:pt modelId="{34F50D1A-9909-4686-BF43-97B658B824D0}" type="pres">
      <dgm:prSet presAssocID="{1ACDF8D3-E3A8-44E2-BDDD-AD831C3C4D24}" presName="hierChild4" presStyleCnt="0"/>
      <dgm:spPr/>
    </dgm:pt>
    <dgm:pt modelId="{CBF369BA-9A26-4803-8662-82441FC4DD2C}" type="pres">
      <dgm:prSet presAssocID="{1ACDF8D3-E3A8-44E2-BDDD-AD831C3C4D24}" presName="hierChild5" presStyleCnt="0"/>
      <dgm:spPr/>
    </dgm:pt>
    <dgm:pt modelId="{080EFF6E-5A31-487A-902E-A97D61564B9A}" type="pres">
      <dgm:prSet presAssocID="{43F98830-9537-4652-A069-2BA79F76FE66}" presName="hierChild5" presStyleCnt="0"/>
      <dgm:spPr/>
    </dgm:pt>
    <dgm:pt modelId="{891E41DE-003C-46CA-B522-DCB4B966DB9F}" type="pres">
      <dgm:prSet presAssocID="{8C19E0FD-02C7-46E8-94A7-1D67D332B80E}" presName="Name37" presStyleLbl="parChTrans1D3" presStyleIdx="4" presStyleCnt="12"/>
      <dgm:spPr/>
    </dgm:pt>
    <dgm:pt modelId="{323D3C5D-D77C-4F5E-9238-74433D7FF9E5}" type="pres">
      <dgm:prSet presAssocID="{010151F8-EA0F-466E-8E81-B77079A731F4}" presName="hierRoot2" presStyleCnt="0">
        <dgm:presLayoutVars>
          <dgm:hierBranch val="init"/>
        </dgm:presLayoutVars>
      </dgm:prSet>
      <dgm:spPr/>
    </dgm:pt>
    <dgm:pt modelId="{FF0BBA73-6B3B-44F9-94F0-6DF5B34BF49F}" type="pres">
      <dgm:prSet presAssocID="{010151F8-EA0F-466E-8E81-B77079A731F4}" presName="rootComposite" presStyleCnt="0"/>
      <dgm:spPr/>
    </dgm:pt>
    <dgm:pt modelId="{59B77940-C6A1-403D-A9EF-14876B6DEF7A}" type="pres">
      <dgm:prSet presAssocID="{010151F8-EA0F-466E-8E81-B77079A731F4}" presName="rootText" presStyleLbl="node3" presStyleIdx="4" presStyleCnt="12" custScaleX="112969" custScaleY="96954">
        <dgm:presLayoutVars>
          <dgm:chPref val="3"/>
        </dgm:presLayoutVars>
      </dgm:prSet>
      <dgm:spPr/>
    </dgm:pt>
    <dgm:pt modelId="{EBCFD825-FE58-4293-850A-E7775FBC6E72}" type="pres">
      <dgm:prSet presAssocID="{010151F8-EA0F-466E-8E81-B77079A731F4}" presName="rootConnector" presStyleLbl="node3" presStyleIdx="4" presStyleCnt="12"/>
      <dgm:spPr/>
    </dgm:pt>
    <dgm:pt modelId="{0623FA29-BA52-4E1D-86F3-57C48E5159A5}" type="pres">
      <dgm:prSet presAssocID="{010151F8-EA0F-466E-8E81-B77079A731F4}" presName="hierChild4" presStyleCnt="0"/>
      <dgm:spPr/>
    </dgm:pt>
    <dgm:pt modelId="{D2F0C081-618C-427E-ACAE-58FDB392C673}" type="pres">
      <dgm:prSet presAssocID="{84E70A25-CA6E-4F69-B798-DC06B4C1D30F}" presName="Name37" presStyleLbl="parChTrans1D4" presStyleIdx="7" presStyleCnt="9"/>
      <dgm:spPr/>
    </dgm:pt>
    <dgm:pt modelId="{E83844D6-F4C5-42EC-BFA2-A4DB5D542F48}" type="pres">
      <dgm:prSet presAssocID="{B0BEBCAF-9FAE-4334-B465-30A92DC3AD32}" presName="hierRoot2" presStyleCnt="0">
        <dgm:presLayoutVars>
          <dgm:hierBranch val="init"/>
        </dgm:presLayoutVars>
      </dgm:prSet>
      <dgm:spPr/>
    </dgm:pt>
    <dgm:pt modelId="{3EBDB715-9FCE-4C9C-A5CB-F6E2B37C686C}" type="pres">
      <dgm:prSet presAssocID="{B0BEBCAF-9FAE-4334-B465-30A92DC3AD32}" presName="rootComposite" presStyleCnt="0"/>
      <dgm:spPr/>
    </dgm:pt>
    <dgm:pt modelId="{19A200AA-9241-4B5D-BBE9-26E8DC6EA12A}" type="pres">
      <dgm:prSet presAssocID="{B0BEBCAF-9FAE-4334-B465-30A92DC3AD32}" presName="rootText" presStyleLbl="node4" presStyleIdx="7" presStyleCnt="9">
        <dgm:presLayoutVars>
          <dgm:chPref val="3"/>
        </dgm:presLayoutVars>
      </dgm:prSet>
      <dgm:spPr/>
    </dgm:pt>
    <dgm:pt modelId="{30B39A01-A5E1-4B49-9963-A3449894B538}" type="pres">
      <dgm:prSet presAssocID="{B0BEBCAF-9FAE-4334-B465-30A92DC3AD32}" presName="rootConnector" presStyleLbl="node4" presStyleIdx="7" presStyleCnt="9"/>
      <dgm:spPr/>
    </dgm:pt>
    <dgm:pt modelId="{34DB550A-1EAA-4ACA-8EEE-EFE0D05E2518}" type="pres">
      <dgm:prSet presAssocID="{B0BEBCAF-9FAE-4334-B465-30A92DC3AD32}" presName="hierChild4" presStyleCnt="0"/>
      <dgm:spPr/>
    </dgm:pt>
    <dgm:pt modelId="{048F3B4A-5251-44D7-A134-F5526E1F1FC2}" type="pres">
      <dgm:prSet presAssocID="{B0BEBCAF-9FAE-4334-B465-30A92DC3AD32}" presName="hierChild5" presStyleCnt="0"/>
      <dgm:spPr/>
    </dgm:pt>
    <dgm:pt modelId="{CCABEA02-33B7-452F-8321-3CD49315696D}" type="pres">
      <dgm:prSet presAssocID="{010151F8-EA0F-466E-8E81-B77079A731F4}" presName="hierChild5" presStyleCnt="0"/>
      <dgm:spPr/>
    </dgm:pt>
    <dgm:pt modelId="{5675510C-32F9-4AE9-B59E-D0427A453904}" type="pres">
      <dgm:prSet presAssocID="{0F94E411-D2AD-433A-8B10-4C157CBC8093}" presName="Name37" presStyleLbl="parChTrans1D3" presStyleIdx="5" presStyleCnt="12"/>
      <dgm:spPr/>
    </dgm:pt>
    <dgm:pt modelId="{15C034DA-7843-485E-8626-33A331EFFEB8}" type="pres">
      <dgm:prSet presAssocID="{2D19A719-C10D-43C6-8920-FD8E13A7685D}" presName="hierRoot2" presStyleCnt="0">
        <dgm:presLayoutVars>
          <dgm:hierBranch val="init"/>
        </dgm:presLayoutVars>
      </dgm:prSet>
      <dgm:spPr/>
    </dgm:pt>
    <dgm:pt modelId="{5D084437-E99A-4535-8A09-E327494D2411}" type="pres">
      <dgm:prSet presAssocID="{2D19A719-C10D-43C6-8920-FD8E13A7685D}" presName="rootComposite" presStyleCnt="0"/>
      <dgm:spPr/>
    </dgm:pt>
    <dgm:pt modelId="{415560C4-5DB1-445E-8CC4-AFDBEF2B0208}" type="pres">
      <dgm:prSet presAssocID="{2D19A719-C10D-43C6-8920-FD8E13A7685D}" presName="rootText" presStyleLbl="node3" presStyleIdx="5" presStyleCnt="12">
        <dgm:presLayoutVars>
          <dgm:chPref val="3"/>
        </dgm:presLayoutVars>
      </dgm:prSet>
      <dgm:spPr/>
    </dgm:pt>
    <dgm:pt modelId="{7E43F293-3330-44F8-A59C-56C6058585E9}" type="pres">
      <dgm:prSet presAssocID="{2D19A719-C10D-43C6-8920-FD8E13A7685D}" presName="rootConnector" presStyleLbl="node3" presStyleIdx="5" presStyleCnt="12"/>
      <dgm:spPr/>
    </dgm:pt>
    <dgm:pt modelId="{E8ED404C-D3C8-4BFD-80FC-48FB8D7771C5}" type="pres">
      <dgm:prSet presAssocID="{2D19A719-C10D-43C6-8920-FD8E13A7685D}" presName="hierChild4" presStyleCnt="0"/>
      <dgm:spPr/>
    </dgm:pt>
    <dgm:pt modelId="{BE5AB0CD-6D3F-4355-B6E4-B37DAB01AE52}" type="pres">
      <dgm:prSet presAssocID="{7CE6DC33-84A1-4830-ACA0-A75E0F9449BF}" presName="Name37" presStyleLbl="parChTrans1D4" presStyleIdx="8" presStyleCnt="9"/>
      <dgm:spPr/>
    </dgm:pt>
    <dgm:pt modelId="{66E81F4B-ABC7-4430-9B39-E259FD94454E}" type="pres">
      <dgm:prSet presAssocID="{C6331423-E2EA-44FC-BB15-0E16ABBFCC1B}" presName="hierRoot2" presStyleCnt="0">
        <dgm:presLayoutVars>
          <dgm:hierBranch val="init"/>
        </dgm:presLayoutVars>
      </dgm:prSet>
      <dgm:spPr/>
    </dgm:pt>
    <dgm:pt modelId="{02E09E71-FA7E-436A-8485-921B434C43C2}" type="pres">
      <dgm:prSet presAssocID="{C6331423-E2EA-44FC-BB15-0E16ABBFCC1B}" presName="rootComposite" presStyleCnt="0"/>
      <dgm:spPr/>
    </dgm:pt>
    <dgm:pt modelId="{4A999A97-1881-4CED-8ACA-383EB496318E}" type="pres">
      <dgm:prSet presAssocID="{C6331423-E2EA-44FC-BB15-0E16ABBFCC1B}" presName="rootText" presStyleLbl="node4" presStyleIdx="8" presStyleCnt="9">
        <dgm:presLayoutVars>
          <dgm:chPref val="3"/>
        </dgm:presLayoutVars>
      </dgm:prSet>
      <dgm:spPr/>
    </dgm:pt>
    <dgm:pt modelId="{E3FFDD56-21E7-4104-8C3D-E550750ECAC0}" type="pres">
      <dgm:prSet presAssocID="{C6331423-E2EA-44FC-BB15-0E16ABBFCC1B}" presName="rootConnector" presStyleLbl="node4" presStyleIdx="8" presStyleCnt="9"/>
      <dgm:spPr/>
    </dgm:pt>
    <dgm:pt modelId="{A6BF73D3-483D-4F5B-895C-10C23AA7F465}" type="pres">
      <dgm:prSet presAssocID="{C6331423-E2EA-44FC-BB15-0E16ABBFCC1B}" presName="hierChild4" presStyleCnt="0"/>
      <dgm:spPr/>
    </dgm:pt>
    <dgm:pt modelId="{9603B9D4-1BE6-4E68-AB4F-A20EEAABAB19}" type="pres">
      <dgm:prSet presAssocID="{C6331423-E2EA-44FC-BB15-0E16ABBFCC1B}" presName="hierChild5" presStyleCnt="0"/>
      <dgm:spPr/>
    </dgm:pt>
    <dgm:pt modelId="{62A8EC9C-93A1-427C-B39D-89F1D803A17A}" type="pres">
      <dgm:prSet presAssocID="{2D19A719-C10D-43C6-8920-FD8E13A7685D}" presName="hierChild5" presStyleCnt="0"/>
      <dgm:spPr/>
    </dgm:pt>
    <dgm:pt modelId="{0103AE01-5824-4833-9882-CAD12A4B12C9}" type="pres">
      <dgm:prSet presAssocID="{461B6219-6C7E-406C-9AED-107404107121}" presName="hierChild5" presStyleCnt="0"/>
      <dgm:spPr/>
    </dgm:pt>
    <dgm:pt modelId="{8861C708-8194-41B1-950E-EB6E23D0045D}" type="pres">
      <dgm:prSet presAssocID="{4F3C7A64-9B5B-48F8-A52B-3322E127322C}" presName="Name37" presStyleLbl="parChTrans1D2" presStyleIdx="2" presStyleCnt="4"/>
      <dgm:spPr/>
    </dgm:pt>
    <dgm:pt modelId="{AABF041B-59FB-4598-99F0-B40603133A45}" type="pres">
      <dgm:prSet presAssocID="{9792DB4C-AC99-49B7-8F44-2472EB3A8BC0}" presName="hierRoot2" presStyleCnt="0">
        <dgm:presLayoutVars>
          <dgm:hierBranch val="init"/>
        </dgm:presLayoutVars>
      </dgm:prSet>
      <dgm:spPr/>
    </dgm:pt>
    <dgm:pt modelId="{FAD9E226-46CE-4B76-9179-0EC52982A183}" type="pres">
      <dgm:prSet presAssocID="{9792DB4C-AC99-49B7-8F44-2472EB3A8BC0}" presName="rootComposite" presStyleCnt="0"/>
      <dgm:spPr/>
    </dgm:pt>
    <dgm:pt modelId="{75E90102-F291-459A-A0F6-E7BEB5319DC7}" type="pres">
      <dgm:prSet presAssocID="{9792DB4C-AC99-49B7-8F44-2472EB3A8BC0}" presName="rootText" presStyleLbl="node2" presStyleIdx="2" presStyleCnt="4">
        <dgm:presLayoutVars>
          <dgm:chPref val="3"/>
        </dgm:presLayoutVars>
      </dgm:prSet>
      <dgm:spPr/>
    </dgm:pt>
    <dgm:pt modelId="{AF235C06-CD38-427E-8B33-5B5FDC6A5842}" type="pres">
      <dgm:prSet presAssocID="{9792DB4C-AC99-49B7-8F44-2472EB3A8BC0}" presName="rootConnector" presStyleLbl="node2" presStyleIdx="2" presStyleCnt="4"/>
      <dgm:spPr/>
    </dgm:pt>
    <dgm:pt modelId="{8820CBDB-6ECD-4BAC-95D8-126AF5DE2AFA}" type="pres">
      <dgm:prSet presAssocID="{9792DB4C-AC99-49B7-8F44-2472EB3A8BC0}" presName="hierChild4" presStyleCnt="0"/>
      <dgm:spPr/>
    </dgm:pt>
    <dgm:pt modelId="{C5413C53-259B-439C-B468-7436A846BCEF}" type="pres">
      <dgm:prSet presAssocID="{383334EE-3CDC-428A-A444-41970DF6E403}" presName="Name37" presStyleLbl="parChTrans1D3" presStyleIdx="6" presStyleCnt="12"/>
      <dgm:spPr/>
    </dgm:pt>
    <dgm:pt modelId="{519A8AA1-31EE-488B-B217-F1DB404520A2}" type="pres">
      <dgm:prSet presAssocID="{8E218731-FAB2-4A21-AF11-EE54A2E42F48}" presName="hierRoot2" presStyleCnt="0">
        <dgm:presLayoutVars>
          <dgm:hierBranch val="init"/>
        </dgm:presLayoutVars>
      </dgm:prSet>
      <dgm:spPr/>
    </dgm:pt>
    <dgm:pt modelId="{41F0C350-9ACF-4748-BB71-7DC6442CCCDD}" type="pres">
      <dgm:prSet presAssocID="{8E218731-FAB2-4A21-AF11-EE54A2E42F48}" presName="rootComposite" presStyleCnt="0"/>
      <dgm:spPr/>
    </dgm:pt>
    <dgm:pt modelId="{27DAA301-A5AB-4872-9269-8593A846476E}" type="pres">
      <dgm:prSet presAssocID="{8E218731-FAB2-4A21-AF11-EE54A2E42F48}" presName="rootText" presStyleLbl="node3" presStyleIdx="6" presStyleCnt="12">
        <dgm:presLayoutVars>
          <dgm:chPref val="3"/>
        </dgm:presLayoutVars>
      </dgm:prSet>
      <dgm:spPr/>
    </dgm:pt>
    <dgm:pt modelId="{04D3F238-38BF-473B-B7D1-3E3934AD200B}" type="pres">
      <dgm:prSet presAssocID="{8E218731-FAB2-4A21-AF11-EE54A2E42F48}" presName="rootConnector" presStyleLbl="node3" presStyleIdx="6" presStyleCnt="12"/>
      <dgm:spPr/>
    </dgm:pt>
    <dgm:pt modelId="{9FBA85EE-1A49-4F84-86A8-A20AE2002AF0}" type="pres">
      <dgm:prSet presAssocID="{8E218731-FAB2-4A21-AF11-EE54A2E42F48}" presName="hierChild4" presStyleCnt="0"/>
      <dgm:spPr/>
    </dgm:pt>
    <dgm:pt modelId="{D438CD33-EED3-4C2C-9FCB-F44E17C4FF43}" type="pres">
      <dgm:prSet presAssocID="{8E218731-FAB2-4A21-AF11-EE54A2E42F48}" presName="hierChild5" presStyleCnt="0"/>
      <dgm:spPr/>
    </dgm:pt>
    <dgm:pt modelId="{2D61744A-964B-4770-B91C-A85D686CD0E9}" type="pres">
      <dgm:prSet presAssocID="{0C802093-1712-4586-801D-B4DC72A6E35F}" presName="Name37" presStyleLbl="parChTrans1D3" presStyleIdx="7" presStyleCnt="12"/>
      <dgm:spPr/>
    </dgm:pt>
    <dgm:pt modelId="{78A53F46-7DDC-4642-8BDE-07249B96E5F4}" type="pres">
      <dgm:prSet presAssocID="{442A2F18-BBB8-409B-B20D-3A16594407E1}" presName="hierRoot2" presStyleCnt="0">
        <dgm:presLayoutVars>
          <dgm:hierBranch val="init"/>
        </dgm:presLayoutVars>
      </dgm:prSet>
      <dgm:spPr/>
    </dgm:pt>
    <dgm:pt modelId="{E333AAD7-277C-48D5-9135-4DB2768495E0}" type="pres">
      <dgm:prSet presAssocID="{442A2F18-BBB8-409B-B20D-3A16594407E1}" presName="rootComposite" presStyleCnt="0"/>
      <dgm:spPr/>
    </dgm:pt>
    <dgm:pt modelId="{63E7B9CC-1084-485C-8CB6-042B7C28A7D3}" type="pres">
      <dgm:prSet presAssocID="{442A2F18-BBB8-409B-B20D-3A16594407E1}" presName="rootText" presStyleLbl="node3" presStyleIdx="7" presStyleCnt="12">
        <dgm:presLayoutVars>
          <dgm:chPref val="3"/>
        </dgm:presLayoutVars>
      </dgm:prSet>
      <dgm:spPr/>
    </dgm:pt>
    <dgm:pt modelId="{F11D2469-A0DF-493F-AD5D-AF8B1406A93D}" type="pres">
      <dgm:prSet presAssocID="{442A2F18-BBB8-409B-B20D-3A16594407E1}" presName="rootConnector" presStyleLbl="node3" presStyleIdx="7" presStyleCnt="12"/>
      <dgm:spPr/>
    </dgm:pt>
    <dgm:pt modelId="{1163CA85-974F-4E97-A271-7E6A09AF4CCC}" type="pres">
      <dgm:prSet presAssocID="{442A2F18-BBB8-409B-B20D-3A16594407E1}" presName="hierChild4" presStyleCnt="0"/>
      <dgm:spPr/>
    </dgm:pt>
    <dgm:pt modelId="{4C9F0A55-6968-4DF2-B89B-4197D3BDD842}" type="pres">
      <dgm:prSet presAssocID="{442A2F18-BBB8-409B-B20D-3A16594407E1}" presName="hierChild5" presStyleCnt="0"/>
      <dgm:spPr/>
    </dgm:pt>
    <dgm:pt modelId="{E5EE27D2-93D6-4B35-B4CF-109BFA6B4E94}" type="pres">
      <dgm:prSet presAssocID="{784EA019-FB92-4830-BD16-C864FDAACC67}" presName="Name37" presStyleLbl="parChTrans1D3" presStyleIdx="8" presStyleCnt="12"/>
      <dgm:spPr/>
    </dgm:pt>
    <dgm:pt modelId="{4BE22B8A-DDEF-4FA1-928F-A14906B54FDD}" type="pres">
      <dgm:prSet presAssocID="{10107412-2FF4-4A33-80E7-D98A7B335B01}" presName="hierRoot2" presStyleCnt="0">
        <dgm:presLayoutVars>
          <dgm:hierBranch val="init"/>
        </dgm:presLayoutVars>
      </dgm:prSet>
      <dgm:spPr/>
    </dgm:pt>
    <dgm:pt modelId="{5939E47C-2782-4BCD-95EA-893F340ED49F}" type="pres">
      <dgm:prSet presAssocID="{10107412-2FF4-4A33-80E7-D98A7B335B01}" presName="rootComposite" presStyleCnt="0"/>
      <dgm:spPr/>
    </dgm:pt>
    <dgm:pt modelId="{70C25155-02F4-49D1-9A38-D44BDA2C0C15}" type="pres">
      <dgm:prSet presAssocID="{10107412-2FF4-4A33-80E7-D98A7B335B01}" presName="rootText" presStyleLbl="node3" presStyleIdx="8" presStyleCnt="12">
        <dgm:presLayoutVars>
          <dgm:chPref val="3"/>
        </dgm:presLayoutVars>
      </dgm:prSet>
      <dgm:spPr/>
    </dgm:pt>
    <dgm:pt modelId="{B598F0B4-216F-40D1-A102-65BAEB0DEA61}" type="pres">
      <dgm:prSet presAssocID="{10107412-2FF4-4A33-80E7-D98A7B335B01}" presName="rootConnector" presStyleLbl="node3" presStyleIdx="8" presStyleCnt="12"/>
      <dgm:spPr/>
    </dgm:pt>
    <dgm:pt modelId="{447176E7-4297-45DB-A441-444B69ADB61C}" type="pres">
      <dgm:prSet presAssocID="{10107412-2FF4-4A33-80E7-D98A7B335B01}" presName="hierChild4" presStyleCnt="0"/>
      <dgm:spPr/>
    </dgm:pt>
    <dgm:pt modelId="{03ED351D-D647-406E-B473-15F8A6FE00D1}" type="pres">
      <dgm:prSet presAssocID="{10107412-2FF4-4A33-80E7-D98A7B335B01}" presName="hierChild5" presStyleCnt="0"/>
      <dgm:spPr/>
    </dgm:pt>
    <dgm:pt modelId="{12DBC745-FAD2-4340-9E8E-734CA3B6F3FE}" type="pres">
      <dgm:prSet presAssocID="{9792DB4C-AC99-49B7-8F44-2472EB3A8BC0}" presName="hierChild5" presStyleCnt="0"/>
      <dgm:spPr/>
    </dgm:pt>
    <dgm:pt modelId="{3FC95DF5-F848-4AFB-B78A-67AF490A3A52}" type="pres">
      <dgm:prSet presAssocID="{2D9A66F8-C85B-4757-BC0B-23A844657606}" presName="Name37" presStyleLbl="parChTrans1D2" presStyleIdx="3" presStyleCnt="4"/>
      <dgm:spPr/>
    </dgm:pt>
    <dgm:pt modelId="{32F2C34E-CBD3-4D94-80AE-F9A5F9A9CA2C}" type="pres">
      <dgm:prSet presAssocID="{5806D789-6A89-4913-9FD9-3F9AD43A293F}" presName="hierRoot2" presStyleCnt="0">
        <dgm:presLayoutVars>
          <dgm:hierBranch val="init"/>
        </dgm:presLayoutVars>
      </dgm:prSet>
      <dgm:spPr/>
    </dgm:pt>
    <dgm:pt modelId="{351FA759-D946-4922-B691-50A4207A6D07}" type="pres">
      <dgm:prSet presAssocID="{5806D789-6A89-4913-9FD9-3F9AD43A293F}" presName="rootComposite" presStyleCnt="0"/>
      <dgm:spPr/>
    </dgm:pt>
    <dgm:pt modelId="{A7C9B717-F803-41C0-B24B-066B63F78A38}" type="pres">
      <dgm:prSet presAssocID="{5806D789-6A89-4913-9FD9-3F9AD43A293F}" presName="rootText" presStyleLbl="node2" presStyleIdx="3" presStyleCnt="4">
        <dgm:presLayoutVars>
          <dgm:chPref val="3"/>
        </dgm:presLayoutVars>
      </dgm:prSet>
      <dgm:spPr/>
    </dgm:pt>
    <dgm:pt modelId="{5DAD94AA-2C38-4431-8788-6273CA4684AC}" type="pres">
      <dgm:prSet presAssocID="{5806D789-6A89-4913-9FD9-3F9AD43A293F}" presName="rootConnector" presStyleLbl="node2" presStyleIdx="3" presStyleCnt="4"/>
      <dgm:spPr/>
    </dgm:pt>
    <dgm:pt modelId="{C1495C57-6B2E-40D0-AD4F-22C8C6C9F55A}" type="pres">
      <dgm:prSet presAssocID="{5806D789-6A89-4913-9FD9-3F9AD43A293F}" presName="hierChild4" presStyleCnt="0"/>
      <dgm:spPr/>
    </dgm:pt>
    <dgm:pt modelId="{D6C5103F-9286-4FF3-A4FE-94E13A321862}" type="pres">
      <dgm:prSet presAssocID="{5AFEAF71-84A9-4666-86AB-6728B9293F57}" presName="Name37" presStyleLbl="parChTrans1D3" presStyleIdx="9" presStyleCnt="12"/>
      <dgm:spPr/>
    </dgm:pt>
    <dgm:pt modelId="{C7A560E8-F59C-4BF3-99D3-40FB4B892972}" type="pres">
      <dgm:prSet presAssocID="{20288343-E936-4D3C-B24F-3095F109CB2B}" presName="hierRoot2" presStyleCnt="0">
        <dgm:presLayoutVars>
          <dgm:hierBranch val="init"/>
        </dgm:presLayoutVars>
      </dgm:prSet>
      <dgm:spPr/>
    </dgm:pt>
    <dgm:pt modelId="{72EB952E-8B86-4DDF-B291-DE2F36C476C5}" type="pres">
      <dgm:prSet presAssocID="{20288343-E936-4D3C-B24F-3095F109CB2B}" presName="rootComposite" presStyleCnt="0"/>
      <dgm:spPr/>
    </dgm:pt>
    <dgm:pt modelId="{06A8993F-E700-4581-B2A2-93EC5A9165C7}" type="pres">
      <dgm:prSet presAssocID="{20288343-E936-4D3C-B24F-3095F109CB2B}" presName="rootText" presStyleLbl="node3" presStyleIdx="9" presStyleCnt="12">
        <dgm:presLayoutVars>
          <dgm:chPref val="3"/>
        </dgm:presLayoutVars>
      </dgm:prSet>
      <dgm:spPr/>
    </dgm:pt>
    <dgm:pt modelId="{4702D08B-3159-487E-956B-9DB4993758F7}" type="pres">
      <dgm:prSet presAssocID="{20288343-E936-4D3C-B24F-3095F109CB2B}" presName="rootConnector" presStyleLbl="node3" presStyleIdx="9" presStyleCnt="12"/>
      <dgm:spPr/>
    </dgm:pt>
    <dgm:pt modelId="{D2D919CC-93C5-4AC8-B818-7C7293053266}" type="pres">
      <dgm:prSet presAssocID="{20288343-E936-4D3C-B24F-3095F109CB2B}" presName="hierChild4" presStyleCnt="0"/>
      <dgm:spPr/>
    </dgm:pt>
    <dgm:pt modelId="{3D0F31B9-AC0E-448D-8FE4-5826467CBEA0}" type="pres">
      <dgm:prSet presAssocID="{20288343-E936-4D3C-B24F-3095F109CB2B}" presName="hierChild5" presStyleCnt="0"/>
      <dgm:spPr/>
    </dgm:pt>
    <dgm:pt modelId="{878751B5-640F-4020-8BC9-8A7D1ED8582A}" type="pres">
      <dgm:prSet presAssocID="{5C84F919-4152-42A3-A9D1-536ABB0D19FB}" presName="Name37" presStyleLbl="parChTrans1D3" presStyleIdx="10" presStyleCnt="12"/>
      <dgm:spPr/>
    </dgm:pt>
    <dgm:pt modelId="{D5748E17-5993-47A8-BFF0-956E83531F12}" type="pres">
      <dgm:prSet presAssocID="{E1F3930A-55AB-4B07-8598-B0EF4D02BADA}" presName="hierRoot2" presStyleCnt="0">
        <dgm:presLayoutVars>
          <dgm:hierBranch val="init"/>
        </dgm:presLayoutVars>
      </dgm:prSet>
      <dgm:spPr/>
    </dgm:pt>
    <dgm:pt modelId="{40A90DB6-DD14-4DC1-8E0A-9F525EBD1AA9}" type="pres">
      <dgm:prSet presAssocID="{E1F3930A-55AB-4B07-8598-B0EF4D02BADA}" presName="rootComposite" presStyleCnt="0"/>
      <dgm:spPr/>
    </dgm:pt>
    <dgm:pt modelId="{617CFF32-6773-4B2D-882F-2CC7B3D95F07}" type="pres">
      <dgm:prSet presAssocID="{E1F3930A-55AB-4B07-8598-B0EF4D02BADA}" presName="rootText" presStyleLbl="node3" presStyleIdx="10" presStyleCnt="12">
        <dgm:presLayoutVars>
          <dgm:chPref val="3"/>
        </dgm:presLayoutVars>
      </dgm:prSet>
      <dgm:spPr/>
    </dgm:pt>
    <dgm:pt modelId="{922459B2-83A0-47E0-8D03-78DAA85010D4}" type="pres">
      <dgm:prSet presAssocID="{E1F3930A-55AB-4B07-8598-B0EF4D02BADA}" presName="rootConnector" presStyleLbl="node3" presStyleIdx="10" presStyleCnt="12"/>
      <dgm:spPr/>
    </dgm:pt>
    <dgm:pt modelId="{B8091BE5-DEA2-40C3-A7A8-E26F16DD5742}" type="pres">
      <dgm:prSet presAssocID="{E1F3930A-55AB-4B07-8598-B0EF4D02BADA}" presName="hierChild4" presStyleCnt="0"/>
      <dgm:spPr/>
    </dgm:pt>
    <dgm:pt modelId="{B922FE4F-C621-4CC3-9218-CF166BEC58F4}" type="pres">
      <dgm:prSet presAssocID="{E1F3930A-55AB-4B07-8598-B0EF4D02BADA}" presName="hierChild5" presStyleCnt="0"/>
      <dgm:spPr/>
    </dgm:pt>
    <dgm:pt modelId="{2E52010E-0888-4C8E-8437-D57ABEEDF628}" type="pres">
      <dgm:prSet presAssocID="{BB4DA496-1B09-4C0A-85CB-6824B0620CD8}" presName="Name37" presStyleLbl="parChTrans1D3" presStyleIdx="11" presStyleCnt="12"/>
      <dgm:spPr/>
    </dgm:pt>
    <dgm:pt modelId="{956D1621-9CC8-4349-9007-49220719E6E1}" type="pres">
      <dgm:prSet presAssocID="{EA86E859-4E2B-4706-8853-1FCF13B6B7EA}" presName="hierRoot2" presStyleCnt="0">
        <dgm:presLayoutVars>
          <dgm:hierBranch val="init"/>
        </dgm:presLayoutVars>
      </dgm:prSet>
      <dgm:spPr/>
    </dgm:pt>
    <dgm:pt modelId="{AFD526CA-0027-4193-97D2-48285340F4C7}" type="pres">
      <dgm:prSet presAssocID="{EA86E859-4E2B-4706-8853-1FCF13B6B7EA}" presName="rootComposite" presStyleCnt="0"/>
      <dgm:spPr/>
    </dgm:pt>
    <dgm:pt modelId="{9096F84F-BBDF-48FE-9BE6-9B0D4FF5203A}" type="pres">
      <dgm:prSet presAssocID="{EA86E859-4E2B-4706-8853-1FCF13B6B7EA}" presName="rootText" presStyleLbl="node3" presStyleIdx="11" presStyleCnt="12">
        <dgm:presLayoutVars>
          <dgm:chPref val="3"/>
        </dgm:presLayoutVars>
      </dgm:prSet>
      <dgm:spPr/>
    </dgm:pt>
    <dgm:pt modelId="{B779A5FD-3B49-45D9-8506-DBF557FE16E2}" type="pres">
      <dgm:prSet presAssocID="{EA86E859-4E2B-4706-8853-1FCF13B6B7EA}" presName="rootConnector" presStyleLbl="node3" presStyleIdx="11" presStyleCnt="12"/>
      <dgm:spPr/>
    </dgm:pt>
    <dgm:pt modelId="{65B0EF6B-36F3-4FC9-B390-82A8587733B0}" type="pres">
      <dgm:prSet presAssocID="{EA86E859-4E2B-4706-8853-1FCF13B6B7EA}" presName="hierChild4" presStyleCnt="0"/>
      <dgm:spPr/>
    </dgm:pt>
    <dgm:pt modelId="{93723DEB-3D19-400F-BF4F-884117EDE2F3}" type="pres">
      <dgm:prSet presAssocID="{EA86E859-4E2B-4706-8853-1FCF13B6B7EA}" presName="hierChild5" presStyleCnt="0"/>
      <dgm:spPr/>
    </dgm:pt>
    <dgm:pt modelId="{CE2DEA80-B453-4A1E-B6E9-31267A92C381}" type="pres">
      <dgm:prSet presAssocID="{5806D789-6A89-4913-9FD9-3F9AD43A293F}" presName="hierChild5" presStyleCnt="0"/>
      <dgm:spPr/>
    </dgm:pt>
    <dgm:pt modelId="{815B9B6C-DA24-4B7C-BA46-603E4076CB02}" type="pres">
      <dgm:prSet presAssocID="{42350D7E-2520-4963-A56E-9D57843CF24B}" presName="hierChild3" presStyleCnt="0"/>
      <dgm:spPr/>
    </dgm:pt>
  </dgm:ptLst>
  <dgm:cxnLst>
    <dgm:cxn modelId="{71878905-8B17-4E90-9C61-DC5518A8006B}" type="presOf" srcId="{2D19A719-C10D-43C6-8920-FD8E13A7685D}" destId="{7E43F293-3330-44F8-A59C-56C6058585E9}" srcOrd="1" destOrd="0" presId="urn:microsoft.com/office/officeart/2005/8/layout/orgChart1"/>
    <dgm:cxn modelId="{A7E6D10D-E2F5-4AD3-863C-1B0B8E2543D2}" srcId="{010151F8-EA0F-466E-8E81-B77079A731F4}" destId="{B0BEBCAF-9FAE-4334-B465-30A92DC3AD32}" srcOrd="0" destOrd="0" parTransId="{84E70A25-CA6E-4F69-B798-DC06B4C1D30F}" sibTransId="{F38CFD15-D5BD-40C0-97FC-CDBA6774A6E1}"/>
    <dgm:cxn modelId="{199AD60E-CDDC-4779-9DAB-B4D4BE702AB8}" type="presOf" srcId="{0CB10E61-4860-4CC5-8C61-011FF2F08F1D}" destId="{2A6DCDFC-23DF-4DC3-B821-451001576C4B}" srcOrd="1" destOrd="0" presId="urn:microsoft.com/office/officeart/2005/8/layout/orgChart1"/>
    <dgm:cxn modelId="{C0E22B12-128B-4ED3-843E-7CA231E136C4}" type="presOf" srcId="{FF19631A-60CD-45D1-AF2B-ACE2FD46B409}" destId="{69AF9881-FC66-4D8C-BFB6-D6EAC6B82BEF}" srcOrd="1" destOrd="0" presId="urn:microsoft.com/office/officeart/2005/8/layout/orgChart1"/>
    <dgm:cxn modelId="{4CEE6C13-359B-41EF-B5EA-A16A6F183846}" type="presOf" srcId="{FCD9438F-6EDC-4ED7-882F-E9BE2BDF1D08}" destId="{614342D4-E5E3-45E2-BC20-567FC481B473}" srcOrd="1" destOrd="0" presId="urn:microsoft.com/office/officeart/2005/8/layout/orgChart1"/>
    <dgm:cxn modelId="{9BDCC319-CB53-4D3F-B2F7-25A211D50186}" type="presOf" srcId="{5AFEAF71-84A9-4666-86AB-6728B9293F57}" destId="{D6C5103F-9286-4FF3-A4FE-94E13A321862}" srcOrd="0" destOrd="0" presId="urn:microsoft.com/office/officeart/2005/8/layout/orgChart1"/>
    <dgm:cxn modelId="{D61EFC1B-46D6-44E1-A705-93F58480827C}" type="presOf" srcId="{7C71228F-F438-4715-9FB8-62A909D755FB}" destId="{7476E726-0711-4E23-ABED-33BFDF5DD3E5}" srcOrd="0" destOrd="0" presId="urn:microsoft.com/office/officeart/2005/8/layout/orgChart1"/>
    <dgm:cxn modelId="{A59E991E-9FD5-4C86-AE38-B830028D9108}" type="presOf" srcId="{C6331423-E2EA-44FC-BB15-0E16ABBFCC1B}" destId="{4A999A97-1881-4CED-8ACA-383EB496318E}" srcOrd="0" destOrd="0" presId="urn:microsoft.com/office/officeart/2005/8/layout/orgChart1"/>
    <dgm:cxn modelId="{BAAF9420-1029-475A-B801-DB2379BBE5D1}" type="presOf" srcId="{10107412-2FF4-4A33-80E7-D98A7B335B01}" destId="{70C25155-02F4-49D1-9A38-D44BDA2C0C15}" srcOrd="0" destOrd="0" presId="urn:microsoft.com/office/officeart/2005/8/layout/orgChart1"/>
    <dgm:cxn modelId="{B0C1D728-14CC-4B60-B19A-B5802FF7F371}" srcId="{0CB10E61-4860-4CC5-8C61-011FF2F08F1D}" destId="{43B2A45B-2ED6-44E7-BE0A-056292E9BD80}" srcOrd="1" destOrd="0" parTransId="{6D0602D5-53FB-4870-B745-40E80B50F0EE}" sibTransId="{A539F668-0AE5-42BC-A732-9FA203D8CAEA}"/>
    <dgm:cxn modelId="{35E9F32A-C9B6-40B2-BA10-3FA3D54C7458}" srcId="{5806D789-6A89-4913-9FD9-3F9AD43A293F}" destId="{20288343-E936-4D3C-B24F-3095F109CB2B}" srcOrd="0" destOrd="0" parTransId="{5AFEAF71-84A9-4666-86AB-6728B9293F57}" sibTransId="{190FBA8D-BCFE-407C-A42E-539D7B9ED8D6}"/>
    <dgm:cxn modelId="{E2F22730-6DC9-4A7C-826E-B799F3EF3EEF}" srcId="{42350D7E-2520-4963-A56E-9D57843CF24B}" destId="{9792DB4C-AC99-49B7-8F44-2472EB3A8BC0}" srcOrd="2" destOrd="0" parTransId="{4F3C7A64-9B5B-48F8-A52B-3322E127322C}" sibTransId="{BD3EE3A9-BF11-4093-A079-C5A0F021AE29}"/>
    <dgm:cxn modelId="{5B408130-9416-468E-B50C-ED431AE04E82}" srcId="{9792DB4C-AC99-49B7-8F44-2472EB3A8BC0}" destId="{10107412-2FF4-4A33-80E7-D98A7B335B01}" srcOrd="2" destOrd="0" parTransId="{784EA019-FB92-4830-BD16-C864FDAACC67}" sibTransId="{290A85D7-0005-4A22-AE09-154F927C9B31}"/>
    <dgm:cxn modelId="{FC01FC30-5CF9-4C60-BE24-99CF25B642C2}" type="presOf" srcId="{BB4DA496-1B09-4C0A-85CB-6824B0620CD8}" destId="{2E52010E-0888-4C8E-8437-D57ABEEDF628}" srcOrd="0" destOrd="0" presId="urn:microsoft.com/office/officeart/2005/8/layout/orgChart1"/>
    <dgm:cxn modelId="{072BE03A-7572-4008-9A86-C603C0563247}" type="presOf" srcId="{1ACDF8D3-E3A8-44E2-BDDD-AD831C3C4D24}" destId="{A25EF46A-BA00-4883-9742-0E0AFA376AC1}" srcOrd="0" destOrd="0" presId="urn:microsoft.com/office/officeart/2005/8/layout/orgChart1"/>
    <dgm:cxn modelId="{B338B43B-292A-48C4-AE7F-E41933D36EAF}" type="presOf" srcId="{42350D7E-2520-4963-A56E-9D57843CF24B}" destId="{24E199D3-F052-4662-89BD-6E730F875EF4}" srcOrd="1" destOrd="0" presId="urn:microsoft.com/office/officeart/2005/8/layout/orgChart1"/>
    <dgm:cxn modelId="{FCFB123F-9847-4DAE-9ECC-7F01E4FEDC86}" srcId="{0CB10E61-4860-4CC5-8C61-011FF2F08F1D}" destId="{BF5BA899-774C-4012-9317-939394EFA5CF}" srcOrd="2" destOrd="0" parTransId="{3B105373-0F42-4317-9226-75BA85E3285B}" sibTransId="{328E7A5F-62E7-4790-B6A8-63FBB3562D9F}"/>
    <dgm:cxn modelId="{543D8F5D-4A7A-4882-BF2A-F08A7E26B6D2}" srcId="{5806D789-6A89-4913-9FD9-3F9AD43A293F}" destId="{EA86E859-4E2B-4706-8853-1FCF13B6B7EA}" srcOrd="2" destOrd="0" parTransId="{BB4DA496-1B09-4C0A-85CB-6824B0620CD8}" sibTransId="{F2089518-C55B-49FE-9A9D-BC166CC69890}"/>
    <dgm:cxn modelId="{6E1F7F62-2292-4CC7-8C3A-2E19789FD7F8}" type="presOf" srcId="{8E218731-FAB2-4A21-AF11-EE54A2E42F48}" destId="{04D3F238-38BF-473B-B7D1-3E3934AD200B}" srcOrd="1" destOrd="0" presId="urn:microsoft.com/office/officeart/2005/8/layout/orgChart1"/>
    <dgm:cxn modelId="{9BF36863-9699-4EE0-8B31-964690CE97D3}" srcId="{9792DB4C-AC99-49B7-8F44-2472EB3A8BC0}" destId="{8E218731-FAB2-4A21-AF11-EE54A2E42F48}" srcOrd="0" destOrd="0" parTransId="{383334EE-3CDC-428A-A444-41970DF6E403}" sibTransId="{1A561BA2-24C3-4070-960C-CF0828B129F3}"/>
    <dgm:cxn modelId="{83E67743-D27A-470C-99F2-AEE36C3D94A3}" srcId="{2D19A719-C10D-43C6-8920-FD8E13A7685D}" destId="{C6331423-E2EA-44FC-BB15-0E16ABBFCC1B}" srcOrd="0" destOrd="0" parTransId="{7CE6DC33-84A1-4830-ACA0-A75E0F9449BF}" sibTransId="{7F98CE0E-805D-4846-B258-956BB0D30133}"/>
    <dgm:cxn modelId="{333E2A44-2C07-4F9E-BA6E-65CA9DB976D5}" type="presOf" srcId="{43F98830-9537-4652-A069-2BA79F76FE66}" destId="{5A502DC1-607E-49DF-B721-DC20A1008AB8}" srcOrd="1" destOrd="0" presId="urn:microsoft.com/office/officeart/2005/8/layout/orgChart1"/>
    <dgm:cxn modelId="{D5846545-7C83-4312-A9C4-D3F7D7A49A87}" type="presOf" srcId="{4DC647B3-05C8-4BEB-BE3D-4BC42068993D}" destId="{B8D2BFAF-987B-4CD9-9B40-B4C1A7DE190C}" srcOrd="0" destOrd="0" presId="urn:microsoft.com/office/officeart/2005/8/layout/orgChart1"/>
    <dgm:cxn modelId="{3ACAF965-8463-46EA-A387-1FD889620FAD}" srcId="{5806D789-6A89-4913-9FD9-3F9AD43A293F}" destId="{E1F3930A-55AB-4B07-8598-B0EF4D02BADA}" srcOrd="1" destOrd="0" parTransId="{5C84F919-4152-42A3-A9D1-536ABB0D19FB}" sibTransId="{D6B89A29-5BE8-4C13-8B0A-D818CFBE52DC}"/>
    <dgm:cxn modelId="{0F191366-AB59-436B-98C3-23DDAB3E4E4A}" type="presOf" srcId="{EA86E859-4E2B-4706-8853-1FCF13B6B7EA}" destId="{9096F84F-BBDF-48FE-9BE6-9B0D4FF5203A}" srcOrd="0" destOrd="0" presId="urn:microsoft.com/office/officeart/2005/8/layout/orgChart1"/>
    <dgm:cxn modelId="{7DEB7B66-76AD-4DCA-A8B0-6FA7D8D7E424}" type="presOf" srcId="{5806D789-6A89-4913-9FD9-3F9AD43A293F}" destId="{A7C9B717-F803-41C0-B24B-066B63F78A38}" srcOrd="0" destOrd="0" presId="urn:microsoft.com/office/officeart/2005/8/layout/orgChart1"/>
    <dgm:cxn modelId="{CBF1B866-D069-4986-B4DD-F5D9FAE60B79}" type="presOf" srcId="{010151F8-EA0F-466E-8E81-B77079A731F4}" destId="{59B77940-C6A1-403D-A9EF-14876B6DEF7A}" srcOrd="0" destOrd="0" presId="urn:microsoft.com/office/officeart/2005/8/layout/orgChart1"/>
    <dgm:cxn modelId="{EA904969-A219-42B1-8D12-7372B1F055AB}" type="presOf" srcId="{59358F4C-7B59-454C-8B43-1F113D939A0D}" destId="{69564987-0011-4321-AA7B-F28B2B94C31E}" srcOrd="0" destOrd="0" presId="urn:microsoft.com/office/officeart/2005/8/layout/orgChart1"/>
    <dgm:cxn modelId="{3BFE5B4A-EDBE-4539-8F98-B78D9D943607}" srcId="{5A6D566A-B8D5-40BA-B8BA-48DD71088CF5}" destId="{7622C457-697F-4302-899F-ACEAFEB6E5F0}" srcOrd="0" destOrd="0" parTransId="{BD0C97C4-92E1-4AFB-9237-5F5779D95EF5}" sibTransId="{5657651B-5CC9-4F5C-BFCD-E36A417E117F}"/>
    <dgm:cxn modelId="{6C64A74A-AE57-485F-B647-3F8FC3351A7E}" srcId="{0CB10E61-4860-4CC5-8C61-011FF2F08F1D}" destId="{FF19631A-60CD-45D1-AF2B-ACE2FD46B409}" srcOrd="0" destOrd="0" parTransId="{5ADB3CEA-2B8E-48FD-8DF5-AD47E87A2EE9}" sibTransId="{D8A4DD58-85D9-491F-86B9-8A613C9D9A4B}"/>
    <dgm:cxn modelId="{B288AE6A-99E4-40D1-A9A2-78F527031743}" type="presOf" srcId="{BD0C97C4-92E1-4AFB-9237-5F5779D95EF5}" destId="{90C285E9-9E42-47B5-A6B0-D5B7C2A2C530}" srcOrd="0" destOrd="0" presId="urn:microsoft.com/office/officeart/2005/8/layout/orgChart1"/>
    <dgm:cxn modelId="{55E9374B-E5C6-4CE7-8AF7-81456BA66F66}" type="presOf" srcId="{1ACDF8D3-E3A8-44E2-BDDD-AD831C3C4D24}" destId="{A9D5E1C3-CFEF-461C-849C-68EE81C2FE55}" srcOrd="1" destOrd="0" presId="urn:microsoft.com/office/officeart/2005/8/layout/orgChart1"/>
    <dgm:cxn modelId="{4DA1786B-5D45-4C19-A015-04FFBF23CCF9}" type="presOf" srcId="{10107412-2FF4-4A33-80E7-D98A7B335B01}" destId="{B598F0B4-216F-40D1-A102-65BAEB0DEA61}" srcOrd="1" destOrd="0" presId="urn:microsoft.com/office/officeart/2005/8/layout/orgChart1"/>
    <dgm:cxn modelId="{32EC8D6B-8027-476D-923C-A8D221FDE47D}" type="presOf" srcId="{461B6219-6C7E-406C-9AED-107404107121}" destId="{DD733C88-1FAD-4372-A02C-8CFE46C5940E}" srcOrd="1" destOrd="0" presId="urn:microsoft.com/office/officeart/2005/8/layout/orgChart1"/>
    <dgm:cxn modelId="{F495E46B-5905-406D-8987-B321BEAE78E5}" type="presOf" srcId="{0F94E411-D2AD-433A-8B10-4C157CBC8093}" destId="{5675510C-32F9-4AE9-B59E-D0427A453904}" srcOrd="0" destOrd="0" presId="urn:microsoft.com/office/officeart/2005/8/layout/orgChart1"/>
    <dgm:cxn modelId="{AC8E096D-329B-4615-8AD6-69BFA3FAA4F9}" type="presOf" srcId="{43B2A45B-2ED6-44E7-BE0A-056292E9BD80}" destId="{9BD14F07-5F0B-42C6-8541-40E5ED0B2388}" srcOrd="1" destOrd="0" presId="urn:microsoft.com/office/officeart/2005/8/layout/orgChart1"/>
    <dgm:cxn modelId="{ECFE946E-8F0C-494C-8671-C91A58654E39}" type="presOf" srcId="{BF5BA899-774C-4012-9317-939394EFA5CF}" destId="{ED42DBEE-88B3-44B6-9DFD-92B6DC970278}" srcOrd="0" destOrd="0" presId="urn:microsoft.com/office/officeart/2005/8/layout/orgChart1"/>
    <dgm:cxn modelId="{2B2FFB70-33A5-47ED-B3FB-CA6903ABE4A1}" type="presOf" srcId="{7C71228F-F438-4715-9FB8-62A909D755FB}" destId="{28E5B807-90B4-4EF5-A50D-D1B5103912F8}" srcOrd="1" destOrd="0" presId="urn:microsoft.com/office/officeart/2005/8/layout/orgChart1"/>
    <dgm:cxn modelId="{24C9FD50-B204-4CD5-AA7E-C19551AB7CA2}" type="presOf" srcId="{BF5BA899-774C-4012-9317-939394EFA5CF}" destId="{30C9BF4F-E944-453E-BB54-E4E1FD349012}" srcOrd="1" destOrd="0" presId="urn:microsoft.com/office/officeart/2005/8/layout/orgChart1"/>
    <dgm:cxn modelId="{EB871973-FAEE-4FE5-BF2F-A41FE08E3036}" type="presOf" srcId="{5C84F919-4152-42A3-A9D1-536ABB0D19FB}" destId="{878751B5-640F-4020-8BC9-8A7D1ED8582A}" srcOrd="0" destOrd="0" presId="urn:microsoft.com/office/officeart/2005/8/layout/orgChart1"/>
    <dgm:cxn modelId="{884CC574-E158-4DB2-974E-E8B050BA505C}" type="presOf" srcId="{4DC647B3-05C8-4BEB-BE3D-4BC42068993D}" destId="{0732A203-6AFA-4269-827E-CC27CC456EDB}" srcOrd="1" destOrd="0" presId="urn:microsoft.com/office/officeart/2005/8/layout/orgChart1"/>
    <dgm:cxn modelId="{FB554E55-177B-4B58-A362-8AAFC6D29145}" type="presOf" srcId="{43F98830-9537-4652-A069-2BA79F76FE66}" destId="{B5B6790F-8B36-45AB-8191-3F16E88ACAEA}" srcOrd="0" destOrd="0" presId="urn:microsoft.com/office/officeart/2005/8/layout/orgChart1"/>
    <dgm:cxn modelId="{859E9C55-B2AE-4DB2-AC80-6DF7314E5DC6}" type="presOf" srcId="{7622C457-697F-4302-899F-ACEAFEB6E5F0}" destId="{3E2CBD25-3A8A-4DEF-8C67-6013871F7341}" srcOrd="1" destOrd="0" presId="urn:microsoft.com/office/officeart/2005/8/layout/orgChart1"/>
    <dgm:cxn modelId="{81C15656-5BB2-430C-A468-AD6B6BD3D82E}" type="presOf" srcId="{DBB44958-2D97-49A8-9724-E023F3740683}" destId="{AFB5F713-988E-4E80-B4A4-F3A5BCB2892D}" srcOrd="0" destOrd="0" presId="urn:microsoft.com/office/officeart/2005/8/layout/orgChart1"/>
    <dgm:cxn modelId="{3AE94577-AEB5-4F21-96C2-5C7C51B64CAA}" type="presOf" srcId="{84E70A25-CA6E-4F69-B798-DC06B4C1D30F}" destId="{D2F0C081-618C-427E-ACAE-58FDB392C673}" srcOrd="0" destOrd="0" presId="urn:microsoft.com/office/officeart/2005/8/layout/orgChart1"/>
    <dgm:cxn modelId="{23B4BB57-1F78-4848-A1D6-3F32EFDF0015}" type="presOf" srcId="{42350D7E-2520-4963-A56E-9D57843CF24B}" destId="{E385EF5E-4598-4DBD-82D5-0039CCF3CECE}" srcOrd="0" destOrd="0" presId="urn:microsoft.com/office/officeart/2005/8/layout/orgChart1"/>
    <dgm:cxn modelId="{A38D7078-B0BF-44BA-B751-62AAE7C77FA9}" type="presOf" srcId="{33C74921-AE56-4B9E-AA43-3DC1250BEF19}" destId="{ECA26BE2-2AC3-4F68-8BD8-A91AC3BD8A61}" srcOrd="0" destOrd="0" presId="urn:microsoft.com/office/officeart/2005/8/layout/orgChart1"/>
    <dgm:cxn modelId="{0607FF58-6B6D-4E9F-88CB-798FBA54FCA6}" type="presOf" srcId="{010151F8-EA0F-466E-8E81-B77079A731F4}" destId="{EBCFD825-FE58-4293-850A-E7775FBC6E72}" srcOrd="1" destOrd="0" presId="urn:microsoft.com/office/officeart/2005/8/layout/orgChart1"/>
    <dgm:cxn modelId="{0D0FBB79-CC4D-469C-8B10-EE66B937AADF}" type="presOf" srcId="{5806D789-6A89-4913-9FD9-3F9AD43A293F}" destId="{5DAD94AA-2C38-4431-8788-6273CA4684AC}" srcOrd="1" destOrd="0" presId="urn:microsoft.com/office/officeart/2005/8/layout/orgChart1"/>
    <dgm:cxn modelId="{AF83547B-4122-4946-B581-A1D7D4161F4D}" type="presOf" srcId="{35B600F8-BA6A-4425-AF09-2105490FF40A}" destId="{789FB6D0-9EC6-4C76-914D-5C7ADEBED7DE}" srcOrd="0" destOrd="0" presId="urn:microsoft.com/office/officeart/2005/8/layout/orgChart1"/>
    <dgm:cxn modelId="{B646EE82-B9CC-4A10-AE12-AE70889AA68B}" srcId="{35B600F8-BA6A-4425-AF09-2105490FF40A}" destId="{42350D7E-2520-4963-A56E-9D57843CF24B}" srcOrd="0" destOrd="0" parTransId="{60FB5CC5-CE8F-479F-AB2F-79F4187471E0}" sibTransId="{A9B57CA7-2903-4460-9F0B-962ECE65B49B}"/>
    <dgm:cxn modelId="{FF103F86-9392-4634-BD02-88470A072937}" srcId="{42350D7E-2520-4963-A56E-9D57843CF24B}" destId="{5806D789-6A89-4913-9FD9-3F9AD43A293F}" srcOrd="3" destOrd="0" parTransId="{2D9A66F8-C85B-4757-BC0B-23A844657606}" sibTransId="{3B9F4904-6138-4D8F-9398-8A536C8AADB1}"/>
    <dgm:cxn modelId="{8BDF5C86-6EFD-4BF9-B9D2-604E61A9A13F}" type="presOf" srcId="{7CE6DC33-84A1-4830-ACA0-A75E0F9449BF}" destId="{BE5AB0CD-6D3F-4355-B6E4-B37DAB01AE52}" srcOrd="0" destOrd="0" presId="urn:microsoft.com/office/officeart/2005/8/layout/orgChart1"/>
    <dgm:cxn modelId="{ABEACE87-49F5-46A5-8480-A19E358D2782}" type="presOf" srcId="{9792DB4C-AC99-49B7-8F44-2472EB3A8BC0}" destId="{AF235C06-CD38-427E-8B33-5B5FDC6A5842}" srcOrd="1" destOrd="0" presId="urn:microsoft.com/office/officeart/2005/8/layout/orgChart1"/>
    <dgm:cxn modelId="{E662EE8A-7E62-40F6-B0B8-8C75C2A4ACA4}" type="presOf" srcId="{8DA1CE0D-D7DB-4328-B16D-553D5985BA6B}" destId="{8CBBD3AB-5CA1-4ECF-9947-1F12FEF6738C}" srcOrd="0" destOrd="0" presId="urn:microsoft.com/office/officeart/2005/8/layout/orgChart1"/>
    <dgm:cxn modelId="{69974A8D-C244-49CA-8EC8-C0AA1B9E0A08}" type="presOf" srcId="{FF19631A-60CD-45D1-AF2B-ACE2FD46B409}" destId="{F2547B40-B1DF-43C7-8735-5A059DC969B0}" srcOrd="0" destOrd="0" presId="urn:microsoft.com/office/officeart/2005/8/layout/orgChart1"/>
    <dgm:cxn modelId="{AE1DD18D-4C01-4FBA-A214-FA78FCF85229}" srcId="{4DC647B3-05C8-4BEB-BE3D-4BC42068993D}" destId="{FCD9438F-6EDC-4ED7-882F-E9BE2BDF1D08}" srcOrd="1" destOrd="0" parTransId="{824AFA8D-7648-4C79-A36B-1DF3FA3201E7}" sibTransId="{50BFCA07-DAA8-4C2D-8AA9-68C8686667E9}"/>
    <dgm:cxn modelId="{479B6D8E-5577-4A69-A033-53ACBE7053A7}" type="presOf" srcId="{EA86E859-4E2B-4706-8853-1FCF13B6B7EA}" destId="{B779A5FD-3B49-45D9-8506-DBF557FE16E2}" srcOrd="1" destOrd="0" presId="urn:microsoft.com/office/officeart/2005/8/layout/orgChart1"/>
    <dgm:cxn modelId="{1CCCDA93-98EB-421F-ACDD-729DC2E36175}" type="presOf" srcId="{8E218731-FAB2-4A21-AF11-EE54A2E42F48}" destId="{27DAA301-A5AB-4872-9269-8593A846476E}" srcOrd="0" destOrd="0" presId="urn:microsoft.com/office/officeart/2005/8/layout/orgChart1"/>
    <dgm:cxn modelId="{5E364396-D320-46D6-BBC5-BB966C4C1C6D}" srcId="{42350D7E-2520-4963-A56E-9D57843CF24B}" destId="{461B6219-6C7E-406C-9AED-107404107121}" srcOrd="1" destOrd="0" parTransId="{33C74921-AE56-4B9E-AA43-3DC1250BEF19}" sibTransId="{0B68DFBD-B803-4D9B-9426-C64047281BFC}"/>
    <dgm:cxn modelId="{72074E97-91BF-4739-9C5A-71FF2E21DDA3}" type="presOf" srcId="{7622C457-697F-4302-899F-ACEAFEB6E5F0}" destId="{897E48F2-6998-4A0C-B666-D47733B4068B}" srcOrd="0" destOrd="0" presId="urn:microsoft.com/office/officeart/2005/8/layout/orgChart1"/>
    <dgm:cxn modelId="{178B4A9A-7951-4D7F-B900-854ED470AB0F}" type="presOf" srcId="{EB490E20-A453-4FDF-994F-ABC115C14F99}" destId="{8504814E-CA2C-40A9-AE95-C3C3C4D3E8B7}" srcOrd="0" destOrd="0" presId="urn:microsoft.com/office/officeart/2005/8/layout/orgChart1"/>
    <dgm:cxn modelId="{9BC7309F-FE4A-4BF7-B990-1A706C05BB09}" type="presOf" srcId="{3B105373-0F42-4317-9226-75BA85E3285B}" destId="{F82DE0AA-69A6-4583-8AC3-EEFE04A0D3DA}" srcOrd="0" destOrd="0" presId="urn:microsoft.com/office/officeart/2005/8/layout/orgChart1"/>
    <dgm:cxn modelId="{47F9909F-9E7B-49B3-B158-2649C1094D7B}" type="presOf" srcId="{59358F4C-7B59-454C-8B43-1F113D939A0D}" destId="{39ACD67C-9610-4952-B085-DF349FACBF10}" srcOrd="1" destOrd="0" presId="urn:microsoft.com/office/officeart/2005/8/layout/orgChart1"/>
    <dgm:cxn modelId="{0133D0A2-E01F-4D7E-9DC3-02B3542B70EC}" srcId="{4DC647B3-05C8-4BEB-BE3D-4BC42068993D}" destId="{0CB10E61-4860-4CC5-8C61-011FF2F08F1D}" srcOrd="0" destOrd="0" parTransId="{93B7FC7E-7EAF-4B5A-A58F-BE89BDE38E42}" sibTransId="{679EAE31-D349-4C7D-8041-BB7C6FF7EEAE}"/>
    <dgm:cxn modelId="{7FCDDEA2-4CE0-411B-B714-B57F02284294}" type="presOf" srcId="{4F3C7A64-9B5B-48F8-A52B-3322E127322C}" destId="{8861C708-8194-41B1-950E-EB6E23D0045D}" srcOrd="0" destOrd="0" presId="urn:microsoft.com/office/officeart/2005/8/layout/orgChart1"/>
    <dgm:cxn modelId="{0F230BA3-5524-48CF-B721-046294ECD4EB}" type="presOf" srcId="{20288343-E936-4D3C-B24F-3095F109CB2B}" destId="{06A8993F-E700-4581-B2A2-93EC5A9165C7}" srcOrd="0" destOrd="0" presId="urn:microsoft.com/office/officeart/2005/8/layout/orgChart1"/>
    <dgm:cxn modelId="{C67F2CA4-CD61-4587-A0D6-4B24093B004B}" srcId="{4DC647B3-05C8-4BEB-BE3D-4BC42068993D}" destId="{5A6D566A-B8D5-40BA-B8BA-48DD71088CF5}" srcOrd="2" destOrd="0" parTransId="{FEEA4609-2E34-4A64-989A-823D55F77CDC}" sibTransId="{65F48F62-EA37-4090-AA44-0EC2A22280DC}"/>
    <dgm:cxn modelId="{428884A4-491F-4F33-98D8-1360136902E2}" type="presOf" srcId="{0CB10E61-4860-4CC5-8C61-011FF2F08F1D}" destId="{366F5558-05CF-4144-BBFE-38404A20F5C1}" srcOrd="0" destOrd="0" presId="urn:microsoft.com/office/officeart/2005/8/layout/orgChart1"/>
    <dgm:cxn modelId="{7AD182A9-2D14-4489-AEF3-5E955CFBB235}" type="presOf" srcId="{FCD9438F-6EDC-4ED7-882F-E9BE2BDF1D08}" destId="{29DDD716-D663-4951-B51D-836DA0AD2B5C}" srcOrd="0" destOrd="0" presId="urn:microsoft.com/office/officeart/2005/8/layout/orgChart1"/>
    <dgm:cxn modelId="{7F437DAA-5D72-496A-B639-F373511CBD8E}" type="presOf" srcId="{442A2F18-BBB8-409B-B20D-3A16594407E1}" destId="{63E7B9CC-1084-485C-8CB6-042B7C28A7D3}" srcOrd="0" destOrd="0" presId="urn:microsoft.com/office/officeart/2005/8/layout/orgChart1"/>
    <dgm:cxn modelId="{F7B598AC-29F9-44F0-8813-40DE5DB2EB87}" type="presOf" srcId="{461B6219-6C7E-406C-9AED-107404107121}" destId="{68B477E7-A1D0-497A-9973-6370D337ACD4}" srcOrd="0" destOrd="0" presId="urn:microsoft.com/office/officeart/2005/8/layout/orgChart1"/>
    <dgm:cxn modelId="{105530AE-E127-4B1F-8A6F-24C6A66AF773}" type="presOf" srcId="{B0BEBCAF-9FAE-4334-B465-30A92DC3AD32}" destId="{19A200AA-9241-4B5D-BBE9-26E8DC6EA12A}" srcOrd="0" destOrd="0" presId="urn:microsoft.com/office/officeart/2005/8/layout/orgChart1"/>
    <dgm:cxn modelId="{F41520AF-DF3B-46DA-AF71-1C59850A1071}" type="presOf" srcId="{824AFA8D-7648-4C79-A36B-1DF3FA3201E7}" destId="{3AEE394D-CF03-41A1-82C9-F10851C48756}" srcOrd="0" destOrd="0" presId="urn:microsoft.com/office/officeart/2005/8/layout/orgChart1"/>
    <dgm:cxn modelId="{72700EB2-5AF7-456F-9696-DF08B9A9A9EF}" type="presOf" srcId="{B0BEBCAF-9FAE-4334-B465-30A92DC3AD32}" destId="{30B39A01-A5E1-4B49-9963-A3449894B538}" srcOrd="1" destOrd="0" presId="urn:microsoft.com/office/officeart/2005/8/layout/orgChart1"/>
    <dgm:cxn modelId="{1E44A7B2-8850-4BAC-9333-7258FE6D2BA7}" type="presOf" srcId="{9792DB4C-AC99-49B7-8F44-2472EB3A8BC0}" destId="{75E90102-F291-459A-A0F6-E7BEB5319DC7}" srcOrd="0" destOrd="0" presId="urn:microsoft.com/office/officeart/2005/8/layout/orgChart1"/>
    <dgm:cxn modelId="{664B1CB6-A09D-4DF0-9CC9-433CE29772D0}" type="presOf" srcId="{6D0602D5-53FB-4870-B745-40E80B50F0EE}" destId="{20C69FBF-85AA-4CE3-A91C-E01610B58B86}" srcOrd="0" destOrd="0" presId="urn:microsoft.com/office/officeart/2005/8/layout/orgChart1"/>
    <dgm:cxn modelId="{024764B6-67D2-4B2E-B7DF-F964D17561DC}" type="presOf" srcId="{0C802093-1712-4586-801D-B4DC72A6E35F}" destId="{2D61744A-964B-4770-B91C-A85D686CD0E9}" srcOrd="0" destOrd="0" presId="urn:microsoft.com/office/officeart/2005/8/layout/orgChart1"/>
    <dgm:cxn modelId="{9BFD93B6-36D6-44E3-92A0-4FF00208CFCF}" srcId="{9792DB4C-AC99-49B7-8F44-2472EB3A8BC0}" destId="{442A2F18-BBB8-409B-B20D-3A16594407E1}" srcOrd="1" destOrd="0" parTransId="{0C802093-1712-4586-801D-B4DC72A6E35F}" sibTransId="{5F13189F-9EAA-4B0D-B216-B4CA7CB0F6CF}"/>
    <dgm:cxn modelId="{72604EB7-198C-455F-90DD-5281C7EE3807}" type="presOf" srcId="{E1F3930A-55AB-4B07-8598-B0EF4D02BADA}" destId="{922459B2-83A0-47E0-8D03-78DAA85010D4}" srcOrd="1" destOrd="0" presId="urn:microsoft.com/office/officeart/2005/8/layout/orgChart1"/>
    <dgm:cxn modelId="{C842ECBC-7D59-4924-8D69-D8F06E166AD5}" type="presOf" srcId="{93B7FC7E-7EAF-4B5A-A58F-BE89BDE38E42}" destId="{59D2FC68-6B8F-498B-80A4-426C34BD34E3}" srcOrd="0" destOrd="0" presId="urn:microsoft.com/office/officeart/2005/8/layout/orgChart1"/>
    <dgm:cxn modelId="{1F9AAEC1-99BD-4073-8791-CA11FC965307}" type="presOf" srcId="{442A2F18-BBB8-409B-B20D-3A16594407E1}" destId="{F11D2469-A0DF-493F-AD5D-AF8B1406A93D}" srcOrd="1" destOrd="0" presId="urn:microsoft.com/office/officeart/2005/8/layout/orgChart1"/>
    <dgm:cxn modelId="{E235CFC1-FDE9-4A3E-A729-8B137593A50A}" srcId="{461B6219-6C7E-406C-9AED-107404107121}" destId="{2D19A719-C10D-43C6-8920-FD8E13A7685D}" srcOrd="2" destOrd="0" parTransId="{0F94E411-D2AD-433A-8B10-4C157CBC8093}" sibTransId="{266B5F68-0D2D-4C0A-B7D6-00EF4CFDE61E}"/>
    <dgm:cxn modelId="{DB7FB2C3-4C6C-40DA-9574-CF21C4C14206}" type="presOf" srcId="{2D9A66F8-C85B-4757-BC0B-23A844657606}" destId="{3FC95DF5-F848-4AFB-B78A-67AF490A3A52}" srcOrd="0" destOrd="0" presId="urn:microsoft.com/office/officeart/2005/8/layout/orgChart1"/>
    <dgm:cxn modelId="{11551AC4-BB71-4773-B415-EF4A33F2C04A}" type="presOf" srcId="{FEEA4609-2E34-4A64-989A-823D55F77CDC}" destId="{6D05138A-46F1-441B-96AA-B8CDC999834F}" srcOrd="0" destOrd="0" presId="urn:microsoft.com/office/officeart/2005/8/layout/orgChart1"/>
    <dgm:cxn modelId="{4389EAC6-347A-427D-ABEE-509F169BA09E}" type="presOf" srcId="{621E9312-B16F-4CB5-9CAF-B453118D8771}" destId="{9985F389-4DB2-4C5F-9C87-8045F02D35E4}" srcOrd="0" destOrd="0" presId="urn:microsoft.com/office/officeart/2005/8/layout/orgChart1"/>
    <dgm:cxn modelId="{398443CB-C6E0-44E5-8185-11286507809C}" type="presOf" srcId="{8C19E0FD-02C7-46E8-94A7-1D67D332B80E}" destId="{891E41DE-003C-46CA-B522-DCB4B966DB9F}" srcOrd="0" destOrd="0" presId="urn:microsoft.com/office/officeart/2005/8/layout/orgChart1"/>
    <dgm:cxn modelId="{E6D083CE-355D-4282-BF2E-FCCF54E8B7A5}" type="presOf" srcId="{C6331423-E2EA-44FC-BB15-0E16ABBFCC1B}" destId="{E3FFDD56-21E7-4104-8C3D-E550750ECAC0}" srcOrd="1" destOrd="0" presId="urn:microsoft.com/office/officeart/2005/8/layout/orgChart1"/>
    <dgm:cxn modelId="{F435D0CE-2658-4058-95D1-78469B54E9A1}" type="presOf" srcId="{383334EE-3CDC-428A-A444-41970DF6E403}" destId="{C5413C53-259B-439C-B468-7436A846BCEF}" srcOrd="0" destOrd="0" presId="urn:microsoft.com/office/officeart/2005/8/layout/orgChart1"/>
    <dgm:cxn modelId="{7AE84CCF-1B0C-482E-988E-010B186C8C56}" type="presOf" srcId="{43B2A45B-2ED6-44E7-BE0A-056292E9BD80}" destId="{AC18E61A-96CB-4153-AB6E-54E1B03240C5}" srcOrd="0" destOrd="0" presId="urn:microsoft.com/office/officeart/2005/8/layout/orgChart1"/>
    <dgm:cxn modelId="{D96D67D0-EB88-44BF-80CB-3C18B0D35460}" type="presOf" srcId="{5A6D566A-B8D5-40BA-B8BA-48DD71088CF5}" destId="{1E32B0B1-E5AC-4FC6-92D0-3EDB42052EC4}" srcOrd="1" destOrd="0" presId="urn:microsoft.com/office/officeart/2005/8/layout/orgChart1"/>
    <dgm:cxn modelId="{211D65D4-BA1F-4A70-AE3C-D5CE4AD5045A}" type="presOf" srcId="{5ADB3CEA-2B8E-48FD-8DF5-AD47E87A2EE9}" destId="{5748968B-D5EB-4C21-8D73-166DC4E34087}" srcOrd="0" destOrd="0" presId="urn:microsoft.com/office/officeart/2005/8/layout/orgChart1"/>
    <dgm:cxn modelId="{11AD1EDA-3E40-44D4-B5E9-F25E8A728556}" type="presOf" srcId="{784EA019-FB92-4830-BD16-C864FDAACC67}" destId="{E5EE27D2-93D6-4B35-B4CF-109BFA6B4E94}" srcOrd="0" destOrd="0" presId="urn:microsoft.com/office/officeart/2005/8/layout/orgChart1"/>
    <dgm:cxn modelId="{F90474E1-06EB-4FD5-B46B-1719013BD24B}" srcId="{461B6219-6C7E-406C-9AED-107404107121}" destId="{010151F8-EA0F-466E-8E81-B77079A731F4}" srcOrd="1" destOrd="0" parTransId="{8C19E0FD-02C7-46E8-94A7-1D67D332B80E}" sibTransId="{35ECC70D-DA6D-4143-8459-BDFCED875EE0}"/>
    <dgm:cxn modelId="{E55B26E3-2681-407C-BF2C-61D367170D6F}" srcId="{461B6219-6C7E-406C-9AED-107404107121}" destId="{43F98830-9537-4652-A069-2BA79F76FE66}" srcOrd="0" destOrd="0" parTransId="{621E9312-B16F-4CB5-9CAF-B453118D8771}" sibTransId="{7DAD7AB8-9212-42D9-B246-43AC78140BA4}"/>
    <dgm:cxn modelId="{468B55E3-1047-4315-BEDC-0C4960DCA275}" type="presOf" srcId="{5A6D566A-B8D5-40BA-B8BA-48DD71088CF5}" destId="{016F8296-327D-4B59-B6CB-579BAA6A7403}" srcOrd="0" destOrd="0" presId="urn:microsoft.com/office/officeart/2005/8/layout/orgChart1"/>
    <dgm:cxn modelId="{538FDDE4-3005-427A-B401-FCDB7B22EE7E}" type="presOf" srcId="{2D19A719-C10D-43C6-8920-FD8E13A7685D}" destId="{415560C4-5DB1-445E-8CC4-AFDBEF2B0208}" srcOrd="0" destOrd="0" presId="urn:microsoft.com/office/officeart/2005/8/layout/orgChart1"/>
    <dgm:cxn modelId="{26F46CE5-B056-4A3B-91F5-BE48EC5120BB}" srcId="{FCD9438F-6EDC-4ED7-882F-E9BE2BDF1D08}" destId="{7C71228F-F438-4715-9FB8-62A909D755FB}" srcOrd="0" destOrd="0" parTransId="{EB490E20-A453-4FDF-994F-ABC115C14F99}" sibTransId="{175A2EA7-DF0B-4FD6-9D5C-44F13E9B2415}"/>
    <dgm:cxn modelId="{B1E65DE6-0682-4E11-869A-045F3E693E2A}" type="presOf" srcId="{20288343-E936-4D3C-B24F-3095F109CB2B}" destId="{4702D08B-3159-487E-956B-9DB4993758F7}" srcOrd="1" destOrd="0" presId="urn:microsoft.com/office/officeart/2005/8/layout/orgChart1"/>
    <dgm:cxn modelId="{AD2645E9-F1C2-45AA-BF76-110ADCA5C04B}" type="presOf" srcId="{3FEA1E88-5D38-4BA9-BB72-FB011BFA7379}" destId="{830ABFA9-467C-450D-BFC7-DCD64F43FDBD}" srcOrd="0" destOrd="0" presId="urn:microsoft.com/office/officeart/2005/8/layout/orgChart1"/>
    <dgm:cxn modelId="{C8643CEF-C75A-402E-895D-50450CD271EB}" srcId="{42350D7E-2520-4963-A56E-9D57843CF24B}" destId="{4DC647B3-05C8-4BEB-BE3D-4BC42068993D}" srcOrd="0" destOrd="0" parTransId="{DBB44958-2D97-49A8-9724-E023F3740683}" sibTransId="{1F8327F8-1706-4153-97CB-9661BAC0FB6F}"/>
    <dgm:cxn modelId="{7829BCEF-8922-4A80-8503-C98575BB7846}" srcId="{FCD9438F-6EDC-4ED7-882F-E9BE2BDF1D08}" destId="{59358F4C-7B59-454C-8B43-1F113D939A0D}" srcOrd="1" destOrd="0" parTransId="{8DA1CE0D-D7DB-4328-B16D-553D5985BA6B}" sibTransId="{AC9CDFB3-358B-4BC6-988D-122C259B639C}"/>
    <dgm:cxn modelId="{6A3D2FF1-1CB8-45E1-90EE-A91DBE3CDE88}" srcId="{43F98830-9537-4652-A069-2BA79F76FE66}" destId="{1ACDF8D3-E3A8-44E2-BDDD-AD831C3C4D24}" srcOrd="0" destOrd="0" parTransId="{3FEA1E88-5D38-4BA9-BB72-FB011BFA7379}" sibTransId="{98200CA9-9370-4B17-BA9C-841C311F9DF9}"/>
    <dgm:cxn modelId="{72B800FF-74ED-4962-80BC-F20C17BA8C59}" type="presOf" srcId="{E1F3930A-55AB-4B07-8598-B0EF4D02BADA}" destId="{617CFF32-6773-4B2D-882F-2CC7B3D95F07}" srcOrd="0" destOrd="0" presId="urn:microsoft.com/office/officeart/2005/8/layout/orgChart1"/>
    <dgm:cxn modelId="{1D15DACF-ED34-4368-AAC9-A228ADD03CAC}" type="presParOf" srcId="{789FB6D0-9EC6-4C76-914D-5C7ADEBED7DE}" destId="{D88F52BC-59E3-41E0-BFB0-94DBA6606926}" srcOrd="0" destOrd="0" presId="urn:microsoft.com/office/officeart/2005/8/layout/orgChart1"/>
    <dgm:cxn modelId="{2EE6C215-3AC0-481C-ADB1-2DDF5E7922D0}" type="presParOf" srcId="{D88F52BC-59E3-41E0-BFB0-94DBA6606926}" destId="{C92C0B84-2B0E-4223-A23A-7B46FEF9D9C1}" srcOrd="0" destOrd="0" presId="urn:microsoft.com/office/officeart/2005/8/layout/orgChart1"/>
    <dgm:cxn modelId="{0DB1C8F7-36C9-4626-8782-7EACA11A6938}" type="presParOf" srcId="{C92C0B84-2B0E-4223-A23A-7B46FEF9D9C1}" destId="{E385EF5E-4598-4DBD-82D5-0039CCF3CECE}" srcOrd="0" destOrd="0" presId="urn:microsoft.com/office/officeart/2005/8/layout/orgChart1"/>
    <dgm:cxn modelId="{761B3F89-4E80-4558-A251-3DB2F06F2BF9}" type="presParOf" srcId="{C92C0B84-2B0E-4223-A23A-7B46FEF9D9C1}" destId="{24E199D3-F052-4662-89BD-6E730F875EF4}" srcOrd="1" destOrd="0" presId="urn:microsoft.com/office/officeart/2005/8/layout/orgChart1"/>
    <dgm:cxn modelId="{181A22E1-0FFA-4185-9F0A-27C2382E9F9E}" type="presParOf" srcId="{D88F52BC-59E3-41E0-BFB0-94DBA6606926}" destId="{03321D92-FF9A-4957-9808-22C2F2556396}" srcOrd="1" destOrd="0" presId="urn:microsoft.com/office/officeart/2005/8/layout/orgChart1"/>
    <dgm:cxn modelId="{93F12E5B-F64D-4199-B353-DA9EEA31D183}" type="presParOf" srcId="{03321D92-FF9A-4957-9808-22C2F2556396}" destId="{AFB5F713-988E-4E80-B4A4-F3A5BCB2892D}" srcOrd="0" destOrd="0" presId="urn:microsoft.com/office/officeart/2005/8/layout/orgChart1"/>
    <dgm:cxn modelId="{AC74606F-5D16-4D0C-9C1C-77EB13EE8313}" type="presParOf" srcId="{03321D92-FF9A-4957-9808-22C2F2556396}" destId="{872E55AC-FC4B-4326-BB98-6626443DF0F5}" srcOrd="1" destOrd="0" presId="urn:microsoft.com/office/officeart/2005/8/layout/orgChart1"/>
    <dgm:cxn modelId="{0CA5428C-AAE5-4700-BDFB-74092B77594B}" type="presParOf" srcId="{872E55AC-FC4B-4326-BB98-6626443DF0F5}" destId="{4CAC89D8-ED28-4C70-B08D-ED53198BFE7F}" srcOrd="0" destOrd="0" presId="urn:microsoft.com/office/officeart/2005/8/layout/orgChart1"/>
    <dgm:cxn modelId="{2263F1FC-FB1C-4A93-9F97-BC7615BCFF06}" type="presParOf" srcId="{4CAC89D8-ED28-4C70-B08D-ED53198BFE7F}" destId="{B8D2BFAF-987B-4CD9-9B40-B4C1A7DE190C}" srcOrd="0" destOrd="0" presId="urn:microsoft.com/office/officeart/2005/8/layout/orgChart1"/>
    <dgm:cxn modelId="{46B3B4A0-75E1-43BF-A71A-55C335C32426}" type="presParOf" srcId="{4CAC89D8-ED28-4C70-B08D-ED53198BFE7F}" destId="{0732A203-6AFA-4269-827E-CC27CC456EDB}" srcOrd="1" destOrd="0" presId="urn:microsoft.com/office/officeart/2005/8/layout/orgChart1"/>
    <dgm:cxn modelId="{4D1BA32A-2285-471C-92AE-18272A8CACF1}" type="presParOf" srcId="{872E55AC-FC4B-4326-BB98-6626443DF0F5}" destId="{263BA046-1EFE-4BDC-BC23-156938EC4328}" srcOrd="1" destOrd="0" presId="urn:microsoft.com/office/officeart/2005/8/layout/orgChart1"/>
    <dgm:cxn modelId="{495F8D4A-0E6B-4B1B-A14D-5614BF06D638}" type="presParOf" srcId="{263BA046-1EFE-4BDC-BC23-156938EC4328}" destId="{59D2FC68-6B8F-498B-80A4-426C34BD34E3}" srcOrd="0" destOrd="0" presId="urn:microsoft.com/office/officeart/2005/8/layout/orgChart1"/>
    <dgm:cxn modelId="{1802EE83-96A3-481C-AA83-1F05E605C928}" type="presParOf" srcId="{263BA046-1EFE-4BDC-BC23-156938EC4328}" destId="{165DF664-042D-4FD2-BA39-A93EAA737716}" srcOrd="1" destOrd="0" presId="urn:microsoft.com/office/officeart/2005/8/layout/orgChart1"/>
    <dgm:cxn modelId="{AFBF588E-EF16-4EF3-B9F6-64A0357DC70A}" type="presParOf" srcId="{165DF664-042D-4FD2-BA39-A93EAA737716}" destId="{09334F3C-A4A4-43F4-931D-442F8CF2F20C}" srcOrd="0" destOrd="0" presId="urn:microsoft.com/office/officeart/2005/8/layout/orgChart1"/>
    <dgm:cxn modelId="{16A89399-F864-4F46-8D1E-8CEA17D92375}" type="presParOf" srcId="{09334F3C-A4A4-43F4-931D-442F8CF2F20C}" destId="{366F5558-05CF-4144-BBFE-38404A20F5C1}" srcOrd="0" destOrd="0" presId="urn:microsoft.com/office/officeart/2005/8/layout/orgChart1"/>
    <dgm:cxn modelId="{77222B3E-85BA-43BA-84E3-03F9DEB244E2}" type="presParOf" srcId="{09334F3C-A4A4-43F4-931D-442F8CF2F20C}" destId="{2A6DCDFC-23DF-4DC3-B821-451001576C4B}" srcOrd="1" destOrd="0" presId="urn:microsoft.com/office/officeart/2005/8/layout/orgChart1"/>
    <dgm:cxn modelId="{D4638254-D728-4E6A-AF78-9AB514263B2E}" type="presParOf" srcId="{165DF664-042D-4FD2-BA39-A93EAA737716}" destId="{8029A893-5EB3-443B-BB6F-44EFD7EE5C19}" srcOrd="1" destOrd="0" presId="urn:microsoft.com/office/officeart/2005/8/layout/orgChart1"/>
    <dgm:cxn modelId="{39169998-5C75-4D52-A791-473268BC9E17}" type="presParOf" srcId="{8029A893-5EB3-443B-BB6F-44EFD7EE5C19}" destId="{5748968B-D5EB-4C21-8D73-166DC4E34087}" srcOrd="0" destOrd="0" presId="urn:microsoft.com/office/officeart/2005/8/layout/orgChart1"/>
    <dgm:cxn modelId="{5D548F33-1BD0-4F2E-9831-3CBA5724AA21}" type="presParOf" srcId="{8029A893-5EB3-443B-BB6F-44EFD7EE5C19}" destId="{AF116C26-366C-47E3-8C81-5C11D2F2DFB5}" srcOrd="1" destOrd="0" presId="urn:microsoft.com/office/officeart/2005/8/layout/orgChart1"/>
    <dgm:cxn modelId="{10058B09-CB23-4C4D-9EB6-8A5614A3B9C6}" type="presParOf" srcId="{AF116C26-366C-47E3-8C81-5C11D2F2DFB5}" destId="{AF6DE69E-D0DE-467C-B161-27A6D1F5A848}" srcOrd="0" destOrd="0" presId="urn:microsoft.com/office/officeart/2005/8/layout/orgChart1"/>
    <dgm:cxn modelId="{E636776B-8E90-4B1D-B511-CB3F79E236CD}" type="presParOf" srcId="{AF6DE69E-D0DE-467C-B161-27A6D1F5A848}" destId="{F2547B40-B1DF-43C7-8735-5A059DC969B0}" srcOrd="0" destOrd="0" presId="urn:microsoft.com/office/officeart/2005/8/layout/orgChart1"/>
    <dgm:cxn modelId="{8956AC53-265F-48C9-BD6E-FBA98B398B26}" type="presParOf" srcId="{AF6DE69E-D0DE-467C-B161-27A6D1F5A848}" destId="{69AF9881-FC66-4D8C-BFB6-D6EAC6B82BEF}" srcOrd="1" destOrd="0" presId="urn:microsoft.com/office/officeart/2005/8/layout/orgChart1"/>
    <dgm:cxn modelId="{D61F2AA9-F876-466C-97A5-B3E159021820}" type="presParOf" srcId="{AF116C26-366C-47E3-8C81-5C11D2F2DFB5}" destId="{9634A09A-BF55-4E90-BBB9-8D85B10B1507}" srcOrd="1" destOrd="0" presId="urn:microsoft.com/office/officeart/2005/8/layout/orgChart1"/>
    <dgm:cxn modelId="{E517B9C9-E574-46C2-BDE4-1EECD5A203C3}" type="presParOf" srcId="{AF116C26-366C-47E3-8C81-5C11D2F2DFB5}" destId="{BE414764-E2D4-452A-AA69-87483B4C6395}" srcOrd="2" destOrd="0" presId="urn:microsoft.com/office/officeart/2005/8/layout/orgChart1"/>
    <dgm:cxn modelId="{35CE3CD8-AEC0-499C-A7C1-88F9D96A2842}" type="presParOf" srcId="{8029A893-5EB3-443B-BB6F-44EFD7EE5C19}" destId="{20C69FBF-85AA-4CE3-A91C-E01610B58B86}" srcOrd="2" destOrd="0" presId="urn:microsoft.com/office/officeart/2005/8/layout/orgChart1"/>
    <dgm:cxn modelId="{428D9A0E-E891-47DD-94EF-81FAFAE02CF6}" type="presParOf" srcId="{8029A893-5EB3-443B-BB6F-44EFD7EE5C19}" destId="{016DA352-8916-451C-94CF-9D53E3D60B39}" srcOrd="3" destOrd="0" presId="urn:microsoft.com/office/officeart/2005/8/layout/orgChart1"/>
    <dgm:cxn modelId="{FB38EC9C-8DA0-4BAC-9ED3-9E24C748A871}" type="presParOf" srcId="{016DA352-8916-451C-94CF-9D53E3D60B39}" destId="{DCF4780F-35C1-4AFC-9B63-D303FC77484E}" srcOrd="0" destOrd="0" presId="urn:microsoft.com/office/officeart/2005/8/layout/orgChart1"/>
    <dgm:cxn modelId="{5C7526AE-34B0-45CB-B916-43FD891F1C26}" type="presParOf" srcId="{DCF4780F-35C1-4AFC-9B63-D303FC77484E}" destId="{AC18E61A-96CB-4153-AB6E-54E1B03240C5}" srcOrd="0" destOrd="0" presId="urn:microsoft.com/office/officeart/2005/8/layout/orgChart1"/>
    <dgm:cxn modelId="{8C99E378-6BD6-4608-B2C3-FEC31DA5219A}" type="presParOf" srcId="{DCF4780F-35C1-4AFC-9B63-D303FC77484E}" destId="{9BD14F07-5F0B-42C6-8541-40E5ED0B2388}" srcOrd="1" destOrd="0" presId="urn:microsoft.com/office/officeart/2005/8/layout/orgChart1"/>
    <dgm:cxn modelId="{DA927B5B-CA7E-4C1C-9783-225E335C1502}" type="presParOf" srcId="{016DA352-8916-451C-94CF-9D53E3D60B39}" destId="{A336FD42-F61F-4ECD-9C5E-CD995838896E}" srcOrd="1" destOrd="0" presId="urn:microsoft.com/office/officeart/2005/8/layout/orgChart1"/>
    <dgm:cxn modelId="{418F7B1C-23B4-480F-A26B-4FDE731A9A63}" type="presParOf" srcId="{016DA352-8916-451C-94CF-9D53E3D60B39}" destId="{1137A4D2-3B7C-47CD-A57C-B5BFC084D8F3}" srcOrd="2" destOrd="0" presId="urn:microsoft.com/office/officeart/2005/8/layout/orgChart1"/>
    <dgm:cxn modelId="{2C72F373-0A5D-4B19-9A75-4137984BB38D}" type="presParOf" srcId="{8029A893-5EB3-443B-BB6F-44EFD7EE5C19}" destId="{F82DE0AA-69A6-4583-8AC3-EEFE04A0D3DA}" srcOrd="4" destOrd="0" presId="urn:microsoft.com/office/officeart/2005/8/layout/orgChart1"/>
    <dgm:cxn modelId="{419DE725-FD5F-4AA7-B679-8BC20E5D2AA1}" type="presParOf" srcId="{8029A893-5EB3-443B-BB6F-44EFD7EE5C19}" destId="{051226F3-44FE-4AA7-9FD3-71C50896A874}" srcOrd="5" destOrd="0" presId="urn:microsoft.com/office/officeart/2005/8/layout/orgChart1"/>
    <dgm:cxn modelId="{AB353D9E-D852-4577-9361-F4F6E07E59CF}" type="presParOf" srcId="{051226F3-44FE-4AA7-9FD3-71C50896A874}" destId="{EF5C2AF2-38BE-4DBF-8F47-EDCD7FDDDE0B}" srcOrd="0" destOrd="0" presId="urn:microsoft.com/office/officeart/2005/8/layout/orgChart1"/>
    <dgm:cxn modelId="{B23F8698-22DA-4899-B106-A7016E18C9D2}" type="presParOf" srcId="{EF5C2AF2-38BE-4DBF-8F47-EDCD7FDDDE0B}" destId="{ED42DBEE-88B3-44B6-9DFD-92B6DC970278}" srcOrd="0" destOrd="0" presId="urn:microsoft.com/office/officeart/2005/8/layout/orgChart1"/>
    <dgm:cxn modelId="{2150B859-65BA-4C11-944E-857853B2C376}" type="presParOf" srcId="{EF5C2AF2-38BE-4DBF-8F47-EDCD7FDDDE0B}" destId="{30C9BF4F-E944-453E-BB54-E4E1FD349012}" srcOrd="1" destOrd="0" presId="urn:microsoft.com/office/officeart/2005/8/layout/orgChart1"/>
    <dgm:cxn modelId="{E0E9A477-0FDF-4C39-8CDB-B55A219AB1A6}" type="presParOf" srcId="{051226F3-44FE-4AA7-9FD3-71C50896A874}" destId="{999D2D92-4B5C-4838-B1CB-81753C47A2E5}" srcOrd="1" destOrd="0" presId="urn:microsoft.com/office/officeart/2005/8/layout/orgChart1"/>
    <dgm:cxn modelId="{72A09744-CFAF-4296-AAA9-1B86BA6AFFD3}" type="presParOf" srcId="{051226F3-44FE-4AA7-9FD3-71C50896A874}" destId="{499C574F-5E00-4C23-B0A9-C31B0272CCD6}" srcOrd="2" destOrd="0" presId="urn:microsoft.com/office/officeart/2005/8/layout/orgChart1"/>
    <dgm:cxn modelId="{3183E6D4-BCD6-4AC1-A40B-6911D22A728C}" type="presParOf" srcId="{165DF664-042D-4FD2-BA39-A93EAA737716}" destId="{03AA3202-7ABD-4044-8738-E7F3FAC84266}" srcOrd="2" destOrd="0" presId="urn:microsoft.com/office/officeart/2005/8/layout/orgChart1"/>
    <dgm:cxn modelId="{BBC6634E-EC02-432C-8019-E386FDF41FF3}" type="presParOf" srcId="{263BA046-1EFE-4BDC-BC23-156938EC4328}" destId="{3AEE394D-CF03-41A1-82C9-F10851C48756}" srcOrd="2" destOrd="0" presId="urn:microsoft.com/office/officeart/2005/8/layout/orgChart1"/>
    <dgm:cxn modelId="{D51FF06F-F013-40C1-A725-17E42AA20CBB}" type="presParOf" srcId="{263BA046-1EFE-4BDC-BC23-156938EC4328}" destId="{B69D727C-C726-4EE2-B5BD-C2A9783BEF6A}" srcOrd="3" destOrd="0" presId="urn:microsoft.com/office/officeart/2005/8/layout/orgChart1"/>
    <dgm:cxn modelId="{6C0AB86E-BD1A-4C1D-83FC-BC43AAEEA14D}" type="presParOf" srcId="{B69D727C-C726-4EE2-B5BD-C2A9783BEF6A}" destId="{24E21499-1300-47C1-BBDC-626CDD5D77CC}" srcOrd="0" destOrd="0" presId="urn:microsoft.com/office/officeart/2005/8/layout/orgChart1"/>
    <dgm:cxn modelId="{D54F5328-9B32-43EB-97BD-B128D4326D9C}" type="presParOf" srcId="{24E21499-1300-47C1-BBDC-626CDD5D77CC}" destId="{29DDD716-D663-4951-B51D-836DA0AD2B5C}" srcOrd="0" destOrd="0" presId="urn:microsoft.com/office/officeart/2005/8/layout/orgChart1"/>
    <dgm:cxn modelId="{883274B4-264F-4A28-9041-FBC5DD67B6C8}" type="presParOf" srcId="{24E21499-1300-47C1-BBDC-626CDD5D77CC}" destId="{614342D4-E5E3-45E2-BC20-567FC481B473}" srcOrd="1" destOrd="0" presId="urn:microsoft.com/office/officeart/2005/8/layout/orgChart1"/>
    <dgm:cxn modelId="{DDE42C01-57B5-44EA-AF95-B692A7385380}" type="presParOf" srcId="{B69D727C-C726-4EE2-B5BD-C2A9783BEF6A}" destId="{ED09AD5C-6D5E-4934-88CD-16C9F1B10F2E}" srcOrd="1" destOrd="0" presId="urn:microsoft.com/office/officeart/2005/8/layout/orgChart1"/>
    <dgm:cxn modelId="{94D9DC69-D287-4F0B-B782-D7B9520F1A1A}" type="presParOf" srcId="{ED09AD5C-6D5E-4934-88CD-16C9F1B10F2E}" destId="{8504814E-CA2C-40A9-AE95-C3C3C4D3E8B7}" srcOrd="0" destOrd="0" presId="urn:microsoft.com/office/officeart/2005/8/layout/orgChart1"/>
    <dgm:cxn modelId="{77C11CEF-89CE-4A3A-9446-606A828FE4DF}" type="presParOf" srcId="{ED09AD5C-6D5E-4934-88CD-16C9F1B10F2E}" destId="{0E6B4B98-2A13-4F0F-AC8E-F699394640B9}" srcOrd="1" destOrd="0" presId="urn:microsoft.com/office/officeart/2005/8/layout/orgChart1"/>
    <dgm:cxn modelId="{BE6F3D8D-7E8D-4D6B-86D2-ED9DACDBEF20}" type="presParOf" srcId="{0E6B4B98-2A13-4F0F-AC8E-F699394640B9}" destId="{76438486-7B9C-4F56-B7CE-FB32A747DB44}" srcOrd="0" destOrd="0" presId="urn:microsoft.com/office/officeart/2005/8/layout/orgChart1"/>
    <dgm:cxn modelId="{380EE3EF-AF2A-4D31-A516-271AE67E9083}" type="presParOf" srcId="{76438486-7B9C-4F56-B7CE-FB32A747DB44}" destId="{7476E726-0711-4E23-ABED-33BFDF5DD3E5}" srcOrd="0" destOrd="0" presId="urn:microsoft.com/office/officeart/2005/8/layout/orgChart1"/>
    <dgm:cxn modelId="{5B7A77B6-CF15-40DD-AA8B-BA87E4633CCB}" type="presParOf" srcId="{76438486-7B9C-4F56-B7CE-FB32A747DB44}" destId="{28E5B807-90B4-4EF5-A50D-D1B5103912F8}" srcOrd="1" destOrd="0" presId="urn:microsoft.com/office/officeart/2005/8/layout/orgChart1"/>
    <dgm:cxn modelId="{0B4095B3-6824-4FC5-82CC-DE94D218AC7C}" type="presParOf" srcId="{0E6B4B98-2A13-4F0F-AC8E-F699394640B9}" destId="{4926ACDF-7B72-43DE-923B-A693EC9887AF}" srcOrd="1" destOrd="0" presId="urn:microsoft.com/office/officeart/2005/8/layout/orgChart1"/>
    <dgm:cxn modelId="{2A2EF30F-A705-4BBC-A967-877F4F21CB30}" type="presParOf" srcId="{0E6B4B98-2A13-4F0F-AC8E-F699394640B9}" destId="{B3263D53-B973-4434-91B3-B3C99B01E666}" srcOrd="2" destOrd="0" presId="urn:microsoft.com/office/officeart/2005/8/layout/orgChart1"/>
    <dgm:cxn modelId="{5DF15457-ACE6-4554-8667-39CA1A2BD23D}" type="presParOf" srcId="{ED09AD5C-6D5E-4934-88CD-16C9F1B10F2E}" destId="{8CBBD3AB-5CA1-4ECF-9947-1F12FEF6738C}" srcOrd="2" destOrd="0" presId="urn:microsoft.com/office/officeart/2005/8/layout/orgChart1"/>
    <dgm:cxn modelId="{AC652C26-700F-44F7-AC1A-47C15F5BD9D2}" type="presParOf" srcId="{ED09AD5C-6D5E-4934-88CD-16C9F1B10F2E}" destId="{8E2376DA-6917-4335-BA0A-B98FC35D4FCB}" srcOrd="3" destOrd="0" presId="urn:microsoft.com/office/officeart/2005/8/layout/orgChart1"/>
    <dgm:cxn modelId="{A00F331E-2B3D-4DFC-8DFB-D70AB77D7EF6}" type="presParOf" srcId="{8E2376DA-6917-4335-BA0A-B98FC35D4FCB}" destId="{BF6B9316-C641-4B65-8520-1DEBBD28A3EE}" srcOrd="0" destOrd="0" presId="urn:microsoft.com/office/officeart/2005/8/layout/orgChart1"/>
    <dgm:cxn modelId="{B22F39B2-DD5D-4A19-A21A-A33E79DF2226}" type="presParOf" srcId="{BF6B9316-C641-4B65-8520-1DEBBD28A3EE}" destId="{69564987-0011-4321-AA7B-F28B2B94C31E}" srcOrd="0" destOrd="0" presId="urn:microsoft.com/office/officeart/2005/8/layout/orgChart1"/>
    <dgm:cxn modelId="{7F4E9285-66F8-4254-ADD3-A0EC8F8A1FF4}" type="presParOf" srcId="{BF6B9316-C641-4B65-8520-1DEBBD28A3EE}" destId="{39ACD67C-9610-4952-B085-DF349FACBF10}" srcOrd="1" destOrd="0" presId="urn:microsoft.com/office/officeart/2005/8/layout/orgChart1"/>
    <dgm:cxn modelId="{6BDA7A99-DBEF-4CD1-9571-D545160B84C4}" type="presParOf" srcId="{8E2376DA-6917-4335-BA0A-B98FC35D4FCB}" destId="{336017BF-9C89-4B09-AFAB-6BE66457B145}" srcOrd="1" destOrd="0" presId="urn:microsoft.com/office/officeart/2005/8/layout/orgChart1"/>
    <dgm:cxn modelId="{FCACFEEB-A081-4D93-AB75-052441AA846E}" type="presParOf" srcId="{8E2376DA-6917-4335-BA0A-B98FC35D4FCB}" destId="{5F851BEF-DE3F-4826-924D-ED68F7C6B8BB}" srcOrd="2" destOrd="0" presId="urn:microsoft.com/office/officeart/2005/8/layout/orgChart1"/>
    <dgm:cxn modelId="{08E6F83F-BB7D-40BD-9B08-9832471B330D}" type="presParOf" srcId="{B69D727C-C726-4EE2-B5BD-C2A9783BEF6A}" destId="{9EED33A1-3D76-4D8D-8B9D-5E00B44868EB}" srcOrd="2" destOrd="0" presId="urn:microsoft.com/office/officeart/2005/8/layout/orgChart1"/>
    <dgm:cxn modelId="{134BAF99-BB1E-4D24-80A5-AE857BABF960}" type="presParOf" srcId="{263BA046-1EFE-4BDC-BC23-156938EC4328}" destId="{6D05138A-46F1-441B-96AA-B8CDC999834F}" srcOrd="4" destOrd="0" presId="urn:microsoft.com/office/officeart/2005/8/layout/orgChart1"/>
    <dgm:cxn modelId="{DEE8638C-26BF-457E-ABD5-821F98C79262}" type="presParOf" srcId="{263BA046-1EFE-4BDC-BC23-156938EC4328}" destId="{2A5B63F0-D967-42CC-9C41-44C984516A2F}" srcOrd="5" destOrd="0" presId="urn:microsoft.com/office/officeart/2005/8/layout/orgChart1"/>
    <dgm:cxn modelId="{398D2059-6B72-40F3-83F4-C1F684158766}" type="presParOf" srcId="{2A5B63F0-D967-42CC-9C41-44C984516A2F}" destId="{6106874E-05F0-46BD-9644-265A96A773D0}" srcOrd="0" destOrd="0" presId="urn:microsoft.com/office/officeart/2005/8/layout/orgChart1"/>
    <dgm:cxn modelId="{0B19CBB5-BF62-40A0-964C-E4670D711E37}" type="presParOf" srcId="{6106874E-05F0-46BD-9644-265A96A773D0}" destId="{016F8296-327D-4B59-B6CB-579BAA6A7403}" srcOrd="0" destOrd="0" presId="urn:microsoft.com/office/officeart/2005/8/layout/orgChart1"/>
    <dgm:cxn modelId="{A60B2737-C3BF-4638-BB4F-B59A3199075D}" type="presParOf" srcId="{6106874E-05F0-46BD-9644-265A96A773D0}" destId="{1E32B0B1-E5AC-4FC6-92D0-3EDB42052EC4}" srcOrd="1" destOrd="0" presId="urn:microsoft.com/office/officeart/2005/8/layout/orgChart1"/>
    <dgm:cxn modelId="{6548520A-D820-4333-88FA-E1E878109180}" type="presParOf" srcId="{2A5B63F0-D967-42CC-9C41-44C984516A2F}" destId="{43F6328F-3E99-42D3-AEFB-06B3C365FBFE}" srcOrd="1" destOrd="0" presId="urn:microsoft.com/office/officeart/2005/8/layout/orgChart1"/>
    <dgm:cxn modelId="{6925F4A4-B039-4CAA-B70F-F8EB3D4E2582}" type="presParOf" srcId="{43F6328F-3E99-42D3-AEFB-06B3C365FBFE}" destId="{90C285E9-9E42-47B5-A6B0-D5B7C2A2C530}" srcOrd="0" destOrd="0" presId="urn:microsoft.com/office/officeart/2005/8/layout/orgChart1"/>
    <dgm:cxn modelId="{DDCED0B1-2173-4748-B3B4-79325FD11588}" type="presParOf" srcId="{43F6328F-3E99-42D3-AEFB-06B3C365FBFE}" destId="{CFBB74A8-500A-452C-85C3-5FB1F43B505C}" srcOrd="1" destOrd="0" presId="urn:microsoft.com/office/officeart/2005/8/layout/orgChart1"/>
    <dgm:cxn modelId="{FF841C11-3AC2-4FB6-AB53-E519F0AB352C}" type="presParOf" srcId="{CFBB74A8-500A-452C-85C3-5FB1F43B505C}" destId="{ADEBB93F-CCA5-4839-B700-972990FA1822}" srcOrd="0" destOrd="0" presId="urn:microsoft.com/office/officeart/2005/8/layout/orgChart1"/>
    <dgm:cxn modelId="{68F942B0-AA20-43EF-983B-6B37CE564D02}" type="presParOf" srcId="{ADEBB93F-CCA5-4839-B700-972990FA1822}" destId="{897E48F2-6998-4A0C-B666-D47733B4068B}" srcOrd="0" destOrd="0" presId="urn:microsoft.com/office/officeart/2005/8/layout/orgChart1"/>
    <dgm:cxn modelId="{2524644F-EE48-490C-8C1F-E97EF14C900D}" type="presParOf" srcId="{ADEBB93F-CCA5-4839-B700-972990FA1822}" destId="{3E2CBD25-3A8A-4DEF-8C67-6013871F7341}" srcOrd="1" destOrd="0" presId="urn:microsoft.com/office/officeart/2005/8/layout/orgChart1"/>
    <dgm:cxn modelId="{4995D92B-C924-49DB-873F-BCA89A577CE8}" type="presParOf" srcId="{CFBB74A8-500A-452C-85C3-5FB1F43B505C}" destId="{C9AB200F-2921-4942-ACF0-51D53B3D0757}" srcOrd="1" destOrd="0" presId="urn:microsoft.com/office/officeart/2005/8/layout/orgChart1"/>
    <dgm:cxn modelId="{B7CBA6C6-46D9-458F-AB7D-0C0FC03284D8}" type="presParOf" srcId="{CFBB74A8-500A-452C-85C3-5FB1F43B505C}" destId="{22EF132E-4803-423D-A796-476A6A42F0C5}" srcOrd="2" destOrd="0" presId="urn:microsoft.com/office/officeart/2005/8/layout/orgChart1"/>
    <dgm:cxn modelId="{0345D0B3-8720-4945-8F5F-E74C6615911B}" type="presParOf" srcId="{2A5B63F0-D967-42CC-9C41-44C984516A2F}" destId="{E8526A17-12D3-43D8-AC77-880D2D4155D3}" srcOrd="2" destOrd="0" presId="urn:microsoft.com/office/officeart/2005/8/layout/orgChart1"/>
    <dgm:cxn modelId="{7150725B-236B-4C86-BB80-59CE7335EBA0}" type="presParOf" srcId="{872E55AC-FC4B-4326-BB98-6626443DF0F5}" destId="{FBDE6A47-A533-4D83-AEA7-7611B87CC314}" srcOrd="2" destOrd="0" presId="urn:microsoft.com/office/officeart/2005/8/layout/orgChart1"/>
    <dgm:cxn modelId="{10D5438F-4D3A-460A-AA56-486AC730F3D0}" type="presParOf" srcId="{03321D92-FF9A-4957-9808-22C2F2556396}" destId="{ECA26BE2-2AC3-4F68-8BD8-A91AC3BD8A61}" srcOrd="2" destOrd="0" presId="urn:microsoft.com/office/officeart/2005/8/layout/orgChart1"/>
    <dgm:cxn modelId="{22AC7E1A-8E05-4FBB-BF8D-FA7DF2400409}" type="presParOf" srcId="{03321D92-FF9A-4957-9808-22C2F2556396}" destId="{8CAFA790-D251-4E99-8858-5FD1765C896F}" srcOrd="3" destOrd="0" presId="urn:microsoft.com/office/officeart/2005/8/layout/orgChart1"/>
    <dgm:cxn modelId="{7FA762E6-6D81-4033-87AF-FF629B6233BC}" type="presParOf" srcId="{8CAFA790-D251-4E99-8858-5FD1765C896F}" destId="{740A67BE-7630-4B8A-9399-F815E2BBE978}" srcOrd="0" destOrd="0" presId="urn:microsoft.com/office/officeart/2005/8/layout/orgChart1"/>
    <dgm:cxn modelId="{4C2E55FC-860D-418E-B639-70824F716C20}" type="presParOf" srcId="{740A67BE-7630-4B8A-9399-F815E2BBE978}" destId="{68B477E7-A1D0-497A-9973-6370D337ACD4}" srcOrd="0" destOrd="0" presId="urn:microsoft.com/office/officeart/2005/8/layout/orgChart1"/>
    <dgm:cxn modelId="{4F901217-572E-456E-9883-BA180209ADC0}" type="presParOf" srcId="{740A67BE-7630-4B8A-9399-F815E2BBE978}" destId="{DD733C88-1FAD-4372-A02C-8CFE46C5940E}" srcOrd="1" destOrd="0" presId="urn:microsoft.com/office/officeart/2005/8/layout/orgChart1"/>
    <dgm:cxn modelId="{39778CFB-2A51-43FE-AF8E-4882D49A48F1}" type="presParOf" srcId="{8CAFA790-D251-4E99-8858-5FD1765C896F}" destId="{B1D55A30-99F4-4F8F-A326-12ABD0BAF775}" srcOrd="1" destOrd="0" presId="urn:microsoft.com/office/officeart/2005/8/layout/orgChart1"/>
    <dgm:cxn modelId="{80D9C8BC-5828-44FF-A4B7-15B37070729A}" type="presParOf" srcId="{B1D55A30-99F4-4F8F-A326-12ABD0BAF775}" destId="{9985F389-4DB2-4C5F-9C87-8045F02D35E4}" srcOrd="0" destOrd="0" presId="urn:microsoft.com/office/officeart/2005/8/layout/orgChart1"/>
    <dgm:cxn modelId="{29F40A11-3283-44B6-8D2D-010705CC7C87}" type="presParOf" srcId="{B1D55A30-99F4-4F8F-A326-12ABD0BAF775}" destId="{8C7529C6-913A-4A6C-BF1A-67C49E35029B}" srcOrd="1" destOrd="0" presId="urn:microsoft.com/office/officeart/2005/8/layout/orgChart1"/>
    <dgm:cxn modelId="{F7B13A37-D05F-4D19-AD1C-D189BD6465DB}" type="presParOf" srcId="{8C7529C6-913A-4A6C-BF1A-67C49E35029B}" destId="{94B89983-A13B-4B13-A3C7-055ED768152F}" srcOrd="0" destOrd="0" presId="urn:microsoft.com/office/officeart/2005/8/layout/orgChart1"/>
    <dgm:cxn modelId="{A846D37D-D42B-4757-888B-4FD608039BF5}" type="presParOf" srcId="{94B89983-A13B-4B13-A3C7-055ED768152F}" destId="{B5B6790F-8B36-45AB-8191-3F16E88ACAEA}" srcOrd="0" destOrd="0" presId="urn:microsoft.com/office/officeart/2005/8/layout/orgChart1"/>
    <dgm:cxn modelId="{97DAB868-AF6F-4EE7-8701-A98DBFF37F98}" type="presParOf" srcId="{94B89983-A13B-4B13-A3C7-055ED768152F}" destId="{5A502DC1-607E-49DF-B721-DC20A1008AB8}" srcOrd="1" destOrd="0" presId="urn:microsoft.com/office/officeart/2005/8/layout/orgChart1"/>
    <dgm:cxn modelId="{2B4D2CB1-8B24-4BA3-A0F7-5BDD3B7004C7}" type="presParOf" srcId="{8C7529C6-913A-4A6C-BF1A-67C49E35029B}" destId="{BEF1C6CD-0F6E-4E68-BF3F-858AB55C2BAB}" srcOrd="1" destOrd="0" presId="urn:microsoft.com/office/officeart/2005/8/layout/orgChart1"/>
    <dgm:cxn modelId="{35D59BD6-011E-41AC-8EBA-BA82565D0CEC}" type="presParOf" srcId="{BEF1C6CD-0F6E-4E68-BF3F-858AB55C2BAB}" destId="{830ABFA9-467C-450D-BFC7-DCD64F43FDBD}" srcOrd="0" destOrd="0" presId="urn:microsoft.com/office/officeart/2005/8/layout/orgChart1"/>
    <dgm:cxn modelId="{213E6DC7-EADE-493B-ABB0-526D6F125A9E}" type="presParOf" srcId="{BEF1C6CD-0F6E-4E68-BF3F-858AB55C2BAB}" destId="{5E78ABC3-A73D-4AEF-A42F-F858F79CBCD1}" srcOrd="1" destOrd="0" presId="urn:microsoft.com/office/officeart/2005/8/layout/orgChart1"/>
    <dgm:cxn modelId="{F66150D1-3A10-4FBD-8D3A-AAEE66A83365}" type="presParOf" srcId="{5E78ABC3-A73D-4AEF-A42F-F858F79CBCD1}" destId="{380C088C-AD64-4248-B260-D041D6C35C47}" srcOrd="0" destOrd="0" presId="urn:microsoft.com/office/officeart/2005/8/layout/orgChart1"/>
    <dgm:cxn modelId="{F2A0EA12-6440-4C8C-92CD-317AC3C877A8}" type="presParOf" srcId="{380C088C-AD64-4248-B260-D041D6C35C47}" destId="{A25EF46A-BA00-4883-9742-0E0AFA376AC1}" srcOrd="0" destOrd="0" presId="urn:microsoft.com/office/officeart/2005/8/layout/orgChart1"/>
    <dgm:cxn modelId="{B4D7D1E6-73F7-42A0-AE2D-3A73362CB049}" type="presParOf" srcId="{380C088C-AD64-4248-B260-D041D6C35C47}" destId="{A9D5E1C3-CFEF-461C-849C-68EE81C2FE55}" srcOrd="1" destOrd="0" presId="urn:microsoft.com/office/officeart/2005/8/layout/orgChart1"/>
    <dgm:cxn modelId="{2B62C21E-A101-468D-B05D-9399EE83D308}" type="presParOf" srcId="{5E78ABC3-A73D-4AEF-A42F-F858F79CBCD1}" destId="{34F50D1A-9909-4686-BF43-97B658B824D0}" srcOrd="1" destOrd="0" presId="urn:microsoft.com/office/officeart/2005/8/layout/orgChart1"/>
    <dgm:cxn modelId="{F987F96A-3A1F-4E55-AFA0-88A435567EA4}" type="presParOf" srcId="{5E78ABC3-A73D-4AEF-A42F-F858F79CBCD1}" destId="{CBF369BA-9A26-4803-8662-82441FC4DD2C}" srcOrd="2" destOrd="0" presId="urn:microsoft.com/office/officeart/2005/8/layout/orgChart1"/>
    <dgm:cxn modelId="{51BF2735-A693-4034-A3CA-4E0BB590D17B}" type="presParOf" srcId="{8C7529C6-913A-4A6C-BF1A-67C49E35029B}" destId="{080EFF6E-5A31-487A-902E-A97D61564B9A}" srcOrd="2" destOrd="0" presId="urn:microsoft.com/office/officeart/2005/8/layout/orgChart1"/>
    <dgm:cxn modelId="{BA6EDF8F-815D-4963-9629-5DD186076C01}" type="presParOf" srcId="{B1D55A30-99F4-4F8F-A326-12ABD0BAF775}" destId="{891E41DE-003C-46CA-B522-DCB4B966DB9F}" srcOrd="2" destOrd="0" presId="urn:microsoft.com/office/officeart/2005/8/layout/orgChart1"/>
    <dgm:cxn modelId="{2C9F4225-3D23-4A8A-9C6E-CD6802EBB93F}" type="presParOf" srcId="{B1D55A30-99F4-4F8F-A326-12ABD0BAF775}" destId="{323D3C5D-D77C-4F5E-9238-74433D7FF9E5}" srcOrd="3" destOrd="0" presId="urn:microsoft.com/office/officeart/2005/8/layout/orgChart1"/>
    <dgm:cxn modelId="{41A0318B-5B02-4784-9E9A-068C1B386426}" type="presParOf" srcId="{323D3C5D-D77C-4F5E-9238-74433D7FF9E5}" destId="{FF0BBA73-6B3B-44F9-94F0-6DF5B34BF49F}" srcOrd="0" destOrd="0" presId="urn:microsoft.com/office/officeart/2005/8/layout/orgChart1"/>
    <dgm:cxn modelId="{F667B4E0-7DED-4FC8-A96B-0F5E293DCFEF}" type="presParOf" srcId="{FF0BBA73-6B3B-44F9-94F0-6DF5B34BF49F}" destId="{59B77940-C6A1-403D-A9EF-14876B6DEF7A}" srcOrd="0" destOrd="0" presId="urn:microsoft.com/office/officeart/2005/8/layout/orgChart1"/>
    <dgm:cxn modelId="{82F88FC6-5CF5-42E3-A18B-1E896BF05F13}" type="presParOf" srcId="{FF0BBA73-6B3B-44F9-94F0-6DF5B34BF49F}" destId="{EBCFD825-FE58-4293-850A-E7775FBC6E72}" srcOrd="1" destOrd="0" presId="urn:microsoft.com/office/officeart/2005/8/layout/orgChart1"/>
    <dgm:cxn modelId="{051C84DF-D6F3-4164-B034-05E53CF87C33}" type="presParOf" srcId="{323D3C5D-D77C-4F5E-9238-74433D7FF9E5}" destId="{0623FA29-BA52-4E1D-86F3-57C48E5159A5}" srcOrd="1" destOrd="0" presId="urn:microsoft.com/office/officeart/2005/8/layout/orgChart1"/>
    <dgm:cxn modelId="{3032D3E5-FEFA-440E-BBBE-A25706D4DA3F}" type="presParOf" srcId="{0623FA29-BA52-4E1D-86F3-57C48E5159A5}" destId="{D2F0C081-618C-427E-ACAE-58FDB392C673}" srcOrd="0" destOrd="0" presId="urn:microsoft.com/office/officeart/2005/8/layout/orgChart1"/>
    <dgm:cxn modelId="{1DE6AD19-F1CF-48A7-BABB-2BD2C6014878}" type="presParOf" srcId="{0623FA29-BA52-4E1D-86F3-57C48E5159A5}" destId="{E83844D6-F4C5-42EC-BFA2-A4DB5D542F48}" srcOrd="1" destOrd="0" presId="urn:microsoft.com/office/officeart/2005/8/layout/orgChart1"/>
    <dgm:cxn modelId="{EA94E717-4013-4EE7-973F-4ACD2A6CDA35}" type="presParOf" srcId="{E83844D6-F4C5-42EC-BFA2-A4DB5D542F48}" destId="{3EBDB715-9FCE-4C9C-A5CB-F6E2B37C686C}" srcOrd="0" destOrd="0" presId="urn:microsoft.com/office/officeart/2005/8/layout/orgChart1"/>
    <dgm:cxn modelId="{AA093768-D438-4054-9BDE-A72273EAE565}" type="presParOf" srcId="{3EBDB715-9FCE-4C9C-A5CB-F6E2B37C686C}" destId="{19A200AA-9241-4B5D-BBE9-26E8DC6EA12A}" srcOrd="0" destOrd="0" presId="urn:microsoft.com/office/officeart/2005/8/layout/orgChart1"/>
    <dgm:cxn modelId="{BB8CCAC8-E19E-49F8-BAD0-B71F76CAA188}" type="presParOf" srcId="{3EBDB715-9FCE-4C9C-A5CB-F6E2B37C686C}" destId="{30B39A01-A5E1-4B49-9963-A3449894B538}" srcOrd="1" destOrd="0" presId="urn:microsoft.com/office/officeart/2005/8/layout/orgChart1"/>
    <dgm:cxn modelId="{D4253321-7FDC-4EB8-9244-63468C914903}" type="presParOf" srcId="{E83844D6-F4C5-42EC-BFA2-A4DB5D542F48}" destId="{34DB550A-1EAA-4ACA-8EEE-EFE0D05E2518}" srcOrd="1" destOrd="0" presId="urn:microsoft.com/office/officeart/2005/8/layout/orgChart1"/>
    <dgm:cxn modelId="{DAF0B3DC-95F9-44EA-A9E7-65DB66D71C02}" type="presParOf" srcId="{E83844D6-F4C5-42EC-BFA2-A4DB5D542F48}" destId="{048F3B4A-5251-44D7-A134-F5526E1F1FC2}" srcOrd="2" destOrd="0" presId="urn:microsoft.com/office/officeart/2005/8/layout/orgChart1"/>
    <dgm:cxn modelId="{D8839427-3A98-4590-88BB-6DE89A3ECACA}" type="presParOf" srcId="{323D3C5D-D77C-4F5E-9238-74433D7FF9E5}" destId="{CCABEA02-33B7-452F-8321-3CD49315696D}" srcOrd="2" destOrd="0" presId="urn:microsoft.com/office/officeart/2005/8/layout/orgChart1"/>
    <dgm:cxn modelId="{B88A5D0F-2927-4A38-8CDB-BDAF0DC79064}" type="presParOf" srcId="{B1D55A30-99F4-4F8F-A326-12ABD0BAF775}" destId="{5675510C-32F9-4AE9-B59E-D0427A453904}" srcOrd="4" destOrd="0" presId="urn:microsoft.com/office/officeart/2005/8/layout/orgChart1"/>
    <dgm:cxn modelId="{B9C91B0A-36A6-4E85-B28E-54EA1257F82D}" type="presParOf" srcId="{B1D55A30-99F4-4F8F-A326-12ABD0BAF775}" destId="{15C034DA-7843-485E-8626-33A331EFFEB8}" srcOrd="5" destOrd="0" presId="urn:microsoft.com/office/officeart/2005/8/layout/orgChart1"/>
    <dgm:cxn modelId="{624DB22D-6140-48D2-872B-6AC7321F2B96}" type="presParOf" srcId="{15C034DA-7843-485E-8626-33A331EFFEB8}" destId="{5D084437-E99A-4535-8A09-E327494D2411}" srcOrd="0" destOrd="0" presId="urn:microsoft.com/office/officeart/2005/8/layout/orgChart1"/>
    <dgm:cxn modelId="{2C6848DB-E8E3-4FB6-A003-470926F798B2}" type="presParOf" srcId="{5D084437-E99A-4535-8A09-E327494D2411}" destId="{415560C4-5DB1-445E-8CC4-AFDBEF2B0208}" srcOrd="0" destOrd="0" presId="urn:microsoft.com/office/officeart/2005/8/layout/orgChart1"/>
    <dgm:cxn modelId="{5BCD1F8E-352F-43E2-B6C6-9210B6309F8F}" type="presParOf" srcId="{5D084437-E99A-4535-8A09-E327494D2411}" destId="{7E43F293-3330-44F8-A59C-56C6058585E9}" srcOrd="1" destOrd="0" presId="urn:microsoft.com/office/officeart/2005/8/layout/orgChart1"/>
    <dgm:cxn modelId="{45F4164D-F494-4EFA-87B6-3930696F88BF}" type="presParOf" srcId="{15C034DA-7843-485E-8626-33A331EFFEB8}" destId="{E8ED404C-D3C8-4BFD-80FC-48FB8D7771C5}" srcOrd="1" destOrd="0" presId="urn:microsoft.com/office/officeart/2005/8/layout/orgChart1"/>
    <dgm:cxn modelId="{71D59B33-9A6F-4E45-8AD3-ED6676E20A89}" type="presParOf" srcId="{E8ED404C-D3C8-4BFD-80FC-48FB8D7771C5}" destId="{BE5AB0CD-6D3F-4355-B6E4-B37DAB01AE52}" srcOrd="0" destOrd="0" presId="urn:microsoft.com/office/officeart/2005/8/layout/orgChart1"/>
    <dgm:cxn modelId="{8FDD37BD-BBC6-43A1-B496-D0C74CCDA00A}" type="presParOf" srcId="{E8ED404C-D3C8-4BFD-80FC-48FB8D7771C5}" destId="{66E81F4B-ABC7-4430-9B39-E259FD94454E}" srcOrd="1" destOrd="0" presId="urn:microsoft.com/office/officeart/2005/8/layout/orgChart1"/>
    <dgm:cxn modelId="{D31CA23F-C8D5-43FB-9419-DCC1E4C2E3FB}" type="presParOf" srcId="{66E81F4B-ABC7-4430-9B39-E259FD94454E}" destId="{02E09E71-FA7E-436A-8485-921B434C43C2}" srcOrd="0" destOrd="0" presId="urn:microsoft.com/office/officeart/2005/8/layout/orgChart1"/>
    <dgm:cxn modelId="{CF2374B6-CB59-46D7-A06F-1447C0CA91D1}" type="presParOf" srcId="{02E09E71-FA7E-436A-8485-921B434C43C2}" destId="{4A999A97-1881-4CED-8ACA-383EB496318E}" srcOrd="0" destOrd="0" presId="urn:microsoft.com/office/officeart/2005/8/layout/orgChart1"/>
    <dgm:cxn modelId="{40720518-A469-40AD-9A55-29C0BB87D1AF}" type="presParOf" srcId="{02E09E71-FA7E-436A-8485-921B434C43C2}" destId="{E3FFDD56-21E7-4104-8C3D-E550750ECAC0}" srcOrd="1" destOrd="0" presId="urn:microsoft.com/office/officeart/2005/8/layout/orgChart1"/>
    <dgm:cxn modelId="{02A8C81D-C7E4-4742-ACBA-968B12AA9A59}" type="presParOf" srcId="{66E81F4B-ABC7-4430-9B39-E259FD94454E}" destId="{A6BF73D3-483D-4F5B-895C-10C23AA7F465}" srcOrd="1" destOrd="0" presId="urn:microsoft.com/office/officeart/2005/8/layout/orgChart1"/>
    <dgm:cxn modelId="{90726D80-DAEE-4890-9A8C-FD674FCBD102}" type="presParOf" srcId="{66E81F4B-ABC7-4430-9B39-E259FD94454E}" destId="{9603B9D4-1BE6-4E68-AB4F-A20EEAABAB19}" srcOrd="2" destOrd="0" presId="urn:microsoft.com/office/officeart/2005/8/layout/orgChart1"/>
    <dgm:cxn modelId="{740DB093-91AE-4AF5-BCFE-D5D8785B7B0E}" type="presParOf" srcId="{15C034DA-7843-485E-8626-33A331EFFEB8}" destId="{62A8EC9C-93A1-427C-B39D-89F1D803A17A}" srcOrd="2" destOrd="0" presId="urn:microsoft.com/office/officeart/2005/8/layout/orgChart1"/>
    <dgm:cxn modelId="{D52FDD1E-5DD4-4ECF-9A9B-91164E4AC122}" type="presParOf" srcId="{8CAFA790-D251-4E99-8858-5FD1765C896F}" destId="{0103AE01-5824-4833-9882-CAD12A4B12C9}" srcOrd="2" destOrd="0" presId="urn:microsoft.com/office/officeart/2005/8/layout/orgChart1"/>
    <dgm:cxn modelId="{796E8FE0-8A39-433F-924D-7A7E38B359E9}" type="presParOf" srcId="{03321D92-FF9A-4957-9808-22C2F2556396}" destId="{8861C708-8194-41B1-950E-EB6E23D0045D}" srcOrd="4" destOrd="0" presId="urn:microsoft.com/office/officeart/2005/8/layout/orgChart1"/>
    <dgm:cxn modelId="{6F18DD7E-F6BB-4067-BBDA-E87BFB098672}" type="presParOf" srcId="{03321D92-FF9A-4957-9808-22C2F2556396}" destId="{AABF041B-59FB-4598-99F0-B40603133A45}" srcOrd="5" destOrd="0" presId="urn:microsoft.com/office/officeart/2005/8/layout/orgChart1"/>
    <dgm:cxn modelId="{0C11B7AF-D82A-42D0-81D0-2B83415FA0F7}" type="presParOf" srcId="{AABF041B-59FB-4598-99F0-B40603133A45}" destId="{FAD9E226-46CE-4B76-9179-0EC52982A183}" srcOrd="0" destOrd="0" presId="urn:microsoft.com/office/officeart/2005/8/layout/orgChart1"/>
    <dgm:cxn modelId="{2A7CDCF4-1B77-4B38-8C5D-1B1A88A1CFA5}" type="presParOf" srcId="{FAD9E226-46CE-4B76-9179-0EC52982A183}" destId="{75E90102-F291-459A-A0F6-E7BEB5319DC7}" srcOrd="0" destOrd="0" presId="urn:microsoft.com/office/officeart/2005/8/layout/orgChart1"/>
    <dgm:cxn modelId="{5DE2E8B6-1A6D-4AC6-A59B-4C7A6ACC660E}" type="presParOf" srcId="{FAD9E226-46CE-4B76-9179-0EC52982A183}" destId="{AF235C06-CD38-427E-8B33-5B5FDC6A5842}" srcOrd="1" destOrd="0" presId="urn:microsoft.com/office/officeart/2005/8/layout/orgChart1"/>
    <dgm:cxn modelId="{AB85C963-6584-4619-B902-76CA21401A63}" type="presParOf" srcId="{AABF041B-59FB-4598-99F0-B40603133A45}" destId="{8820CBDB-6ECD-4BAC-95D8-126AF5DE2AFA}" srcOrd="1" destOrd="0" presId="urn:microsoft.com/office/officeart/2005/8/layout/orgChart1"/>
    <dgm:cxn modelId="{55444600-A982-42E5-A9E6-E4EB57BF597D}" type="presParOf" srcId="{8820CBDB-6ECD-4BAC-95D8-126AF5DE2AFA}" destId="{C5413C53-259B-439C-B468-7436A846BCEF}" srcOrd="0" destOrd="0" presId="urn:microsoft.com/office/officeart/2005/8/layout/orgChart1"/>
    <dgm:cxn modelId="{8C966A44-E195-4AC0-A5E9-CDF938002438}" type="presParOf" srcId="{8820CBDB-6ECD-4BAC-95D8-126AF5DE2AFA}" destId="{519A8AA1-31EE-488B-B217-F1DB404520A2}" srcOrd="1" destOrd="0" presId="urn:microsoft.com/office/officeart/2005/8/layout/orgChart1"/>
    <dgm:cxn modelId="{FCDAADDA-178D-423C-879D-CD080BC4B8F3}" type="presParOf" srcId="{519A8AA1-31EE-488B-B217-F1DB404520A2}" destId="{41F0C350-9ACF-4748-BB71-7DC6442CCCDD}" srcOrd="0" destOrd="0" presId="urn:microsoft.com/office/officeart/2005/8/layout/orgChart1"/>
    <dgm:cxn modelId="{0968C487-1E9A-4FAE-806F-C9E0C8B712D1}" type="presParOf" srcId="{41F0C350-9ACF-4748-BB71-7DC6442CCCDD}" destId="{27DAA301-A5AB-4872-9269-8593A846476E}" srcOrd="0" destOrd="0" presId="urn:microsoft.com/office/officeart/2005/8/layout/orgChart1"/>
    <dgm:cxn modelId="{10CDFE37-98A3-4170-A5EE-83D300A43460}" type="presParOf" srcId="{41F0C350-9ACF-4748-BB71-7DC6442CCCDD}" destId="{04D3F238-38BF-473B-B7D1-3E3934AD200B}" srcOrd="1" destOrd="0" presId="urn:microsoft.com/office/officeart/2005/8/layout/orgChart1"/>
    <dgm:cxn modelId="{D0A4FBF1-174E-47DD-A9FD-4A1B2DB5363D}" type="presParOf" srcId="{519A8AA1-31EE-488B-B217-F1DB404520A2}" destId="{9FBA85EE-1A49-4F84-86A8-A20AE2002AF0}" srcOrd="1" destOrd="0" presId="urn:microsoft.com/office/officeart/2005/8/layout/orgChart1"/>
    <dgm:cxn modelId="{7FDEC96D-2BE4-49C9-8D2E-CC8B79018648}" type="presParOf" srcId="{519A8AA1-31EE-488B-B217-F1DB404520A2}" destId="{D438CD33-EED3-4C2C-9FCB-F44E17C4FF43}" srcOrd="2" destOrd="0" presId="urn:microsoft.com/office/officeart/2005/8/layout/orgChart1"/>
    <dgm:cxn modelId="{55537511-E404-45AE-BFD9-8F186741CC6B}" type="presParOf" srcId="{8820CBDB-6ECD-4BAC-95D8-126AF5DE2AFA}" destId="{2D61744A-964B-4770-B91C-A85D686CD0E9}" srcOrd="2" destOrd="0" presId="urn:microsoft.com/office/officeart/2005/8/layout/orgChart1"/>
    <dgm:cxn modelId="{A48D62E2-640D-4D15-A10D-2F8953F537E7}" type="presParOf" srcId="{8820CBDB-6ECD-4BAC-95D8-126AF5DE2AFA}" destId="{78A53F46-7DDC-4642-8BDE-07249B96E5F4}" srcOrd="3" destOrd="0" presId="urn:microsoft.com/office/officeart/2005/8/layout/orgChart1"/>
    <dgm:cxn modelId="{D7C95B0F-DBDB-4298-A9FF-5B3F3EF6575E}" type="presParOf" srcId="{78A53F46-7DDC-4642-8BDE-07249B96E5F4}" destId="{E333AAD7-277C-48D5-9135-4DB2768495E0}" srcOrd="0" destOrd="0" presId="urn:microsoft.com/office/officeart/2005/8/layout/orgChart1"/>
    <dgm:cxn modelId="{CCFB4A9B-11A9-446A-9029-45129FA23550}" type="presParOf" srcId="{E333AAD7-277C-48D5-9135-4DB2768495E0}" destId="{63E7B9CC-1084-485C-8CB6-042B7C28A7D3}" srcOrd="0" destOrd="0" presId="urn:microsoft.com/office/officeart/2005/8/layout/orgChart1"/>
    <dgm:cxn modelId="{75AE5983-238C-45C8-A9D8-139D691CDE27}" type="presParOf" srcId="{E333AAD7-277C-48D5-9135-4DB2768495E0}" destId="{F11D2469-A0DF-493F-AD5D-AF8B1406A93D}" srcOrd="1" destOrd="0" presId="urn:microsoft.com/office/officeart/2005/8/layout/orgChart1"/>
    <dgm:cxn modelId="{3B189B8F-45CA-437B-B181-A16C6DCC3DFA}" type="presParOf" srcId="{78A53F46-7DDC-4642-8BDE-07249B96E5F4}" destId="{1163CA85-974F-4E97-A271-7E6A09AF4CCC}" srcOrd="1" destOrd="0" presId="urn:microsoft.com/office/officeart/2005/8/layout/orgChart1"/>
    <dgm:cxn modelId="{66B6E90C-0BE4-4C01-AA9A-032FB25A7D89}" type="presParOf" srcId="{78A53F46-7DDC-4642-8BDE-07249B96E5F4}" destId="{4C9F0A55-6968-4DF2-B89B-4197D3BDD842}" srcOrd="2" destOrd="0" presId="urn:microsoft.com/office/officeart/2005/8/layout/orgChart1"/>
    <dgm:cxn modelId="{740FD67B-6643-44CE-B230-497E170A89ED}" type="presParOf" srcId="{8820CBDB-6ECD-4BAC-95D8-126AF5DE2AFA}" destId="{E5EE27D2-93D6-4B35-B4CF-109BFA6B4E94}" srcOrd="4" destOrd="0" presId="urn:microsoft.com/office/officeart/2005/8/layout/orgChart1"/>
    <dgm:cxn modelId="{9C7ABE7C-20FA-42DB-81C6-BDFCAA7DCF60}" type="presParOf" srcId="{8820CBDB-6ECD-4BAC-95D8-126AF5DE2AFA}" destId="{4BE22B8A-DDEF-4FA1-928F-A14906B54FDD}" srcOrd="5" destOrd="0" presId="urn:microsoft.com/office/officeart/2005/8/layout/orgChart1"/>
    <dgm:cxn modelId="{9FD469B5-4143-47E5-8A84-4A5976BB3638}" type="presParOf" srcId="{4BE22B8A-DDEF-4FA1-928F-A14906B54FDD}" destId="{5939E47C-2782-4BCD-95EA-893F340ED49F}" srcOrd="0" destOrd="0" presId="urn:microsoft.com/office/officeart/2005/8/layout/orgChart1"/>
    <dgm:cxn modelId="{E631F36C-5F5C-4BD8-B769-AFAB180FD1A4}" type="presParOf" srcId="{5939E47C-2782-4BCD-95EA-893F340ED49F}" destId="{70C25155-02F4-49D1-9A38-D44BDA2C0C15}" srcOrd="0" destOrd="0" presId="urn:microsoft.com/office/officeart/2005/8/layout/orgChart1"/>
    <dgm:cxn modelId="{B76E7DB7-4C15-4A37-B33D-00DE40E3AFB6}" type="presParOf" srcId="{5939E47C-2782-4BCD-95EA-893F340ED49F}" destId="{B598F0B4-216F-40D1-A102-65BAEB0DEA61}" srcOrd="1" destOrd="0" presId="urn:microsoft.com/office/officeart/2005/8/layout/orgChart1"/>
    <dgm:cxn modelId="{037C15F3-A61E-4662-B226-63FAF56E908A}" type="presParOf" srcId="{4BE22B8A-DDEF-4FA1-928F-A14906B54FDD}" destId="{447176E7-4297-45DB-A441-444B69ADB61C}" srcOrd="1" destOrd="0" presId="urn:microsoft.com/office/officeart/2005/8/layout/orgChart1"/>
    <dgm:cxn modelId="{29E9278E-F1E2-41F2-80D2-EC4A27CF0580}" type="presParOf" srcId="{4BE22B8A-DDEF-4FA1-928F-A14906B54FDD}" destId="{03ED351D-D647-406E-B473-15F8A6FE00D1}" srcOrd="2" destOrd="0" presId="urn:microsoft.com/office/officeart/2005/8/layout/orgChart1"/>
    <dgm:cxn modelId="{E25DE0A2-DAF6-4BCD-A04E-85CF9FE1A27A}" type="presParOf" srcId="{AABF041B-59FB-4598-99F0-B40603133A45}" destId="{12DBC745-FAD2-4340-9E8E-734CA3B6F3FE}" srcOrd="2" destOrd="0" presId="urn:microsoft.com/office/officeart/2005/8/layout/orgChart1"/>
    <dgm:cxn modelId="{CE582F8B-1969-4027-A576-B09E1A3CE44A}" type="presParOf" srcId="{03321D92-FF9A-4957-9808-22C2F2556396}" destId="{3FC95DF5-F848-4AFB-B78A-67AF490A3A52}" srcOrd="6" destOrd="0" presId="urn:microsoft.com/office/officeart/2005/8/layout/orgChart1"/>
    <dgm:cxn modelId="{2E16EEE8-81AC-4661-9FA5-834E0C1B063B}" type="presParOf" srcId="{03321D92-FF9A-4957-9808-22C2F2556396}" destId="{32F2C34E-CBD3-4D94-80AE-F9A5F9A9CA2C}" srcOrd="7" destOrd="0" presId="urn:microsoft.com/office/officeart/2005/8/layout/orgChart1"/>
    <dgm:cxn modelId="{D56C84AE-5724-42D8-8A53-25C29E4611DC}" type="presParOf" srcId="{32F2C34E-CBD3-4D94-80AE-F9A5F9A9CA2C}" destId="{351FA759-D946-4922-B691-50A4207A6D07}" srcOrd="0" destOrd="0" presId="urn:microsoft.com/office/officeart/2005/8/layout/orgChart1"/>
    <dgm:cxn modelId="{8298B939-52E7-45E3-81E0-6ADC7B225F7B}" type="presParOf" srcId="{351FA759-D946-4922-B691-50A4207A6D07}" destId="{A7C9B717-F803-41C0-B24B-066B63F78A38}" srcOrd="0" destOrd="0" presId="urn:microsoft.com/office/officeart/2005/8/layout/orgChart1"/>
    <dgm:cxn modelId="{DDC29B38-9DE2-4808-B3A7-4D9859996C87}" type="presParOf" srcId="{351FA759-D946-4922-B691-50A4207A6D07}" destId="{5DAD94AA-2C38-4431-8788-6273CA4684AC}" srcOrd="1" destOrd="0" presId="urn:microsoft.com/office/officeart/2005/8/layout/orgChart1"/>
    <dgm:cxn modelId="{22B9332A-257E-408D-BBE3-D9476C540506}" type="presParOf" srcId="{32F2C34E-CBD3-4D94-80AE-F9A5F9A9CA2C}" destId="{C1495C57-6B2E-40D0-AD4F-22C8C6C9F55A}" srcOrd="1" destOrd="0" presId="urn:microsoft.com/office/officeart/2005/8/layout/orgChart1"/>
    <dgm:cxn modelId="{9797EE00-56D1-4DF2-8426-0541809FE671}" type="presParOf" srcId="{C1495C57-6B2E-40D0-AD4F-22C8C6C9F55A}" destId="{D6C5103F-9286-4FF3-A4FE-94E13A321862}" srcOrd="0" destOrd="0" presId="urn:microsoft.com/office/officeart/2005/8/layout/orgChart1"/>
    <dgm:cxn modelId="{E797EAC8-72BE-4E06-9BE4-CDEE39134365}" type="presParOf" srcId="{C1495C57-6B2E-40D0-AD4F-22C8C6C9F55A}" destId="{C7A560E8-F59C-4BF3-99D3-40FB4B892972}" srcOrd="1" destOrd="0" presId="urn:microsoft.com/office/officeart/2005/8/layout/orgChart1"/>
    <dgm:cxn modelId="{D36D6D27-5A87-458C-8695-7BCDF141D7A7}" type="presParOf" srcId="{C7A560E8-F59C-4BF3-99D3-40FB4B892972}" destId="{72EB952E-8B86-4DDF-B291-DE2F36C476C5}" srcOrd="0" destOrd="0" presId="urn:microsoft.com/office/officeart/2005/8/layout/orgChart1"/>
    <dgm:cxn modelId="{6122A079-77F2-4F52-B84E-41E7E280F15C}" type="presParOf" srcId="{72EB952E-8B86-4DDF-B291-DE2F36C476C5}" destId="{06A8993F-E700-4581-B2A2-93EC5A9165C7}" srcOrd="0" destOrd="0" presId="urn:microsoft.com/office/officeart/2005/8/layout/orgChart1"/>
    <dgm:cxn modelId="{4449F458-2EA7-4327-A584-ADBFE8C617E7}" type="presParOf" srcId="{72EB952E-8B86-4DDF-B291-DE2F36C476C5}" destId="{4702D08B-3159-487E-956B-9DB4993758F7}" srcOrd="1" destOrd="0" presId="urn:microsoft.com/office/officeart/2005/8/layout/orgChart1"/>
    <dgm:cxn modelId="{93E024DE-89EC-4F52-B7FA-74FBC91CAB13}" type="presParOf" srcId="{C7A560E8-F59C-4BF3-99D3-40FB4B892972}" destId="{D2D919CC-93C5-4AC8-B818-7C7293053266}" srcOrd="1" destOrd="0" presId="urn:microsoft.com/office/officeart/2005/8/layout/orgChart1"/>
    <dgm:cxn modelId="{70E44D7E-D39A-4352-9E25-708D766BD033}" type="presParOf" srcId="{C7A560E8-F59C-4BF3-99D3-40FB4B892972}" destId="{3D0F31B9-AC0E-448D-8FE4-5826467CBEA0}" srcOrd="2" destOrd="0" presId="urn:microsoft.com/office/officeart/2005/8/layout/orgChart1"/>
    <dgm:cxn modelId="{28DA33E1-F2A4-4844-BC25-A8857BBD26B2}" type="presParOf" srcId="{C1495C57-6B2E-40D0-AD4F-22C8C6C9F55A}" destId="{878751B5-640F-4020-8BC9-8A7D1ED8582A}" srcOrd="2" destOrd="0" presId="urn:microsoft.com/office/officeart/2005/8/layout/orgChart1"/>
    <dgm:cxn modelId="{0C137BF3-0B7E-4280-A966-51A91D7BBC2D}" type="presParOf" srcId="{C1495C57-6B2E-40D0-AD4F-22C8C6C9F55A}" destId="{D5748E17-5993-47A8-BFF0-956E83531F12}" srcOrd="3" destOrd="0" presId="urn:microsoft.com/office/officeart/2005/8/layout/orgChart1"/>
    <dgm:cxn modelId="{F0F0BCE5-3487-4E64-B95F-D91C8BA51647}" type="presParOf" srcId="{D5748E17-5993-47A8-BFF0-956E83531F12}" destId="{40A90DB6-DD14-4DC1-8E0A-9F525EBD1AA9}" srcOrd="0" destOrd="0" presId="urn:microsoft.com/office/officeart/2005/8/layout/orgChart1"/>
    <dgm:cxn modelId="{2D40FC0F-D111-4557-AD4F-E4C5FB9FE763}" type="presParOf" srcId="{40A90DB6-DD14-4DC1-8E0A-9F525EBD1AA9}" destId="{617CFF32-6773-4B2D-882F-2CC7B3D95F07}" srcOrd="0" destOrd="0" presId="urn:microsoft.com/office/officeart/2005/8/layout/orgChart1"/>
    <dgm:cxn modelId="{227DDA77-D1CD-4C50-B5D9-063F8CBB0052}" type="presParOf" srcId="{40A90DB6-DD14-4DC1-8E0A-9F525EBD1AA9}" destId="{922459B2-83A0-47E0-8D03-78DAA85010D4}" srcOrd="1" destOrd="0" presId="urn:microsoft.com/office/officeart/2005/8/layout/orgChart1"/>
    <dgm:cxn modelId="{EAD7B872-3EB0-4ABF-8D99-F0C096209001}" type="presParOf" srcId="{D5748E17-5993-47A8-BFF0-956E83531F12}" destId="{B8091BE5-DEA2-40C3-A7A8-E26F16DD5742}" srcOrd="1" destOrd="0" presId="urn:microsoft.com/office/officeart/2005/8/layout/orgChart1"/>
    <dgm:cxn modelId="{BB3F84C4-867A-4045-B6D8-9D5422C491E2}" type="presParOf" srcId="{D5748E17-5993-47A8-BFF0-956E83531F12}" destId="{B922FE4F-C621-4CC3-9218-CF166BEC58F4}" srcOrd="2" destOrd="0" presId="urn:microsoft.com/office/officeart/2005/8/layout/orgChart1"/>
    <dgm:cxn modelId="{3EA65F96-3818-4BDF-AA9A-782550FBD0C8}" type="presParOf" srcId="{C1495C57-6B2E-40D0-AD4F-22C8C6C9F55A}" destId="{2E52010E-0888-4C8E-8437-D57ABEEDF628}" srcOrd="4" destOrd="0" presId="urn:microsoft.com/office/officeart/2005/8/layout/orgChart1"/>
    <dgm:cxn modelId="{6D5C16E3-304B-4B9D-9417-246859D7CF88}" type="presParOf" srcId="{C1495C57-6B2E-40D0-AD4F-22C8C6C9F55A}" destId="{956D1621-9CC8-4349-9007-49220719E6E1}" srcOrd="5" destOrd="0" presId="urn:microsoft.com/office/officeart/2005/8/layout/orgChart1"/>
    <dgm:cxn modelId="{F2124068-281B-4474-A606-92B035B157A3}" type="presParOf" srcId="{956D1621-9CC8-4349-9007-49220719E6E1}" destId="{AFD526CA-0027-4193-97D2-48285340F4C7}" srcOrd="0" destOrd="0" presId="urn:microsoft.com/office/officeart/2005/8/layout/orgChart1"/>
    <dgm:cxn modelId="{72F3413E-ABFB-44CB-BFBF-E1E3BDCA8001}" type="presParOf" srcId="{AFD526CA-0027-4193-97D2-48285340F4C7}" destId="{9096F84F-BBDF-48FE-9BE6-9B0D4FF5203A}" srcOrd="0" destOrd="0" presId="urn:microsoft.com/office/officeart/2005/8/layout/orgChart1"/>
    <dgm:cxn modelId="{A9AAF901-24A2-42AD-A6BD-C1D12107587A}" type="presParOf" srcId="{AFD526CA-0027-4193-97D2-48285340F4C7}" destId="{B779A5FD-3B49-45D9-8506-DBF557FE16E2}" srcOrd="1" destOrd="0" presId="urn:microsoft.com/office/officeart/2005/8/layout/orgChart1"/>
    <dgm:cxn modelId="{CCCE8014-F2D7-4E0C-BAE8-8B646F84EC02}" type="presParOf" srcId="{956D1621-9CC8-4349-9007-49220719E6E1}" destId="{65B0EF6B-36F3-4FC9-B390-82A8587733B0}" srcOrd="1" destOrd="0" presId="urn:microsoft.com/office/officeart/2005/8/layout/orgChart1"/>
    <dgm:cxn modelId="{7E13AC11-91AF-4B4D-AACF-F74EDA2CCB55}" type="presParOf" srcId="{956D1621-9CC8-4349-9007-49220719E6E1}" destId="{93723DEB-3D19-400F-BF4F-884117EDE2F3}" srcOrd="2" destOrd="0" presId="urn:microsoft.com/office/officeart/2005/8/layout/orgChart1"/>
    <dgm:cxn modelId="{6C25845E-57A9-4932-9DEA-1D50FC97EB7D}" type="presParOf" srcId="{32F2C34E-CBD3-4D94-80AE-F9A5F9A9CA2C}" destId="{CE2DEA80-B453-4A1E-B6E9-31267A92C381}" srcOrd="2" destOrd="0" presId="urn:microsoft.com/office/officeart/2005/8/layout/orgChart1"/>
    <dgm:cxn modelId="{6C636E00-78FA-447A-B1CF-1F3C8D11BC3D}" type="presParOf" srcId="{D88F52BC-59E3-41E0-BFB0-94DBA6606926}" destId="{815B9B6C-DA24-4B7C-BA46-603E4076CB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80733D-A83B-4B9A-937F-88C7831302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7E433D-031B-4506-B45C-7508CABA49E0}">
      <dgm:prSet custT="1"/>
      <dgm:spPr/>
      <dgm:t>
        <a:bodyPr/>
        <a:lstStyle/>
        <a:p>
          <a:pPr rtl="0"/>
          <a:r>
            <a:rPr lang="en-US" sz="2400" b="1" u="none" dirty="0"/>
            <a:t>A: </a:t>
          </a:r>
          <a:r>
            <a:rPr lang="en-US" sz="2800" b="1" u="none" dirty="0"/>
            <a:t>Structural classification</a:t>
          </a:r>
          <a:br>
            <a:rPr lang="en-US" sz="2700" dirty="0"/>
          </a:br>
          <a:endParaRPr lang="en-US" sz="2700" dirty="0"/>
        </a:p>
      </dgm:t>
    </dgm:pt>
    <dgm:pt modelId="{C758B0AC-CBC6-4039-9B9E-EB71D154AEDB}" type="parTrans" cxnId="{8E23E294-792E-4BB2-BA85-9ED1F85A994C}">
      <dgm:prSet/>
      <dgm:spPr/>
      <dgm:t>
        <a:bodyPr/>
        <a:lstStyle/>
        <a:p>
          <a:endParaRPr lang="en-US"/>
        </a:p>
      </dgm:t>
    </dgm:pt>
    <dgm:pt modelId="{C244D0FE-C437-49D5-9552-D13407DF7F47}" type="sibTrans" cxnId="{8E23E294-792E-4BB2-BA85-9ED1F85A994C}">
      <dgm:prSet/>
      <dgm:spPr/>
      <dgm:t>
        <a:bodyPr/>
        <a:lstStyle/>
        <a:p>
          <a:endParaRPr lang="en-US"/>
        </a:p>
      </dgm:t>
    </dgm:pt>
    <dgm:pt modelId="{7401E20E-EA70-4D37-8178-C0347A20B97A}" type="pres">
      <dgm:prSet presAssocID="{6580733D-A83B-4B9A-937F-88C7831302F6}" presName="linear" presStyleCnt="0">
        <dgm:presLayoutVars>
          <dgm:animLvl val="lvl"/>
          <dgm:resizeHandles val="exact"/>
        </dgm:presLayoutVars>
      </dgm:prSet>
      <dgm:spPr/>
    </dgm:pt>
    <dgm:pt modelId="{10E2F835-1839-4D2B-82B8-4B39B1234072}" type="pres">
      <dgm:prSet presAssocID="{337E433D-031B-4506-B45C-7508CABA49E0}" presName="parentText" presStyleLbl="node1" presStyleIdx="0" presStyleCnt="1" custLinFactNeighborX="0" custLinFactNeighborY="-129">
        <dgm:presLayoutVars>
          <dgm:chMax val="0"/>
          <dgm:bulletEnabled val="1"/>
        </dgm:presLayoutVars>
      </dgm:prSet>
      <dgm:spPr/>
    </dgm:pt>
  </dgm:ptLst>
  <dgm:cxnLst>
    <dgm:cxn modelId="{E0A6902A-8A55-4089-806F-859440BA309D}" type="presOf" srcId="{337E433D-031B-4506-B45C-7508CABA49E0}" destId="{10E2F835-1839-4D2B-82B8-4B39B1234072}" srcOrd="0" destOrd="0" presId="urn:microsoft.com/office/officeart/2005/8/layout/vList2"/>
    <dgm:cxn modelId="{A607DC7A-F47C-435E-A394-16EFBE6A05E2}" type="presOf" srcId="{6580733D-A83B-4B9A-937F-88C7831302F6}" destId="{7401E20E-EA70-4D37-8178-C0347A20B97A}" srcOrd="0" destOrd="0" presId="urn:microsoft.com/office/officeart/2005/8/layout/vList2"/>
    <dgm:cxn modelId="{8E23E294-792E-4BB2-BA85-9ED1F85A994C}" srcId="{6580733D-A83B-4B9A-937F-88C7831302F6}" destId="{337E433D-031B-4506-B45C-7508CABA49E0}" srcOrd="0" destOrd="0" parTransId="{C758B0AC-CBC6-4039-9B9E-EB71D154AEDB}" sibTransId="{C244D0FE-C437-49D5-9552-D13407DF7F47}"/>
    <dgm:cxn modelId="{D80C6096-C2D7-47CA-9C45-2302FCC99654}" type="presParOf" srcId="{7401E20E-EA70-4D37-8178-C0347A20B97A}" destId="{10E2F835-1839-4D2B-82B8-4B39B12340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84B452-F2B4-427A-AD7E-F8E246C9FF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83C4B9-AD49-4A7F-BBF0-628795F6D9A2}">
      <dgm:prSet custT="1"/>
      <dgm:spPr/>
      <dgm:t>
        <a:bodyPr/>
        <a:lstStyle/>
        <a:p>
          <a:pPr rtl="0"/>
          <a:r>
            <a:rPr lang="en-US" sz="2800" b="1" u="none" dirty="0"/>
            <a:t>B. Functional Classification </a:t>
          </a:r>
          <a:r>
            <a:rPr lang="en-US" sz="2800" dirty="0"/>
            <a:t>(according to the degree of mobility)</a:t>
          </a:r>
          <a:br>
            <a:rPr lang="en-US" sz="2500" dirty="0"/>
          </a:br>
          <a:endParaRPr lang="en-US" sz="2500" dirty="0"/>
        </a:p>
      </dgm:t>
    </dgm:pt>
    <dgm:pt modelId="{90475BCE-4E13-4F9E-B890-66AD9076E1F9}" type="parTrans" cxnId="{D6B03F67-101E-4132-9B15-674506F30829}">
      <dgm:prSet/>
      <dgm:spPr/>
      <dgm:t>
        <a:bodyPr/>
        <a:lstStyle/>
        <a:p>
          <a:endParaRPr lang="en-US"/>
        </a:p>
      </dgm:t>
    </dgm:pt>
    <dgm:pt modelId="{3B802463-4827-409A-AB58-71EAC61572B4}" type="sibTrans" cxnId="{D6B03F67-101E-4132-9B15-674506F30829}">
      <dgm:prSet/>
      <dgm:spPr/>
      <dgm:t>
        <a:bodyPr/>
        <a:lstStyle/>
        <a:p>
          <a:endParaRPr lang="en-US"/>
        </a:p>
      </dgm:t>
    </dgm:pt>
    <dgm:pt modelId="{731A337B-9477-4FFD-A55D-D292E2224645}" type="pres">
      <dgm:prSet presAssocID="{6184B452-F2B4-427A-AD7E-F8E246C9FF16}" presName="linear" presStyleCnt="0">
        <dgm:presLayoutVars>
          <dgm:animLvl val="lvl"/>
          <dgm:resizeHandles val="exact"/>
        </dgm:presLayoutVars>
      </dgm:prSet>
      <dgm:spPr/>
    </dgm:pt>
    <dgm:pt modelId="{6F7FFE3A-3746-4650-B265-3B7607FCADE9}" type="pres">
      <dgm:prSet presAssocID="{A483C4B9-AD49-4A7F-BBF0-628795F6D9A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28D200B-B9C6-4E5B-BEE4-1BAE896DEB53}" type="presOf" srcId="{6184B452-F2B4-427A-AD7E-F8E246C9FF16}" destId="{731A337B-9477-4FFD-A55D-D292E2224645}" srcOrd="0" destOrd="0" presId="urn:microsoft.com/office/officeart/2005/8/layout/vList2"/>
    <dgm:cxn modelId="{D6B03F67-101E-4132-9B15-674506F30829}" srcId="{6184B452-F2B4-427A-AD7E-F8E246C9FF16}" destId="{A483C4B9-AD49-4A7F-BBF0-628795F6D9A2}" srcOrd="0" destOrd="0" parTransId="{90475BCE-4E13-4F9E-B890-66AD9076E1F9}" sibTransId="{3B802463-4827-409A-AB58-71EAC61572B4}"/>
    <dgm:cxn modelId="{56AD9A8E-8993-4CEC-9AF3-F9D753F4E2EA}" type="presOf" srcId="{A483C4B9-AD49-4A7F-BBF0-628795F6D9A2}" destId="{6F7FFE3A-3746-4650-B265-3B7607FCADE9}" srcOrd="0" destOrd="0" presId="urn:microsoft.com/office/officeart/2005/8/layout/vList2"/>
    <dgm:cxn modelId="{006934A5-0B79-4A08-8BE0-D762F2111CB6}" type="presParOf" srcId="{731A337B-9477-4FFD-A55D-D292E2224645}" destId="{6F7FFE3A-3746-4650-B265-3B7607FCAD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303312-9379-4B7A-9FD2-5E8B706D98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9EBF183-BCD3-4D4C-AC24-95CDDB35B34C}">
      <dgm:prSet custT="1"/>
      <dgm:spPr/>
      <dgm:t>
        <a:bodyPr/>
        <a:lstStyle/>
        <a:p>
          <a:pPr rtl="0"/>
          <a:r>
            <a:rPr lang="en-US" sz="3200" b="1" u="none" dirty="0"/>
            <a:t>C. Regional Classification</a:t>
          </a:r>
          <a:br>
            <a:rPr lang="en-US" sz="3700" b="1" u="sng" dirty="0"/>
          </a:br>
          <a:endParaRPr lang="en-US" sz="3700" dirty="0"/>
        </a:p>
      </dgm:t>
    </dgm:pt>
    <dgm:pt modelId="{3318E659-9CB2-486D-9CC3-BFBA8AFAFC83}" type="parTrans" cxnId="{F5C711D6-3061-4AFF-956E-8AA0C4414C93}">
      <dgm:prSet/>
      <dgm:spPr/>
      <dgm:t>
        <a:bodyPr/>
        <a:lstStyle/>
        <a:p>
          <a:endParaRPr lang="en-US"/>
        </a:p>
      </dgm:t>
    </dgm:pt>
    <dgm:pt modelId="{511085A9-3E47-4665-ACB8-6C93D82F269C}" type="sibTrans" cxnId="{F5C711D6-3061-4AFF-956E-8AA0C4414C93}">
      <dgm:prSet/>
      <dgm:spPr/>
      <dgm:t>
        <a:bodyPr/>
        <a:lstStyle/>
        <a:p>
          <a:endParaRPr lang="en-US"/>
        </a:p>
      </dgm:t>
    </dgm:pt>
    <dgm:pt modelId="{6FEE9C38-D2BE-4845-8073-C35C7C6E18DD}" type="pres">
      <dgm:prSet presAssocID="{7D303312-9379-4B7A-9FD2-5E8B706D9857}" presName="linear" presStyleCnt="0">
        <dgm:presLayoutVars>
          <dgm:animLvl val="lvl"/>
          <dgm:resizeHandles val="exact"/>
        </dgm:presLayoutVars>
      </dgm:prSet>
      <dgm:spPr/>
    </dgm:pt>
    <dgm:pt modelId="{23C44493-0659-41BF-9BE6-B1FF713B71A2}" type="pres">
      <dgm:prSet presAssocID="{B9EBF183-BCD3-4D4C-AC24-95CDDB35B34C}" presName="parentText" presStyleLbl="node1" presStyleIdx="0" presStyleCnt="1" custLinFactNeighborX="-7879" custLinFactNeighborY="-56388">
        <dgm:presLayoutVars>
          <dgm:chMax val="0"/>
          <dgm:bulletEnabled val="1"/>
        </dgm:presLayoutVars>
      </dgm:prSet>
      <dgm:spPr/>
    </dgm:pt>
  </dgm:ptLst>
  <dgm:cxnLst>
    <dgm:cxn modelId="{19983C87-3A32-446F-9E76-86BD6C443425}" type="presOf" srcId="{B9EBF183-BCD3-4D4C-AC24-95CDDB35B34C}" destId="{23C44493-0659-41BF-9BE6-B1FF713B71A2}" srcOrd="0" destOrd="0" presId="urn:microsoft.com/office/officeart/2005/8/layout/vList2"/>
    <dgm:cxn modelId="{F5C711D6-3061-4AFF-956E-8AA0C4414C93}" srcId="{7D303312-9379-4B7A-9FD2-5E8B706D9857}" destId="{B9EBF183-BCD3-4D4C-AC24-95CDDB35B34C}" srcOrd="0" destOrd="0" parTransId="{3318E659-9CB2-486D-9CC3-BFBA8AFAFC83}" sibTransId="{511085A9-3E47-4665-ACB8-6C93D82F269C}"/>
    <dgm:cxn modelId="{EBB086E8-A597-4F04-B6C9-2F09F2CECCBD}" type="presOf" srcId="{7D303312-9379-4B7A-9FD2-5E8B706D9857}" destId="{6FEE9C38-D2BE-4845-8073-C35C7C6E18DD}" srcOrd="0" destOrd="0" presId="urn:microsoft.com/office/officeart/2005/8/layout/vList2"/>
    <dgm:cxn modelId="{C61EF144-1C09-4C09-9790-1555797C7BDA}" type="presParOf" srcId="{6FEE9C38-D2BE-4845-8073-C35C7C6E18DD}" destId="{23C44493-0659-41BF-9BE6-B1FF713B71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4D5E5E-59B2-472F-8102-722AEE373D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920BDB-ED2A-4BA6-8887-A9224D290223}">
      <dgm:prSet/>
      <dgm:spPr/>
      <dgm:t>
        <a:bodyPr/>
        <a:lstStyle/>
        <a:p>
          <a:pPr rtl="0"/>
          <a:r>
            <a:rPr lang="en-US" b="1" u="none" dirty="0"/>
            <a:t>D. According to number of articulating bones</a:t>
          </a:r>
          <a:br>
            <a:rPr lang="en-US" dirty="0"/>
          </a:br>
          <a:endParaRPr lang="en-US" dirty="0"/>
        </a:p>
      </dgm:t>
    </dgm:pt>
    <dgm:pt modelId="{B3254BD2-AD75-448A-AD96-1A88A72D6C3F}" type="parTrans" cxnId="{9CFB0EA9-0C6B-4F21-ADBB-892E5F2D7619}">
      <dgm:prSet/>
      <dgm:spPr/>
      <dgm:t>
        <a:bodyPr/>
        <a:lstStyle/>
        <a:p>
          <a:endParaRPr lang="en-US"/>
        </a:p>
      </dgm:t>
    </dgm:pt>
    <dgm:pt modelId="{446C5106-0B7C-4DA5-B9F0-1729DB12BDD5}" type="sibTrans" cxnId="{9CFB0EA9-0C6B-4F21-ADBB-892E5F2D7619}">
      <dgm:prSet/>
      <dgm:spPr/>
      <dgm:t>
        <a:bodyPr/>
        <a:lstStyle/>
        <a:p>
          <a:endParaRPr lang="en-US"/>
        </a:p>
      </dgm:t>
    </dgm:pt>
    <dgm:pt modelId="{E7BA421A-F540-4D3E-A07B-FAD1D135C239}" type="pres">
      <dgm:prSet presAssocID="{194D5E5E-59B2-472F-8102-722AEE373DE0}" presName="linear" presStyleCnt="0">
        <dgm:presLayoutVars>
          <dgm:animLvl val="lvl"/>
          <dgm:resizeHandles val="exact"/>
        </dgm:presLayoutVars>
      </dgm:prSet>
      <dgm:spPr/>
    </dgm:pt>
    <dgm:pt modelId="{FE9F8949-679C-4FEF-A9DE-952EAAFE14AA}" type="pres">
      <dgm:prSet presAssocID="{4B920BDB-ED2A-4BA6-8887-A9224D29022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E8C7B54-EF9B-47AA-AD99-3C4235CC217C}" type="presOf" srcId="{194D5E5E-59B2-472F-8102-722AEE373DE0}" destId="{E7BA421A-F540-4D3E-A07B-FAD1D135C239}" srcOrd="0" destOrd="0" presId="urn:microsoft.com/office/officeart/2005/8/layout/vList2"/>
    <dgm:cxn modelId="{9CFB0EA9-0C6B-4F21-ADBB-892E5F2D7619}" srcId="{194D5E5E-59B2-472F-8102-722AEE373DE0}" destId="{4B920BDB-ED2A-4BA6-8887-A9224D290223}" srcOrd="0" destOrd="0" parTransId="{B3254BD2-AD75-448A-AD96-1A88A72D6C3F}" sibTransId="{446C5106-0B7C-4DA5-B9F0-1729DB12BDD5}"/>
    <dgm:cxn modelId="{EC84F7E1-3707-4623-91FC-65D6D87CAB36}" type="presOf" srcId="{4B920BDB-ED2A-4BA6-8887-A9224D290223}" destId="{FE9F8949-679C-4FEF-A9DE-952EAAFE14AA}" srcOrd="0" destOrd="0" presId="urn:microsoft.com/office/officeart/2005/8/layout/vList2"/>
    <dgm:cxn modelId="{51363102-CA7D-4EA6-835A-CF45C4A6B471}" type="presParOf" srcId="{E7BA421A-F540-4D3E-A07B-FAD1D135C239}" destId="{FE9F8949-679C-4FEF-A9DE-952EAAFE14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4E2259-D17A-4170-A4D6-1FCB2163949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7AC564-5AD1-488C-ACA8-3E1756C963FF}">
      <dgm:prSet custT="1"/>
      <dgm:spPr/>
      <dgm:t>
        <a:bodyPr/>
        <a:lstStyle/>
        <a:p>
          <a:pPr rtl="0"/>
          <a:r>
            <a:rPr lang="en-US" sz="3600" b="1" u="none" dirty="0"/>
            <a:t>Fibrous joints</a:t>
          </a:r>
          <a:endParaRPr lang="en-US" sz="3600" u="none" dirty="0"/>
        </a:p>
      </dgm:t>
    </dgm:pt>
    <dgm:pt modelId="{D051DB30-3C6C-494E-B0B9-CBC701AF0696}" type="parTrans" cxnId="{84F3DC20-10EF-4F50-A997-8C0E68271B0D}">
      <dgm:prSet/>
      <dgm:spPr/>
      <dgm:t>
        <a:bodyPr/>
        <a:lstStyle/>
        <a:p>
          <a:endParaRPr lang="en-US"/>
        </a:p>
      </dgm:t>
    </dgm:pt>
    <dgm:pt modelId="{3C9FE90C-AAAE-499A-9C06-CBA7770DDAFF}" type="sibTrans" cxnId="{84F3DC20-10EF-4F50-A997-8C0E68271B0D}">
      <dgm:prSet/>
      <dgm:spPr/>
      <dgm:t>
        <a:bodyPr/>
        <a:lstStyle/>
        <a:p>
          <a:endParaRPr lang="en-US"/>
        </a:p>
      </dgm:t>
    </dgm:pt>
    <dgm:pt modelId="{54C6F521-5208-4CED-8AD8-DC930904E5EE}" type="pres">
      <dgm:prSet presAssocID="{834E2259-D17A-4170-A4D6-1FCB21639498}" presName="linear" presStyleCnt="0">
        <dgm:presLayoutVars>
          <dgm:animLvl val="lvl"/>
          <dgm:resizeHandles val="exact"/>
        </dgm:presLayoutVars>
      </dgm:prSet>
      <dgm:spPr/>
    </dgm:pt>
    <dgm:pt modelId="{CCEF7C9F-3A5D-4E87-A74C-F2F162C71982}" type="pres">
      <dgm:prSet presAssocID="{A77AC564-5AD1-488C-ACA8-3E1756C963F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BF74A03-78B7-414A-94C0-680ECD64DD40}" type="presOf" srcId="{A77AC564-5AD1-488C-ACA8-3E1756C963FF}" destId="{CCEF7C9F-3A5D-4E87-A74C-F2F162C71982}" srcOrd="0" destOrd="0" presId="urn:microsoft.com/office/officeart/2005/8/layout/vList2"/>
    <dgm:cxn modelId="{84F3DC20-10EF-4F50-A997-8C0E68271B0D}" srcId="{834E2259-D17A-4170-A4D6-1FCB21639498}" destId="{A77AC564-5AD1-488C-ACA8-3E1756C963FF}" srcOrd="0" destOrd="0" parTransId="{D051DB30-3C6C-494E-B0B9-CBC701AF0696}" sibTransId="{3C9FE90C-AAAE-499A-9C06-CBA7770DDAFF}"/>
    <dgm:cxn modelId="{9F9C2FCD-D8A3-4524-897F-6BE72CEA2247}" type="presOf" srcId="{834E2259-D17A-4170-A4D6-1FCB21639498}" destId="{54C6F521-5208-4CED-8AD8-DC930904E5EE}" srcOrd="0" destOrd="0" presId="urn:microsoft.com/office/officeart/2005/8/layout/vList2"/>
    <dgm:cxn modelId="{F83844F0-A942-4328-8127-23AED81C6EE7}" type="presParOf" srcId="{54C6F521-5208-4CED-8AD8-DC930904E5EE}" destId="{CCEF7C9F-3A5D-4E87-A74C-F2F162C719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5F8078-53AE-4023-A968-8812AF6B7D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5CF0C4-F2E6-45B7-8B87-C42089D6E051}">
      <dgm:prSet custT="1"/>
      <dgm:spPr/>
      <dgm:t>
        <a:bodyPr/>
        <a:lstStyle/>
        <a:p>
          <a:pPr rtl="0"/>
          <a:r>
            <a:rPr lang="en-US" sz="3600" b="1" u="none" dirty="0"/>
            <a:t>Fibrous joints</a:t>
          </a:r>
          <a:endParaRPr lang="en-US" sz="3600" u="none" dirty="0"/>
        </a:p>
      </dgm:t>
    </dgm:pt>
    <dgm:pt modelId="{6FEA6AE9-5E62-4534-8B89-7961A9A7A18F}" type="parTrans" cxnId="{C83BEBA6-A266-4C05-9FF7-CE83C87D0FF4}">
      <dgm:prSet/>
      <dgm:spPr/>
      <dgm:t>
        <a:bodyPr/>
        <a:lstStyle/>
        <a:p>
          <a:endParaRPr lang="en-US"/>
        </a:p>
      </dgm:t>
    </dgm:pt>
    <dgm:pt modelId="{96C2AFD1-51CE-4AFF-A71B-EF0630B561E5}" type="sibTrans" cxnId="{C83BEBA6-A266-4C05-9FF7-CE83C87D0FF4}">
      <dgm:prSet/>
      <dgm:spPr/>
      <dgm:t>
        <a:bodyPr/>
        <a:lstStyle/>
        <a:p>
          <a:endParaRPr lang="en-US"/>
        </a:p>
      </dgm:t>
    </dgm:pt>
    <dgm:pt modelId="{1036EDDD-8A11-4CA5-B4B2-126A27BE6EEC}" type="pres">
      <dgm:prSet presAssocID="{405F8078-53AE-4023-A968-8812AF6B7D2A}" presName="linear" presStyleCnt="0">
        <dgm:presLayoutVars>
          <dgm:animLvl val="lvl"/>
          <dgm:resizeHandles val="exact"/>
        </dgm:presLayoutVars>
      </dgm:prSet>
      <dgm:spPr/>
    </dgm:pt>
    <dgm:pt modelId="{F68E921E-AC8E-46D3-B030-6DD509073E4E}" type="pres">
      <dgm:prSet presAssocID="{095CF0C4-F2E6-45B7-8B87-C42089D6E05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55DAA32-B4B2-4D87-B099-8E299933B08A}" type="presOf" srcId="{095CF0C4-F2E6-45B7-8B87-C42089D6E051}" destId="{F68E921E-AC8E-46D3-B030-6DD509073E4E}" srcOrd="0" destOrd="0" presId="urn:microsoft.com/office/officeart/2005/8/layout/vList2"/>
    <dgm:cxn modelId="{6AF57D44-9FAC-4573-828F-2DE56DA4DB25}" type="presOf" srcId="{405F8078-53AE-4023-A968-8812AF6B7D2A}" destId="{1036EDDD-8A11-4CA5-B4B2-126A27BE6EEC}" srcOrd="0" destOrd="0" presId="urn:microsoft.com/office/officeart/2005/8/layout/vList2"/>
    <dgm:cxn modelId="{C83BEBA6-A266-4C05-9FF7-CE83C87D0FF4}" srcId="{405F8078-53AE-4023-A968-8812AF6B7D2A}" destId="{095CF0C4-F2E6-45B7-8B87-C42089D6E051}" srcOrd="0" destOrd="0" parTransId="{6FEA6AE9-5E62-4534-8B89-7961A9A7A18F}" sibTransId="{96C2AFD1-51CE-4AFF-A71B-EF0630B561E5}"/>
    <dgm:cxn modelId="{6F6D3D4F-6C5A-4AD3-9AEA-AD63B14C1F2A}" type="presParOf" srcId="{1036EDDD-8A11-4CA5-B4B2-126A27BE6EEC}" destId="{F68E921E-AC8E-46D3-B030-6DD509073E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00A40CE-4DF0-4192-B65A-D5B32485A8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94331F-341C-4A92-9BFC-F9859F2AEF2E}">
      <dgm:prSet custT="1"/>
      <dgm:spPr/>
      <dgm:t>
        <a:bodyPr/>
        <a:lstStyle/>
        <a:p>
          <a:pPr rtl="0"/>
          <a:r>
            <a:rPr lang="en-US" sz="3600" b="1" u="none" dirty="0"/>
            <a:t>Fibrous joints</a:t>
          </a:r>
          <a:endParaRPr lang="en-US" sz="3600" u="none" dirty="0"/>
        </a:p>
      </dgm:t>
    </dgm:pt>
    <dgm:pt modelId="{676A83E8-B901-44CE-A27C-FF2E286DC069}" type="parTrans" cxnId="{0B6F2584-A80C-4C88-B8F4-73CEAA5AE3A2}">
      <dgm:prSet/>
      <dgm:spPr/>
      <dgm:t>
        <a:bodyPr/>
        <a:lstStyle/>
        <a:p>
          <a:endParaRPr lang="en-US"/>
        </a:p>
      </dgm:t>
    </dgm:pt>
    <dgm:pt modelId="{884BBF47-5997-4AAD-B14A-33DCEF0AE536}" type="sibTrans" cxnId="{0B6F2584-A80C-4C88-B8F4-73CEAA5AE3A2}">
      <dgm:prSet/>
      <dgm:spPr/>
      <dgm:t>
        <a:bodyPr/>
        <a:lstStyle/>
        <a:p>
          <a:endParaRPr lang="en-US"/>
        </a:p>
      </dgm:t>
    </dgm:pt>
    <dgm:pt modelId="{8A13DB2B-8DB4-4162-86A0-74C2EE7BE598}" type="pres">
      <dgm:prSet presAssocID="{300A40CE-4DF0-4192-B65A-D5B32485A8FB}" presName="linear" presStyleCnt="0">
        <dgm:presLayoutVars>
          <dgm:animLvl val="lvl"/>
          <dgm:resizeHandles val="exact"/>
        </dgm:presLayoutVars>
      </dgm:prSet>
      <dgm:spPr/>
    </dgm:pt>
    <dgm:pt modelId="{D5F3BFCD-6D09-4CB6-A62D-9624E084CE0C}" type="pres">
      <dgm:prSet presAssocID="{4494331F-341C-4A92-9BFC-F9859F2AEF2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B6F2584-A80C-4C88-B8F4-73CEAA5AE3A2}" srcId="{300A40CE-4DF0-4192-B65A-D5B32485A8FB}" destId="{4494331F-341C-4A92-9BFC-F9859F2AEF2E}" srcOrd="0" destOrd="0" parTransId="{676A83E8-B901-44CE-A27C-FF2E286DC069}" sibTransId="{884BBF47-5997-4AAD-B14A-33DCEF0AE536}"/>
    <dgm:cxn modelId="{4B186EBC-E440-40A8-9736-0F85C17D3F67}" type="presOf" srcId="{300A40CE-4DF0-4192-B65A-D5B32485A8FB}" destId="{8A13DB2B-8DB4-4162-86A0-74C2EE7BE598}" srcOrd="0" destOrd="0" presId="urn:microsoft.com/office/officeart/2005/8/layout/vList2"/>
    <dgm:cxn modelId="{C15DDCEE-ED21-4951-B75E-465D63D1D0C5}" type="presOf" srcId="{4494331F-341C-4A92-9BFC-F9859F2AEF2E}" destId="{D5F3BFCD-6D09-4CB6-A62D-9624E084CE0C}" srcOrd="0" destOrd="0" presId="urn:microsoft.com/office/officeart/2005/8/layout/vList2"/>
    <dgm:cxn modelId="{04281A9A-6264-4F3A-A2CE-58E350D61E1C}" type="presParOf" srcId="{8A13DB2B-8DB4-4162-86A0-74C2EE7BE598}" destId="{D5F3BFCD-6D09-4CB6-A62D-9624E084CE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9BB381A-6D0C-4F56-8B5B-C0CB705F95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A252223-5FAD-4AF7-B969-9FC86A88FA02}">
      <dgm:prSet custT="1"/>
      <dgm:spPr/>
      <dgm:t>
        <a:bodyPr/>
        <a:lstStyle/>
        <a:p>
          <a:pPr rtl="0"/>
          <a:r>
            <a:rPr lang="en-US" sz="3600" b="1" u="none" dirty="0"/>
            <a:t>Fibrous joints</a:t>
          </a:r>
          <a:endParaRPr lang="en-US" sz="3600" u="none" dirty="0"/>
        </a:p>
      </dgm:t>
    </dgm:pt>
    <dgm:pt modelId="{11876556-06DB-4306-ADBA-8FEE57233697}" type="parTrans" cxnId="{E0F985F1-27B7-4859-B5A2-1B584FA1D18F}">
      <dgm:prSet/>
      <dgm:spPr/>
      <dgm:t>
        <a:bodyPr/>
        <a:lstStyle/>
        <a:p>
          <a:endParaRPr lang="en-US"/>
        </a:p>
      </dgm:t>
    </dgm:pt>
    <dgm:pt modelId="{885A78D0-149D-457B-9AD2-6F169A7F9BFC}" type="sibTrans" cxnId="{E0F985F1-27B7-4859-B5A2-1B584FA1D18F}">
      <dgm:prSet/>
      <dgm:spPr/>
      <dgm:t>
        <a:bodyPr/>
        <a:lstStyle/>
        <a:p>
          <a:endParaRPr lang="en-US"/>
        </a:p>
      </dgm:t>
    </dgm:pt>
    <dgm:pt modelId="{22EE6F20-37B2-4E55-9CE1-4A705D010927}" type="pres">
      <dgm:prSet presAssocID="{E9BB381A-6D0C-4F56-8B5B-C0CB705F95E1}" presName="linear" presStyleCnt="0">
        <dgm:presLayoutVars>
          <dgm:animLvl val="lvl"/>
          <dgm:resizeHandles val="exact"/>
        </dgm:presLayoutVars>
      </dgm:prSet>
      <dgm:spPr/>
    </dgm:pt>
    <dgm:pt modelId="{E572575A-719C-4A1B-8E63-60117868A779}" type="pres">
      <dgm:prSet presAssocID="{6A252223-5FAD-4AF7-B969-9FC86A88FA02}" presName="parentText" presStyleLbl="node1" presStyleIdx="0" presStyleCnt="1" custLinFactNeighborX="-9398" custLinFactNeighborY="-59252">
        <dgm:presLayoutVars>
          <dgm:chMax val="0"/>
          <dgm:bulletEnabled val="1"/>
        </dgm:presLayoutVars>
      </dgm:prSet>
      <dgm:spPr/>
    </dgm:pt>
  </dgm:ptLst>
  <dgm:cxnLst>
    <dgm:cxn modelId="{21095388-AB0E-43D7-8B4A-BFE2938B66B2}" type="presOf" srcId="{E9BB381A-6D0C-4F56-8B5B-C0CB705F95E1}" destId="{22EE6F20-37B2-4E55-9CE1-4A705D010927}" srcOrd="0" destOrd="0" presId="urn:microsoft.com/office/officeart/2005/8/layout/vList2"/>
    <dgm:cxn modelId="{E0F985F1-27B7-4859-B5A2-1B584FA1D18F}" srcId="{E9BB381A-6D0C-4F56-8B5B-C0CB705F95E1}" destId="{6A252223-5FAD-4AF7-B969-9FC86A88FA02}" srcOrd="0" destOrd="0" parTransId="{11876556-06DB-4306-ADBA-8FEE57233697}" sibTransId="{885A78D0-149D-457B-9AD2-6F169A7F9BFC}"/>
    <dgm:cxn modelId="{90C58FF9-0DE8-4413-B5BE-C1B75FF7E905}" type="presOf" srcId="{6A252223-5FAD-4AF7-B969-9FC86A88FA02}" destId="{E572575A-719C-4A1B-8E63-60117868A779}" srcOrd="0" destOrd="0" presId="urn:microsoft.com/office/officeart/2005/8/layout/vList2"/>
    <dgm:cxn modelId="{806FD913-3B9A-4CF7-AC76-B977D8AB4D88}" type="presParOf" srcId="{22EE6F20-37B2-4E55-9CE1-4A705D010927}" destId="{E572575A-719C-4A1B-8E63-60117868A7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EC96B71-2426-4661-9BAF-212E7E00BB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0058C4-61C3-4087-A1ED-98E290FFABED}">
      <dgm:prSet custT="1"/>
      <dgm:spPr/>
      <dgm:t>
        <a:bodyPr/>
        <a:lstStyle/>
        <a:p>
          <a:pPr rtl="0"/>
          <a:r>
            <a:rPr lang="en-US" sz="3600" b="1" u="none" dirty="0"/>
            <a:t>Fibrous joints</a:t>
          </a:r>
          <a:endParaRPr lang="en-US" sz="3600" u="none" dirty="0"/>
        </a:p>
      </dgm:t>
    </dgm:pt>
    <dgm:pt modelId="{58EB011B-FD84-48C8-948F-1AD009FDED5F}" type="parTrans" cxnId="{A0A0AE3D-C228-464E-B3E7-6AE2C32EE4FA}">
      <dgm:prSet/>
      <dgm:spPr/>
      <dgm:t>
        <a:bodyPr/>
        <a:lstStyle/>
        <a:p>
          <a:endParaRPr lang="en-US"/>
        </a:p>
      </dgm:t>
    </dgm:pt>
    <dgm:pt modelId="{C0772CDA-02D9-433C-9753-98D048A57D19}" type="sibTrans" cxnId="{A0A0AE3D-C228-464E-B3E7-6AE2C32EE4FA}">
      <dgm:prSet/>
      <dgm:spPr/>
      <dgm:t>
        <a:bodyPr/>
        <a:lstStyle/>
        <a:p>
          <a:endParaRPr lang="en-US"/>
        </a:p>
      </dgm:t>
    </dgm:pt>
    <dgm:pt modelId="{B91F52C0-72A7-48BB-A63C-65F7671E4982}" type="pres">
      <dgm:prSet presAssocID="{AEC96B71-2426-4661-9BAF-212E7E00BBB6}" presName="linear" presStyleCnt="0">
        <dgm:presLayoutVars>
          <dgm:animLvl val="lvl"/>
          <dgm:resizeHandles val="exact"/>
        </dgm:presLayoutVars>
      </dgm:prSet>
      <dgm:spPr/>
    </dgm:pt>
    <dgm:pt modelId="{B90B0BDC-BFE6-4244-99EB-8D955526A807}" type="pres">
      <dgm:prSet presAssocID="{D90058C4-61C3-4087-A1ED-98E290FFABE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0A0AE3D-C228-464E-B3E7-6AE2C32EE4FA}" srcId="{AEC96B71-2426-4661-9BAF-212E7E00BBB6}" destId="{D90058C4-61C3-4087-A1ED-98E290FFABED}" srcOrd="0" destOrd="0" parTransId="{58EB011B-FD84-48C8-948F-1AD009FDED5F}" sibTransId="{C0772CDA-02D9-433C-9753-98D048A57D19}"/>
    <dgm:cxn modelId="{463A8D4B-6594-499F-8DD2-21BEA0696F16}" type="presOf" srcId="{AEC96B71-2426-4661-9BAF-212E7E00BBB6}" destId="{B91F52C0-72A7-48BB-A63C-65F7671E4982}" srcOrd="0" destOrd="0" presId="urn:microsoft.com/office/officeart/2005/8/layout/vList2"/>
    <dgm:cxn modelId="{319C80FA-E58A-44FB-BE9C-D300C7564F4C}" type="presOf" srcId="{D90058C4-61C3-4087-A1ED-98E290FFABED}" destId="{B90B0BDC-BFE6-4244-99EB-8D955526A807}" srcOrd="0" destOrd="0" presId="urn:microsoft.com/office/officeart/2005/8/layout/vList2"/>
    <dgm:cxn modelId="{4FF7EE06-57B3-477A-81EE-A404077F67CD}" type="presParOf" srcId="{B91F52C0-72A7-48BB-A63C-65F7671E4982}" destId="{B90B0BDC-BFE6-4244-99EB-8D955526A8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4623CB0-00E2-4BC1-BFC4-391FEB53B6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CC4768-A8D0-4971-8B9A-0B3196898CC0}">
      <dgm:prSet custT="1"/>
      <dgm:spPr/>
      <dgm:t>
        <a:bodyPr/>
        <a:lstStyle/>
        <a:p>
          <a:pPr rtl="0"/>
          <a:r>
            <a:rPr lang="en-US" sz="3600" b="1" u="none" dirty="0"/>
            <a:t>Cartilaginous joints</a:t>
          </a:r>
          <a:endParaRPr lang="en-US" sz="3600" u="none" dirty="0"/>
        </a:p>
      </dgm:t>
    </dgm:pt>
    <dgm:pt modelId="{A0BDD4B5-8F14-4A39-BF22-4B942E93B43A}" type="parTrans" cxnId="{20D8EB63-AEA3-46E7-A664-C759D6EE767E}">
      <dgm:prSet/>
      <dgm:spPr/>
      <dgm:t>
        <a:bodyPr/>
        <a:lstStyle/>
        <a:p>
          <a:endParaRPr lang="en-US"/>
        </a:p>
      </dgm:t>
    </dgm:pt>
    <dgm:pt modelId="{3A80DC07-C9E1-4968-A948-F96CA1252BB7}" type="sibTrans" cxnId="{20D8EB63-AEA3-46E7-A664-C759D6EE767E}">
      <dgm:prSet/>
      <dgm:spPr/>
      <dgm:t>
        <a:bodyPr/>
        <a:lstStyle/>
        <a:p>
          <a:endParaRPr lang="en-US"/>
        </a:p>
      </dgm:t>
    </dgm:pt>
    <dgm:pt modelId="{ACF8B358-7112-4835-AB1F-6B25199CD67D}" type="pres">
      <dgm:prSet presAssocID="{54623CB0-00E2-4BC1-BFC4-391FEB53B6C3}" presName="linear" presStyleCnt="0">
        <dgm:presLayoutVars>
          <dgm:animLvl val="lvl"/>
          <dgm:resizeHandles val="exact"/>
        </dgm:presLayoutVars>
      </dgm:prSet>
      <dgm:spPr/>
    </dgm:pt>
    <dgm:pt modelId="{BE7DFF3E-C8B7-488E-BE16-7E59362D6220}" type="pres">
      <dgm:prSet presAssocID="{4ECC4768-A8D0-4971-8B9A-0B3196898CC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0D8EB63-AEA3-46E7-A664-C759D6EE767E}" srcId="{54623CB0-00E2-4BC1-BFC4-391FEB53B6C3}" destId="{4ECC4768-A8D0-4971-8B9A-0B3196898CC0}" srcOrd="0" destOrd="0" parTransId="{A0BDD4B5-8F14-4A39-BF22-4B942E93B43A}" sibTransId="{3A80DC07-C9E1-4968-A948-F96CA1252BB7}"/>
    <dgm:cxn modelId="{D0C67177-5CC7-4DA6-9669-5A9A8D0A271E}" type="presOf" srcId="{4ECC4768-A8D0-4971-8B9A-0B3196898CC0}" destId="{BE7DFF3E-C8B7-488E-BE16-7E59362D6220}" srcOrd="0" destOrd="0" presId="urn:microsoft.com/office/officeart/2005/8/layout/vList2"/>
    <dgm:cxn modelId="{2F7FAFBB-4347-4DB8-8939-828BB72C1789}" type="presOf" srcId="{54623CB0-00E2-4BC1-BFC4-391FEB53B6C3}" destId="{ACF8B358-7112-4835-AB1F-6B25199CD67D}" srcOrd="0" destOrd="0" presId="urn:microsoft.com/office/officeart/2005/8/layout/vList2"/>
    <dgm:cxn modelId="{5D9C1BCE-1765-49E9-8AD1-B0E0069E066F}" type="presParOf" srcId="{ACF8B358-7112-4835-AB1F-6B25199CD67D}" destId="{BE7DFF3E-C8B7-488E-BE16-7E59362D62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6A48EBB-5202-462C-ADC5-0534622CA0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F22FBEC-FE29-4676-9E2D-64182314E6CF}">
      <dgm:prSet custT="1"/>
      <dgm:spPr/>
      <dgm:t>
        <a:bodyPr/>
        <a:lstStyle/>
        <a:p>
          <a:pPr rtl="0"/>
          <a:r>
            <a:rPr lang="en-US" sz="3600" b="1" u="none" dirty="0"/>
            <a:t>Cartilaginous joints</a:t>
          </a:r>
          <a:endParaRPr lang="en-US" sz="3600" u="none" dirty="0"/>
        </a:p>
      </dgm:t>
    </dgm:pt>
    <dgm:pt modelId="{644980B9-E5FB-49AA-B5CF-A03DF33581B5}" type="parTrans" cxnId="{B10700BA-2CCF-4AE7-8AAF-9A410BC0C5F4}">
      <dgm:prSet/>
      <dgm:spPr/>
      <dgm:t>
        <a:bodyPr/>
        <a:lstStyle/>
        <a:p>
          <a:endParaRPr lang="en-US"/>
        </a:p>
      </dgm:t>
    </dgm:pt>
    <dgm:pt modelId="{EBCC27DB-E989-4E90-AB11-63AF0A0F4D29}" type="sibTrans" cxnId="{B10700BA-2CCF-4AE7-8AAF-9A410BC0C5F4}">
      <dgm:prSet/>
      <dgm:spPr/>
      <dgm:t>
        <a:bodyPr/>
        <a:lstStyle/>
        <a:p>
          <a:endParaRPr lang="en-US"/>
        </a:p>
      </dgm:t>
    </dgm:pt>
    <dgm:pt modelId="{F554EEE2-83F2-41EA-BEE2-5DE6B36FD959}" type="pres">
      <dgm:prSet presAssocID="{46A48EBB-5202-462C-ADC5-0534622CA08B}" presName="linear" presStyleCnt="0">
        <dgm:presLayoutVars>
          <dgm:animLvl val="lvl"/>
          <dgm:resizeHandles val="exact"/>
        </dgm:presLayoutVars>
      </dgm:prSet>
      <dgm:spPr/>
    </dgm:pt>
    <dgm:pt modelId="{59316AD2-3C6C-46BC-9102-FDF181482F5B}" type="pres">
      <dgm:prSet presAssocID="{EF22FBEC-FE29-4676-9E2D-64182314E6C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E755843-26A6-4073-A6F3-B4CD0214FC3B}" type="presOf" srcId="{46A48EBB-5202-462C-ADC5-0534622CA08B}" destId="{F554EEE2-83F2-41EA-BEE2-5DE6B36FD959}" srcOrd="0" destOrd="0" presId="urn:microsoft.com/office/officeart/2005/8/layout/vList2"/>
    <dgm:cxn modelId="{ED8BD2A5-B059-4F82-BEB6-CD07611DCDEA}" type="presOf" srcId="{EF22FBEC-FE29-4676-9E2D-64182314E6CF}" destId="{59316AD2-3C6C-46BC-9102-FDF181482F5B}" srcOrd="0" destOrd="0" presId="urn:microsoft.com/office/officeart/2005/8/layout/vList2"/>
    <dgm:cxn modelId="{B10700BA-2CCF-4AE7-8AAF-9A410BC0C5F4}" srcId="{46A48EBB-5202-462C-ADC5-0534622CA08B}" destId="{EF22FBEC-FE29-4676-9E2D-64182314E6CF}" srcOrd="0" destOrd="0" parTransId="{644980B9-E5FB-49AA-B5CF-A03DF33581B5}" sibTransId="{EBCC27DB-E989-4E90-AB11-63AF0A0F4D29}"/>
    <dgm:cxn modelId="{35FED5A9-6A8F-4E70-984C-65AE87BC1FB9}" type="presParOf" srcId="{F554EEE2-83F2-41EA-BEE2-5DE6B36FD959}" destId="{59316AD2-3C6C-46BC-9102-FDF181482F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8A861C5-948A-4232-A9E5-B1018F452B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DB2E382-0BA3-4C50-AAB5-FA2671403332}">
      <dgm:prSet custT="1"/>
      <dgm:spPr/>
      <dgm:t>
        <a:bodyPr/>
        <a:lstStyle/>
        <a:p>
          <a:pPr algn="l" rtl="0"/>
          <a:r>
            <a:rPr lang="en-US" sz="3600" b="1" u="none" dirty="0"/>
            <a:t>Cartilaginous joints</a:t>
          </a:r>
          <a:endParaRPr lang="en-US" sz="3600" u="none" dirty="0"/>
        </a:p>
      </dgm:t>
    </dgm:pt>
    <dgm:pt modelId="{303ABAC0-4DAC-405B-9654-FDDAC8625887}" type="parTrans" cxnId="{6366DAE7-DDE6-46E6-9413-296118075C2F}">
      <dgm:prSet/>
      <dgm:spPr/>
      <dgm:t>
        <a:bodyPr/>
        <a:lstStyle/>
        <a:p>
          <a:endParaRPr lang="en-US"/>
        </a:p>
      </dgm:t>
    </dgm:pt>
    <dgm:pt modelId="{F20F0DB1-6B32-4C9E-BC00-87A205CCF51A}" type="sibTrans" cxnId="{6366DAE7-DDE6-46E6-9413-296118075C2F}">
      <dgm:prSet/>
      <dgm:spPr/>
      <dgm:t>
        <a:bodyPr/>
        <a:lstStyle/>
        <a:p>
          <a:endParaRPr lang="en-US"/>
        </a:p>
      </dgm:t>
    </dgm:pt>
    <dgm:pt modelId="{B79F465B-AA9E-44A3-A62A-20FBCC7B31F0}" type="pres">
      <dgm:prSet presAssocID="{E8A861C5-948A-4232-A9E5-B1018F452B26}" presName="linear" presStyleCnt="0">
        <dgm:presLayoutVars>
          <dgm:animLvl val="lvl"/>
          <dgm:resizeHandles val="exact"/>
        </dgm:presLayoutVars>
      </dgm:prSet>
      <dgm:spPr/>
    </dgm:pt>
    <dgm:pt modelId="{65C738B5-B674-4F1D-90A3-2872E329C426}" type="pres">
      <dgm:prSet presAssocID="{DDB2E382-0BA3-4C50-AAB5-FA267140333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1AB8A42-7965-49B8-A6BA-783762B6051A}" type="presOf" srcId="{E8A861C5-948A-4232-A9E5-B1018F452B26}" destId="{B79F465B-AA9E-44A3-A62A-20FBCC7B31F0}" srcOrd="0" destOrd="0" presId="urn:microsoft.com/office/officeart/2005/8/layout/vList2"/>
    <dgm:cxn modelId="{06F6C49E-46FE-44DF-95A8-4FE9B4C8CAF8}" type="presOf" srcId="{DDB2E382-0BA3-4C50-AAB5-FA2671403332}" destId="{65C738B5-B674-4F1D-90A3-2872E329C426}" srcOrd="0" destOrd="0" presId="urn:microsoft.com/office/officeart/2005/8/layout/vList2"/>
    <dgm:cxn modelId="{6366DAE7-DDE6-46E6-9413-296118075C2F}" srcId="{E8A861C5-948A-4232-A9E5-B1018F452B26}" destId="{DDB2E382-0BA3-4C50-AAB5-FA2671403332}" srcOrd="0" destOrd="0" parTransId="{303ABAC0-4DAC-405B-9654-FDDAC8625887}" sibTransId="{F20F0DB1-6B32-4C9E-BC00-87A205CCF51A}"/>
    <dgm:cxn modelId="{12AE88A6-5A40-413E-9C45-9039BE7A4295}" type="presParOf" srcId="{B79F465B-AA9E-44A3-A62A-20FBCC7B31F0}" destId="{65C738B5-B674-4F1D-90A3-2872E329C4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56250-FF6A-4F97-80F7-BC5EADD95FBF}">
      <dsp:nvSpPr>
        <dsp:cNvPr id="0" name=""/>
        <dsp:cNvSpPr/>
      </dsp:nvSpPr>
      <dsp:spPr>
        <a:xfrm>
          <a:off x="0" y="10528"/>
          <a:ext cx="7445829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u="none" kern="1200" dirty="0"/>
            <a:t>JOINTS</a:t>
          </a:r>
          <a:endParaRPr lang="en-US" sz="4500" u="none" kern="1200" dirty="0"/>
        </a:p>
      </dsp:txBody>
      <dsp:txXfrm>
        <a:off x="51403" y="61931"/>
        <a:ext cx="7343023" cy="9501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95F45-D22E-4182-BAC2-EAEA5FF278AB}">
      <dsp:nvSpPr>
        <dsp:cNvPr id="0" name=""/>
        <dsp:cNvSpPr/>
      </dsp:nvSpPr>
      <dsp:spPr>
        <a:xfrm>
          <a:off x="0" y="0"/>
          <a:ext cx="7291009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Classification</a:t>
          </a:r>
          <a:r>
            <a:rPr lang="en-US" sz="5500" b="1" u="none" kern="1200" dirty="0"/>
            <a:t> </a:t>
          </a:r>
          <a:r>
            <a:rPr lang="en-US" sz="3600" b="1" u="none" kern="1200" dirty="0"/>
            <a:t>of joints</a:t>
          </a:r>
          <a:endParaRPr lang="en-US" sz="3600" u="none" kern="1200" dirty="0"/>
        </a:p>
      </dsp:txBody>
      <dsp:txXfrm>
        <a:off x="59399" y="59399"/>
        <a:ext cx="7172211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2010E-0888-4C8E-8437-D57ABEEDF628}">
      <dsp:nvSpPr>
        <dsp:cNvPr id="0" name=""/>
        <dsp:cNvSpPr/>
      </dsp:nvSpPr>
      <dsp:spPr>
        <a:xfrm>
          <a:off x="10672370" y="2753934"/>
          <a:ext cx="183956" cy="2305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586"/>
              </a:lnTo>
              <a:lnTo>
                <a:pt x="183956" y="230558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8751B5-640F-4020-8BC9-8A7D1ED8582A}">
      <dsp:nvSpPr>
        <dsp:cNvPr id="0" name=""/>
        <dsp:cNvSpPr/>
      </dsp:nvSpPr>
      <dsp:spPr>
        <a:xfrm>
          <a:off x="10672370" y="2753934"/>
          <a:ext cx="183956" cy="143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859"/>
              </a:lnTo>
              <a:lnTo>
                <a:pt x="183956" y="143485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5103F-9286-4FF3-A4FE-94E13A321862}">
      <dsp:nvSpPr>
        <dsp:cNvPr id="0" name=""/>
        <dsp:cNvSpPr/>
      </dsp:nvSpPr>
      <dsp:spPr>
        <a:xfrm>
          <a:off x="10672370" y="2753934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95DF5-F848-4AFB-B78A-67AF490A3A52}">
      <dsp:nvSpPr>
        <dsp:cNvPr id="0" name=""/>
        <dsp:cNvSpPr/>
      </dsp:nvSpPr>
      <dsp:spPr>
        <a:xfrm>
          <a:off x="6746096" y="1700097"/>
          <a:ext cx="4416823" cy="440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79"/>
              </a:lnTo>
              <a:lnTo>
                <a:pt x="4416823" y="311879"/>
              </a:lnTo>
              <a:lnTo>
                <a:pt x="4416823" y="44064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EE27D2-93D6-4B35-B4CF-109BFA6B4E94}">
      <dsp:nvSpPr>
        <dsp:cNvPr id="0" name=""/>
        <dsp:cNvSpPr/>
      </dsp:nvSpPr>
      <dsp:spPr>
        <a:xfrm>
          <a:off x="9188455" y="2753934"/>
          <a:ext cx="183956" cy="2305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586"/>
              </a:lnTo>
              <a:lnTo>
                <a:pt x="183956" y="230558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1744A-964B-4770-B91C-A85D686CD0E9}">
      <dsp:nvSpPr>
        <dsp:cNvPr id="0" name=""/>
        <dsp:cNvSpPr/>
      </dsp:nvSpPr>
      <dsp:spPr>
        <a:xfrm>
          <a:off x="9188455" y="2753934"/>
          <a:ext cx="183956" cy="143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859"/>
              </a:lnTo>
              <a:lnTo>
                <a:pt x="183956" y="143485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13C53-259B-439C-B468-7436A846BCEF}">
      <dsp:nvSpPr>
        <dsp:cNvPr id="0" name=""/>
        <dsp:cNvSpPr/>
      </dsp:nvSpPr>
      <dsp:spPr>
        <a:xfrm>
          <a:off x="9188455" y="2753934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61C708-8194-41B1-950E-EB6E23D0045D}">
      <dsp:nvSpPr>
        <dsp:cNvPr id="0" name=""/>
        <dsp:cNvSpPr/>
      </dsp:nvSpPr>
      <dsp:spPr>
        <a:xfrm>
          <a:off x="6746096" y="1700097"/>
          <a:ext cx="2932908" cy="440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79"/>
              </a:lnTo>
              <a:lnTo>
                <a:pt x="2932908" y="311879"/>
              </a:lnTo>
              <a:lnTo>
                <a:pt x="2932908" y="44064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AB0CD-6D3F-4355-B6E4-B37DAB01AE52}">
      <dsp:nvSpPr>
        <dsp:cNvPr id="0" name=""/>
        <dsp:cNvSpPr/>
      </dsp:nvSpPr>
      <dsp:spPr>
        <a:xfrm>
          <a:off x="7704540" y="3624661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75510C-32F9-4AE9-B59E-D0427A453904}">
      <dsp:nvSpPr>
        <dsp:cNvPr id="0" name=""/>
        <dsp:cNvSpPr/>
      </dsp:nvSpPr>
      <dsp:spPr>
        <a:xfrm>
          <a:off x="6631651" y="2753934"/>
          <a:ext cx="1563439" cy="257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69"/>
              </a:lnTo>
              <a:lnTo>
                <a:pt x="1563439" y="128769"/>
              </a:lnTo>
              <a:lnTo>
                <a:pt x="1563439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0C081-618C-427E-ACAE-58FDB392C673}">
      <dsp:nvSpPr>
        <dsp:cNvPr id="0" name=""/>
        <dsp:cNvSpPr/>
      </dsp:nvSpPr>
      <dsp:spPr>
        <a:xfrm>
          <a:off x="6077481" y="3605983"/>
          <a:ext cx="207813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207813" y="5641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E41DE-003C-46CA-B522-DCB4B966DB9F}">
      <dsp:nvSpPr>
        <dsp:cNvPr id="0" name=""/>
        <dsp:cNvSpPr/>
      </dsp:nvSpPr>
      <dsp:spPr>
        <a:xfrm>
          <a:off x="6585931" y="2753934"/>
          <a:ext cx="91440" cy="2575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ABFA9-467C-450D-BFC7-DCD64F43FDBD}">
      <dsp:nvSpPr>
        <dsp:cNvPr id="0" name=""/>
        <dsp:cNvSpPr/>
      </dsp:nvSpPr>
      <dsp:spPr>
        <a:xfrm>
          <a:off x="4577661" y="3624661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5F389-4DB2-4C5F-9C87-8045F02D35E4}">
      <dsp:nvSpPr>
        <dsp:cNvPr id="0" name=""/>
        <dsp:cNvSpPr/>
      </dsp:nvSpPr>
      <dsp:spPr>
        <a:xfrm>
          <a:off x="5068212" y="2753934"/>
          <a:ext cx="1563439" cy="257538"/>
        </a:xfrm>
        <a:custGeom>
          <a:avLst/>
          <a:gdLst/>
          <a:ahLst/>
          <a:cxnLst/>
          <a:rect l="0" t="0" r="0" b="0"/>
          <a:pathLst>
            <a:path>
              <a:moveTo>
                <a:pt x="1563439" y="0"/>
              </a:moveTo>
              <a:lnTo>
                <a:pt x="1563439" y="128769"/>
              </a:lnTo>
              <a:lnTo>
                <a:pt x="0" y="128769"/>
              </a:lnTo>
              <a:lnTo>
                <a:pt x="0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A26BE2-2AC3-4F68-8BD8-A91AC3BD8A61}">
      <dsp:nvSpPr>
        <dsp:cNvPr id="0" name=""/>
        <dsp:cNvSpPr/>
      </dsp:nvSpPr>
      <dsp:spPr>
        <a:xfrm>
          <a:off x="6631651" y="1700097"/>
          <a:ext cx="114445" cy="440649"/>
        </a:xfrm>
        <a:custGeom>
          <a:avLst/>
          <a:gdLst/>
          <a:ahLst/>
          <a:cxnLst/>
          <a:rect l="0" t="0" r="0" b="0"/>
          <a:pathLst>
            <a:path>
              <a:moveTo>
                <a:pt x="114445" y="0"/>
              </a:moveTo>
              <a:lnTo>
                <a:pt x="114445" y="311879"/>
              </a:lnTo>
              <a:lnTo>
                <a:pt x="0" y="311879"/>
              </a:lnTo>
              <a:lnTo>
                <a:pt x="0" y="44064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285E9-9E42-47B5-A6B0-D5B7C2A2C530}">
      <dsp:nvSpPr>
        <dsp:cNvPr id="0" name=""/>
        <dsp:cNvSpPr/>
      </dsp:nvSpPr>
      <dsp:spPr>
        <a:xfrm>
          <a:off x="3093746" y="3624661"/>
          <a:ext cx="183956" cy="140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1039"/>
              </a:lnTo>
              <a:lnTo>
                <a:pt x="183956" y="140103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5138A-46F1-441B-96AA-B8CDC999834F}">
      <dsp:nvSpPr>
        <dsp:cNvPr id="0" name=""/>
        <dsp:cNvSpPr/>
      </dsp:nvSpPr>
      <dsp:spPr>
        <a:xfrm>
          <a:off x="2100382" y="2753934"/>
          <a:ext cx="1483915" cy="257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69"/>
              </a:lnTo>
              <a:lnTo>
                <a:pt x="1483915" y="128769"/>
              </a:lnTo>
              <a:lnTo>
                <a:pt x="1483915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BBD3AB-5CA1-4ECF-9947-1F12FEF6738C}">
      <dsp:nvSpPr>
        <dsp:cNvPr id="0" name=""/>
        <dsp:cNvSpPr/>
      </dsp:nvSpPr>
      <dsp:spPr>
        <a:xfrm>
          <a:off x="1609831" y="3624661"/>
          <a:ext cx="183956" cy="143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859"/>
              </a:lnTo>
              <a:lnTo>
                <a:pt x="183956" y="143485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4814E-CA2C-40A9-AE95-C3C3C4D3E8B7}">
      <dsp:nvSpPr>
        <dsp:cNvPr id="0" name=""/>
        <dsp:cNvSpPr/>
      </dsp:nvSpPr>
      <dsp:spPr>
        <a:xfrm>
          <a:off x="1609831" y="3624661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E394D-CF03-41A1-82C9-F10851C48756}">
      <dsp:nvSpPr>
        <dsp:cNvPr id="0" name=""/>
        <dsp:cNvSpPr/>
      </dsp:nvSpPr>
      <dsp:spPr>
        <a:xfrm>
          <a:off x="2054662" y="2753934"/>
          <a:ext cx="91440" cy="2575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DE0AA-69A6-4583-8AC3-EEFE04A0D3DA}">
      <dsp:nvSpPr>
        <dsp:cNvPr id="0" name=""/>
        <dsp:cNvSpPr/>
      </dsp:nvSpPr>
      <dsp:spPr>
        <a:xfrm>
          <a:off x="125916" y="3624661"/>
          <a:ext cx="183956" cy="2305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586"/>
              </a:lnTo>
              <a:lnTo>
                <a:pt x="183956" y="230558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C69FBF-85AA-4CE3-A91C-E01610B58B86}">
      <dsp:nvSpPr>
        <dsp:cNvPr id="0" name=""/>
        <dsp:cNvSpPr/>
      </dsp:nvSpPr>
      <dsp:spPr>
        <a:xfrm>
          <a:off x="125916" y="3624661"/>
          <a:ext cx="183956" cy="143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859"/>
              </a:lnTo>
              <a:lnTo>
                <a:pt x="183956" y="143485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48968B-D5EB-4C21-8D73-166DC4E34087}">
      <dsp:nvSpPr>
        <dsp:cNvPr id="0" name=""/>
        <dsp:cNvSpPr/>
      </dsp:nvSpPr>
      <dsp:spPr>
        <a:xfrm>
          <a:off x="125916" y="3624661"/>
          <a:ext cx="183956" cy="564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132"/>
              </a:lnTo>
              <a:lnTo>
                <a:pt x="183956" y="564132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2FC68-6B8F-498B-80A4-426C34BD34E3}">
      <dsp:nvSpPr>
        <dsp:cNvPr id="0" name=""/>
        <dsp:cNvSpPr/>
      </dsp:nvSpPr>
      <dsp:spPr>
        <a:xfrm>
          <a:off x="616467" y="2753934"/>
          <a:ext cx="1483915" cy="257538"/>
        </a:xfrm>
        <a:custGeom>
          <a:avLst/>
          <a:gdLst/>
          <a:ahLst/>
          <a:cxnLst/>
          <a:rect l="0" t="0" r="0" b="0"/>
          <a:pathLst>
            <a:path>
              <a:moveTo>
                <a:pt x="1483915" y="0"/>
              </a:moveTo>
              <a:lnTo>
                <a:pt x="1483915" y="128769"/>
              </a:lnTo>
              <a:lnTo>
                <a:pt x="0" y="128769"/>
              </a:lnTo>
              <a:lnTo>
                <a:pt x="0" y="25753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5F713-988E-4E80-B4A4-F3A5BCB2892D}">
      <dsp:nvSpPr>
        <dsp:cNvPr id="0" name=""/>
        <dsp:cNvSpPr/>
      </dsp:nvSpPr>
      <dsp:spPr>
        <a:xfrm>
          <a:off x="2100382" y="1700097"/>
          <a:ext cx="4645714" cy="440649"/>
        </a:xfrm>
        <a:custGeom>
          <a:avLst/>
          <a:gdLst/>
          <a:ahLst/>
          <a:cxnLst/>
          <a:rect l="0" t="0" r="0" b="0"/>
          <a:pathLst>
            <a:path>
              <a:moveTo>
                <a:pt x="4645714" y="0"/>
              </a:moveTo>
              <a:lnTo>
                <a:pt x="4645714" y="311879"/>
              </a:lnTo>
              <a:lnTo>
                <a:pt x="0" y="311879"/>
              </a:lnTo>
              <a:lnTo>
                <a:pt x="0" y="44064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85EF5E-4598-4DBD-82D5-0039CCF3CECE}">
      <dsp:nvSpPr>
        <dsp:cNvPr id="0" name=""/>
        <dsp:cNvSpPr/>
      </dsp:nvSpPr>
      <dsp:spPr>
        <a:xfrm>
          <a:off x="5180026" y="438046"/>
          <a:ext cx="3132139" cy="1262051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76200">
          <a:solidFill>
            <a:schemeClr val="accent4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JOINTS Classification</a:t>
          </a:r>
          <a:endParaRPr lang="en-PK" sz="2400" b="1" kern="1200" dirty="0"/>
        </a:p>
      </dsp:txBody>
      <dsp:txXfrm>
        <a:off x="5180026" y="438046"/>
        <a:ext cx="3132139" cy="1262051"/>
      </dsp:txXfrm>
    </dsp:sp>
    <dsp:sp modelId="{B8D2BFAF-987B-4CD9-9B40-B4C1A7DE190C}">
      <dsp:nvSpPr>
        <dsp:cNvPr id="0" name=""/>
        <dsp:cNvSpPr/>
      </dsp:nvSpPr>
      <dsp:spPr>
        <a:xfrm>
          <a:off x="1487194" y="2140746"/>
          <a:ext cx="1226376" cy="61318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Structura</a:t>
          </a:r>
          <a:r>
            <a:rPr lang="en-US" sz="1400" kern="1200" dirty="0"/>
            <a:t>l</a:t>
          </a:r>
          <a:endParaRPr lang="en-PK" sz="1400" kern="1200" dirty="0"/>
        </a:p>
      </dsp:txBody>
      <dsp:txXfrm>
        <a:off x="1487194" y="2140746"/>
        <a:ext cx="1226376" cy="613188"/>
      </dsp:txXfrm>
    </dsp:sp>
    <dsp:sp modelId="{366F5558-05CF-4144-BBFE-38404A20F5C1}">
      <dsp:nvSpPr>
        <dsp:cNvPr id="0" name=""/>
        <dsp:cNvSpPr/>
      </dsp:nvSpPr>
      <dsp:spPr>
        <a:xfrm>
          <a:off x="3279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Fibrous</a:t>
          </a:r>
          <a:endParaRPr lang="en-PK" sz="1400" b="1" kern="1200" dirty="0"/>
        </a:p>
      </dsp:txBody>
      <dsp:txXfrm>
        <a:off x="3279" y="3011473"/>
        <a:ext cx="1226376" cy="613188"/>
      </dsp:txXfrm>
    </dsp:sp>
    <dsp:sp modelId="{F2547B40-B1DF-43C7-8735-5A059DC969B0}">
      <dsp:nvSpPr>
        <dsp:cNvPr id="0" name=""/>
        <dsp:cNvSpPr/>
      </dsp:nvSpPr>
      <dsp:spPr>
        <a:xfrm>
          <a:off x="309873" y="3882200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Suture</a:t>
          </a:r>
          <a:endParaRPr lang="en-PK" sz="1400" kern="1200" dirty="0"/>
        </a:p>
      </dsp:txBody>
      <dsp:txXfrm>
        <a:off x="309873" y="3882200"/>
        <a:ext cx="1226376" cy="613188"/>
      </dsp:txXfrm>
    </dsp:sp>
    <dsp:sp modelId="{AC18E61A-96CB-4153-AB6E-54E1B03240C5}">
      <dsp:nvSpPr>
        <dsp:cNvPr id="0" name=""/>
        <dsp:cNvSpPr/>
      </dsp:nvSpPr>
      <dsp:spPr>
        <a:xfrm>
          <a:off x="309873" y="4752927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Gomphosis</a:t>
          </a:r>
          <a:endParaRPr lang="en-PK" sz="1400" kern="1200" dirty="0"/>
        </a:p>
      </dsp:txBody>
      <dsp:txXfrm>
        <a:off x="309873" y="4752927"/>
        <a:ext cx="1226376" cy="613188"/>
      </dsp:txXfrm>
    </dsp:sp>
    <dsp:sp modelId="{ED42DBEE-88B3-44B6-9DFD-92B6DC970278}">
      <dsp:nvSpPr>
        <dsp:cNvPr id="0" name=""/>
        <dsp:cNvSpPr/>
      </dsp:nvSpPr>
      <dsp:spPr>
        <a:xfrm>
          <a:off x="309873" y="5623654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Syndesmosis</a:t>
          </a:r>
          <a:endParaRPr lang="en-PK" sz="1400" kern="1200" dirty="0"/>
        </a:p>
      </dsp:txBody>
      <dsp:txXfrm>
        <a:off x="309873" y="5623654"/>
        <a:ext cx="1226376" cy="613188"/>
      </dsp:txXfrm>
    </dsp:sp>
    <dsp:sp modelId="{29DDD716-D663-4951-B51D-836DA0AD2B5C}">
      <dsp:nvSpPr>
        <dsp:cNvPr id="0" name=""/>
        <dsp:cNvSpPr/>
      </dsp:nvSpPr>
      <dsp:spPr>
        <a:xfrm>
          <a:off x="1487194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Cartilaginous</a:t>
          </a:r>
          <a:endParaRPr lang="en-PK" sz="1400" b="1" kern="1200" dirty="0"/>
        </a:p>
      </dsp:txBody>
      <dsp:txXfrm>
        <a:off x="1487194" y="3011473"/>
        <a:ext cx="1226376" cy="613188"/>
      </dsp:txXfrm>
    </dsp:sp>
    <dsp:sp modelId="{7476E726-0711-4E23-ABED-33BFDF5DD3E5}">
      <dsp:nvSpPr>
        <dsp:cNvPr id="0" name=""/>
        <dsp:cNvSpPr/>
      </dsp:nvSpPr>
      <dsp:spPr>
        <a:xfrm>
          <a:off x="1793788" y="3882200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Primary Cartilaginous</a:t>
          </a:r>
          <a:endParaRPr lang="en-PK" sz="1400" kern="1200" dirty="0"/>
        </a:p>
      </dsp:txBody>
      <dsp:txXfrm>
        <a:off x="1793788" y="3882200"/>
        <a:ext cx="1226376" cy="613188"/>
      </dsp:txXfrm>
    </dsp:sp>
    <dsp:sp modelId="{69564987-0011-4321-AA7B-F28B2B94C31E}">
      <dsp:nvSpPr>
        <dsp:cNvPr id="0" name=""/>
        <dsp:cNvSpPr/>
      </dsp:nvSpPr>
      <dsp:spPr>
        <a:xfrm>
          <a:off x="1793788" y="4752927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Secondary Cartilaginous</a:t>
          </a:r>
          <a:endParaRPr lang="en-PK" sz="1400" kern="1200" dirty="0"/>
        </a:p>
      </dsp:txBody>
      <dsp:txXfrm>
        <a:off x="1793788" y="4752927"/>
        <a:ext cx="1226376" cy="613188"/>
      </dsp:txXfrm>
    </dsp:sp>
    <dsp:sp modelId="{016F8296-327D-4B59-B6CB-579BAA6A7403}">
      <dsp:nvSpPr>
        <dsp:cNvPr id="0" name=""/>
        <dsp:cNvSpPr/>
      </dsp:nvSpPr>
      <dsp:spPr>
        <a:xfrm>
          <a:off x="2971109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Synovial</a:t>
          </a:r>
          <a:endParaRPr lang="en-PK" sz="1400" b="1" kern="1200" dirty="0"/>
        </a:p>
      </dsp:txBody>
      <dsp:txXfrm>
        <a:off x="2971109" y="3011473"/>
        <a:ext cx="1226376" cy="613188"/>
      </dsp:txXfrm>
    </dsp:sp>
    <dsp:sp modelId="{897E48F2-6998-4A0C-B666-D47733B4068B}">
      <dsp:nvSpPr>
        <dsp:cNvPr id="0" name=""/>
        <dsp:cNvSpPr/>
      </dsp:nvSpPr>
      <dsp:spPr>
        <a:xfrm>
          <a:off x="3277703" y="3882200"/>
          <a:ext cx="1226376" cy="2287001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Ball and Socket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Saddle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Condylar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Ellipsoid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Hinge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Pivot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Plane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PK" sz="1400" kern="1200" dirty="0"/>
        </a:p>
      </dsp:txBody>
      <dsp:txXfrm>
        <a:off x="3277703" y="3882200"/>
        <a:ext cx="1226376" cy="2287001"/>
      </dsp:txXfrm>
    </dsp:sp>
    <dsp:sp modelId="{68B477E7-A1D0-497A-9973-6370D337ACD4}">
      <dsp:nvSpPr>
        <dsp:cNvPr id="0" name=""/>
        <dsp:cNvSpPr/>
      </dsp:nvSpPr>
      <dsp:spPr>
        <a:xfrm>
          <a:off x="6018463" y="2140746"/>
          <a:ext cx="1226376" cy="61318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Functional</a:t>
          </a:r>
          <a:endParaRPr lang="en-PK" sz="1600" b="1" kern="1200" dirty="0"/>
        </a:p>
      </dsp:txBody>
      <dsp:txXfrm>
        <a:off x="6018463" y="2140746"/>
        <a:ext cx="1226376" cy="613188"/>
      </dsp:txXfrm>
    </dsp:sp>
    <dsp:sp modelId="{B5B6790F-8B36-45AB-8191-3F16E88ACAEA}">
      <dsp:nvSpPr>
        <dsp:cNvPr id="0" name=""/>
        <dsp:cNvSpPr/>
      </dsp:nvSpPr>
      <dsp:spPr>
        <a:xfrm>
          <a:off x="4455024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Synarthrosis</a:t>
          </a:r>
          <a:endParaRPr lang="en-PK" sz="1400" b="1" kern="1200" dirty="0"/>
        </a:p>
      </dsp:txBody>
      <dsp:txXfrm>
        <a:off x="4455024" y="3011473"/>
        <a:ext cx="1226376" cy="613188"/>
      </dsp:txXfrm>
    </dsp:sp>
    <dsp:sp modelId="{A25EF46A-BA00-4883-9742-0E0AFA376AC1}">
      <dsp:nvSpPr>
        <dsp:cNvPr id="0" name=""/>
        <dsp:cNvSpPr/>
      </dsp:nvSpPr>
      <dsp:spPr>
        <a:xfrm>
          <a:off x="4761618" y="3882200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Immovable joints</a:t>
          </a:r>
          <a:endParaRPr lang="en-PK" sz="1400" kern="1200" dirty="0"/>
        </a:p>
      </dsp:txBody>
      <dsp:txXfrm>
        <a:off x="4761618" y="3882200"/>
        <a:ext cx="1226376" cy="613188"/>
      </dsp:txXfrm>
    </dsp:sp>
    <dsp:sp modelId="{59B77940-C6A1-403D-A9EF-14876B6DEF7A}">
      <dsp:nvSpPr>
        <dsp:cNvPr id="0" name=""/>
        <dsp:cNvSpPr/>
      </dsp:nvSpPr>
      <dsp:spPr>
        <a:xfrm>
          <a:off x="5938939" y="3011473"/>
          <a:ext cx="1385424" cy="59451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Amphiarthrosis</a:t>
          </a:r>
          <a:endParaRPr lang="en-PK" sz="1400" b="1" kern="1200" dirty="0"/>
        </a:p>
      </dsp:txBody>
      <dsp:txXfrm>
        <a:off x="5938939" y="3011473"/>
        <a:ext cx="1385424" cy="594510"/>
      </dsp:txXfrm>
    </dsp:sp>
    <dsp:sp modelId="{19A200AA-9241-4B5D-BBE9-26E8DC6EA12A}">
      <dsp:nvSpPr>
        <dsp:cNvPr id="0" name=""/>
        <dsp:cNvSpPr/>
      </dsp:nvSpPr>
      <dsp:spPr>
        <a:xfrm>
          <a:off x="6285295" y="3863522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Slightly Movable Joints</a:t>
          </a:r>
          <a:endParaRPr lang="en-PK" sz="1400" kern="1200" dirty="0"/>
        </a:p>
      </dsp:txBody>
      <dsp:txXfrm>
        <a:off x="6285295" y="3863522"/>
        <a:ext cx="1226376" cy="613188"/>
      </dsp:txXfrm>
    </dsp:sp>
    <dsp:sp modelId="{415560C4-5DB1-445E-8CC4-AFDBEF2B0208}">
      <dsp:nvSpPr>
        <dsp:cNvPr id="0" name=""/>
        <dsp:cNvSpPr/>
      </dsp:nvSpPr>
      <dsp:spPr>
        <a:xfrm>
          <a:off x="7581902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Diarthrosis</a:t>
          </a:r>
          <a:endParaRPr lang="en-PK" sz="1400" b="1" kern="1200" dirty="0"/>
        </a:p>
      </dsp:txBody>
      <dsp:txXfrm>
        <a:off x="7581902" y="3011473"/>
        <a:ext cx="1226376" cy="613188"/>
      </dsp:txXfrm>
    </dsp:sp>
    <dsp:sp modelId="{4A999A97-1881-4CED-8ACA-383EB496318E}">
      <dsp:nvSpPr>
        <dsp:cNvPr id="0" name=""/>
        <dsp:cNvSpPr/>
      </dsp:nvSpPr>
      <dsp:spPr>
        <a:xfrm>
          <a:off x="7888496" y="3882200"/>
          <a:ext cx="1226376" cy="61318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Freely Movable Joints</a:t>
          </a:r>
          <a:endParaRPr lang="en-PK" sz="1400" kern="1200" dirty="0"/>
        </a:p>
      </dsp:txBody>
      <dsp:txXfrm>
        <a:off x="7888496" y="3882200"/>
        <a:ext cx="1226376" cy="613188"/>
      </dsp:txXfrm>
    </dsp:sp>
    <dsp:sp modelId="{75E90102-F291-459A-A0F6-E7BEB5319DC7}">
      <dsp:nvSpPr>
        <dsp:cNvPr id="0" name=""/>
        <dsp:cNvSpPr/>
      </dsp:nvSpPr>
      <dsp:spPr>
        <a:xfrm>
          <a:off x="9065817" y="2140746"/>
          <a:ext cx="1226376" cy="61318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Regional</a:t>
          </a:r>
          <a:endParaRPr lang="en-PK" sz="1600" b="1" kern="1200" dirty="0"/>
        </a:p>
      </dsp:txBody>
      <dsp:txXfrm>
        <a:off x="9065817" y="2140746"/>
        <a:ext cx="1226376" cy="613188"/>
      </dsp:txXfrm>
    </dsp:sp>
    <dsp:sp modelId="{27DAA301-A5AB-4872-9269-8593A846476E}">
      <dsp:nvSpPr>
        <dsp:cNvPr id="0" name=""/>
        <dsp:cNvSpPr/>
      </dsp:nvSpPr>
      <dsp:spPr>
        <a:xfrm>
          <a:off x="9372411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Skull type</a:t>
          </a:r>
          <a:endParaRPr lang="en-PK" sz="1400" b="1" kern="1200" dirty="0"/>
        </a:p>
      </dsp:txBody>
      <dsp:txXfrm>
        <a:off x="9372411" y="3011473"/>
        <a:ext cx="1226376" cy="613188"/>
      </dsp:txXfrm>
    </dsp:sp>
    <dsp:sp modelId="{63E7B9CC-1084-485C-8CB6-042B7C28A7D3}">
      <dsp:nvSpPr>
        <dsp:cNvPr id="0" name=""/>
        <dsp:cNvSpPr/>
      </dsp:nvSpPr>
      <dsp:spPr>
        <a:xfrm>
          <a:off x="9372411" y="3882200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Vertebral type</a:t>
          </a:r>
          <a:endParaRPr lang="en-PK" sz="1400" b="1" kern="1200" dirty="0"/>
        </a:p>
      </dsp:txBody>
      <dsp:txXfrm>
        <a:off x="9372411" y="3882200"/>
        <a:ext cx="1226376" cy="613188"/>
      </dsp:txXfrm>
    </dsp:sp>
    <dsp:sp modelId="{70C25155-02F4-49D1-9A38-D44BDA2C0C15}">
      <dsp:nvSpPr>
        <dsp:cNvPr id="0" name=""/>
        <dsp:cNvSpPr/>
      </dsp:nvSpPr>
      <dsp:spPr>
        <a:xfrm>
          <a:off x="9372411" y="4752927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Limb type</a:t>
          </a:r>
          <a:endParaRPr lang="en-PK" sz="1400" b="1" kern="1200" dirty="0"/>
        </a:p>
      </dsp:txBody>
      <dsp:txXfrm>
        <a:off x="9372411" y="4752927"/>
        <a:ext cx="1226376" cy="613188"/>
      </dsp:txXfrm>
    </dsp:sp>
    <dsp:sp modelId="{A7C9B717-F803-41C0-B24B-066B63F78A38}">
      <dsp:nvSpPr>
        <dsp:cNvPr id="0" name=""/>
        <dsp:cNvSpPr/>
      </dsp:nvSpPr>
      <dsp:spPr>
        <a:xfrm>
          <a:off x="10549732" y="2140746"/>
          <a:ext cx="1226376" cy="61318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No. Of Articulating bones</a:t>
          </a:r>
          <a:endParaRPr lang="en-PK" sz="1600" b="1" kern="1200" dirty="0"/>
        </a:p>
      </dsp:txBody>
      <dsp:txXfrm>
        <a:off x="10549732" y="2140746"/>
        <a:ext cx="1226376" cy="613188"/>
      </dsp:txXfrm>
    </dsp:sp>
    <dsp:sp modelId="{06A8993F-E700-4581-B2A2-93EC5A9165C7}">
      <dsp:nvSpPr>
        <dsp:cNvPr id="0" name=""/>
        <dsp:cNvSpPr/>
      </dsp:nvSpPr>
      <dsp:spPr>
        <a:xfrm>
          <a:off x="10856326" y="3011473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Simple</a:t>
          </a:r>
          <a:endParaRPr lang="en-PK" sz="1400" b="1" kern="1200" dirty="0"/>
        </a:p>
      </dsp:txBody>
      <dsp:txXfrm>
        <a:off x="10856326" y="3011473"/>
        <a:ext cx="1226376" cy="613188"/>
      </dsp:txXfrm>
    </dsp:sp>
    <dsp:sp modelId="{617CFF32-6773-4B2D-882F-2CC7B3D95F07}">
      <dsp:nvSpPr>
        <dsp:cNvPr id="0" name=""/>
        <dsp:cNvSpPr/>
      </dsp:nvSpPr>
      <dsp:spPr>
        <a:xfrm>
          <a:off x="10856326" y="3882200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Compound</a:t>
          </a:r>
          <a:endParaRPr lang="en-PK" sz="1400" b="1" kern="1200" dirty="0"/>
        </a:p>
      </dsp:txBody>
      <dsp:txXfrm>
        <a:off x="10856326" y="3882200"/>
        <a:ext cx="1226376" cy="613188"/>
      </dsp:txXfrm>
    </dsp:sp>
    <dsp:sp modelId="{9096F84F-BBDF-48FE-9BE6-9B0D4FF5203A}">
      <dsp:nvSpPr>
        <dsp:cNvPr id="0" name=""/>
        <dsp:cNvSpPr/>
      </dsp:nvSpPr>
      <dsp:spPr>
        <a:xfrm>
          <a:off x="10856326" y="4752927"/>
          <a:ext cx="1226376" cy="61318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Complex</a:t>
          </a:r>
          <a:endParaRPr lang="en-PK" sz="1400" b="1" kern="1200" dirty="0"/>
        </a:p>
      </dsp:txBody>
      <dsp:txXfrm>
        <a:off x="10856326" y="4752927"/>
        <a:ext cx="1226376" cy="6131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2F835-1839-4D2B-82B8-4B39B1234072}">
      <dsp:nvSpPr>
        <dsp:cNvPr id="0" name=""/>
        <dsp:cNvSpPr/>
      </dsp:nvSpPr>
      <dsp:spPr>
        <a:xfrm>
          <a:off x="0" y="4"/>
          <a:ext cx="5413829" cy="1085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none" kern="1200" dirty="0"/>
            <a:t>A: </a:t>
          </a:r>
          <a:r>
            <a:rPr lang="en-US" sz="2800" b="1" u="none" kern="1200" dirty="0"/>
            <a:t>Structural classification</a:t>
          </a:r>
          <a:br>
            <a:rPr lang="en-US" sz="2700" kern="1200" dirty="0"/>
          </a:br>
          <a:endParaRPr lang="en-US" sz="2700" kern="1200" dirty="0"/>
        </a:p>
      </dsp:txBody>
      <dsp:txXfrm>
        <a:off x="53002" y="53006"/>
        <a:ext cx="5307825" cy="9797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FFE3A-3746-4650-B265-3B7607FCADE9}">
      <dsp:nvSpPr>
        <dsp:cNvPr id="0" name=""/>
        <dsp:cNvSpPr/>
      </dsp:nvSpPr>
      <dsp:spPr>
        <a:xfrm>
          <a:off x="0" y="345"/>
          <a:ext cx="8113486" cy="1334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/>
            <a:t>B. Functional Classification </a:t>
          </a:r>
          <a:r>
            <a:rPr lang="en-US" sz="2800" kern="1200" dirty="0"/>
            <a:t>(according to the degree of mobility)</a:t>
          </a:r>
          <a:br>
            <a:rPr lang="en-US" sz="2500" kern="1200" dirty="0"/>
          </a:br>
          <a:endParaRPr lang="en-US" sz="2500" kern="1200" dirty="0"/>
        </a:p>
      </dsp:txBody>
      <dsp:txXfrm>
        <a:off x="65151" y="65496"/>
        <a:ext cx="7983184" cy="12043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44493-0659-41BF-9BE6-B1FF713B71A2}">
      <dsp:nvSpPr>
        <dsp:cNvPr id="0" name=""/>
        <dsp:cNvSpPr/>
      </dsp:nvSpPr>
      <dsp:spPr>
        <a:xfrm>
          <a:off x="0" y="0"/>
          <a:ext cx="6633029" cy="1292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none" kern="1200" dirty="0"/>
            <a:t>C. Regional Classification</a:t>
          </a:r>
          <a:br>
            <a:rPr lang="en-US" sz="3700" b="1" u="sng" kern="1200" dirty="0"/>
          </a:br>
          <a:endParaRPr lang="en-US" sz="3700" kern="1200" dirty="0"/>
        </a:p>
      </dsp:txBody>
      <dsp:txXfrm>
        <a:off x="63112" y="63112"/>
        <a:ext cx="6506805" cy="11666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F8949-679C-4FEF-A9DE-952EAAFE14AA}">
      <dsp:nvSpPr>
        <dsp:cNvPr id="0" name=""/>
        <dsp:cNvSpPr/>
      </dsp:nvSpPr>
      <dsp:spPr>
        <a:xfrm>
          <a:off x="0" y="182850"/>
          <a:ext cx="8650514" cy="1158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u="none" kern="1200" dirty="0"/>
            <a:t>D. According to number of articulating bones</a:t>
          </a:r>
          <a:br>
            <a:rPr lang="en-US" sz="3000" kern="1200" dirty="0"/>
          </a:br>
          <a:endParaRPr lang="en-US" sz="3000" kern="1200" dirty="0"/>
        </a:p>
      </dsp:txBody>
      <dsp:txXfrm>
        <a:off x="56543" y="239393"/>
        <a:ext cx="8537428" cy="10452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F7C9F-3A5D-4E87-A74C-F2F162C71982}">
      <dsp:nvSpPr>
        <dsp:cNvPr id="0" name=""/>
        <dsp:cNvSpPr/>
      </dsp:nvSpPr>
      <dsp:spPr>
        <a:xfrm>
          <a:off x="0" y="4972"/>
          <a:ext cx="4543425" cy="1104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Fibrous joints</a:t>
          </a:r>
          <a:endParaRPr lang="en-US" sz="3600" u="none" kern="1200" dirty="0"/>
        </a:p>
      </dsp:txBody>
      <dsp:txXfrm>
        <a:off x="53916" y="58888"/>
        <a:ext cx="4435593" cy="9966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E921E-AC8E-46D3-B030-6DD509073E4E}">
      <dsp:nvSpPr>
        <dsp:cNvPr id="0" name=""/>
        <dsp:cNvSpPr/>
      </dsp:nvSpPr>
      <dsp:spPr>
        <a:xfrm>
          <a:off x="0" y="2261"/>
          <a:ext cx="4586288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Fibrous joints</a:t>
          </a:r>
          <a:endParaRPr lang="en-US" sz="3600" u="none" kern="1200" dirty="0"/>
        </a:p>
      </dsp:txBody>
      <dsp:txXfrm>
        <a:off x="52089" y="54350"/>
        <a:ext cx="4482110" cy="962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3BFCD-6D09-4CB6-A62D-9624E084CE0C}">
      <dsp:nvSpPr>
        <dsp:cNvPr id="0" name=""/>
        <dsp:cNvSpPr/>
      </dsp:nvSpPr>
      <dsp:spPr>
        <a:xfrm>
          <a:off x="0" y="3981"/>
          <a:ext cx="4500563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Fibrous joints</a:t>
          </a:r>
          <a:endParaRPr lang="en-US" sz="3600" u="none" kern="1200" dirty="0"/>
        </a:p>
      </dsp:txBody>
      <dsp:txXfrm>
        <a:off x="48433" y="52414"/>
        <a:ext cx="4403697" cy="8952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2575A-719C-4A1B-8E63-60117868A779}">
      <dsp:nvSpPr>
        <dsp:cNvPr id="0" name=""/>
        <dsp:cNvSpPr/>
      </dsp:nvSpPr>
      <dsp:spPr>
        <a:xfrm>
          <a:off x="0" y="0"/>
          <a:ext cx="4814887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Fibrous joints</a:t>
          </a:r>
          <a:endParaRPr lang="en-US" sz="3600" u="none" kern="1200" dirty="0"/>
        </a:p>
      </dsp:txBody>
      <dsp:txXfrm>
        <a:off x="55744" y="55744"/>
        <a:ext cx="4703399" cy="10304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B0BDC-BFE6-4244-99EB-8D955526A807}">
      <dsp:nvSpPr>
        <dsp:cNvPr id="0" name=""/>
        <dsp:cNvSpPr/>
      </dsp:nvSpPr>
      <dsp:spPr>
        <a:xfrm>
          <a:off x="0" y="1766"/>
          <a:ext cx="4600576" cy="101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Fibrous joints</a:t>
          </a:r>
          <a:endParaRPr lang="en-US" sz="3600" u="none" kern="1200" dirty="0"/>
        </a:p>
      </dsp:txBody>
      <dsp:txXfrm>
        <a:off x="49347" y="51113"/>
        <a:ext cx="4501882" cy="9121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7DFF3E-C8B7-488E-BE16-7E59362D6220}">
      <dsp:nvSpPr>
        <dsp:cNvPr id="0" name=""/>
        <dsp:cNvSpPr/>
      </dsp:nvSpPr>
      <dsp:spPr>
        <a:xfrm>
          <a:off x="0" y="4972"/>
          <a:ext cx="5457824" cy="1104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Cartilaginous joints</a:t>
          </a:r>
          <a:endParaRPr lang="en-US" sz="3600" u="none" kern="1200" dirty="0"/>
        </a:p>
      </dsp:txBody>
      <dsp:txXfrm>
        <a:off x="53916" y="58888"/>
        <a:ext cx="5349992" cy="9966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16AD2-3C6C-46BC-9102-FDF181482F5B}">
      <dsp:nvSpPr>
        <dsp:cNvPr id="0" name=""/>
        <dsp:cNvSpPr/>
      </dsp:nvSpPr>
      <dsp:spPr>
        <a:xfrm>
          <a:off x="0" y="7683"/>
          <a:ext cx="5386388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Cartilaginous joints</a:t>
          </a:r>
          <a:endParaRPr lang="en-US" sz="3600" u="none" kern="1200" dirty="0"/>
        </a:p>
      </dsp:txBody>
      <dsp:txXfrm>
        <a:off x="55744" y="63427"/>
        <a:ext cx="5274900" cy="103043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738B5-B674-4F1D-90A3-2872E329C426}">
      <dsp:nvSpPr>
        <dsp:cNvPr id="0" name=""/>
        <dsp:cNvSpPr/>
      </dsp:nvSpPr>
      <dsp:spPr>
        <a:xfrm>
          <a:off x="0" y="7683"/>
          <a:ext cx="5614988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/>
            <a:t>Cartilaginous joints</a:t>
          </a:r>
          <a:endParaRPr lang="en-US" sz="3600" u="none" kern="1200" dirty="0"/>
        </a:p>
      </dsp:txBody>
      <dsp:txXfrm>
        <a:off x="55744" y="63427"/>
        <a:ext cx="5503500" cy="1030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FACE5-0D9A-42AD-A2A8-17EFFAEB0DA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798A7-5EC5-4109-9F27-DB6BDE3D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5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36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39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6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23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60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45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798A7-5EC5-4109-9F27-DB6BDE3D46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42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69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4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3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9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7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02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4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1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7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1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74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4037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7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40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6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565E-42E2-4031-B843-EDD0EB106147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F8D1B1-0CC9-4A66-87AF-C49A941A1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2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0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568C-6BFC-BB8F-B961-E90E3CA7A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96440"/>
            <a:ext cx="9677400" cy="2054396"/>
          </a:xfrm>
        </p:spPr>
        <p:txBody>
          <a:bodyPr/>
          <a:lstStyle/>
          <a:p>
            <a:pPr algn="ctr"/>
            <a:r>
              <a:rPr lang="en-US" sz="6600" b="1" dirty="0"/>
              <a:t>Classification of Joints</a:t>
            </a:r>
            <a:endParaRPr lang="en-PK" sz="6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9141A-98D0-E95A-D52D-C947DE2DD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313647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solidFill>
                  <a:srgbClr val="0070C0"/>
                </a:solidFill>
              </a:rPr>
              <a:t>AIZAZ</a:t>
            </a:r>
          </a:p>
          <a:p>
            <a:pPr algn="ctr"/>
            <a:r>
              <a:rPr lang="en-US" sz="2000" b="1" u="sng" dirty="0">
                <a:solidFill>
                  <a:srgbClr val="0070C0"/>
                </a:solidFill>
              </a:rPr>
              <a:t>Demonstrator Surgical </a:t>
            </a:r>
          </a:p>
          <a:p>
            <a:pPr algn="ctr"/>
            <a:r>
              <a:rPr lang="en-US" sz="2000" b="1" u="sng" dirty="0">
                <a:solidFill>
                  <a:srgbClr val="0070C0"/>
                </a:solidFill>
              </a:rPr>
              <a:t>KMU-IPMS Peshawar</a:t>
            </a:r>
            <a:endParaRPr lang="en-PK" sz="20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54510617"/>
              </p:ext>
            </p:extLst>
          </p:nvPr>
        </p:nvGraphicFramePr>
        <p:xfrm>
          <a:off x="0" y="0"/>
          <a:ext cx="7445829" cy="1074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75657"/>
            <a:ext cx="9927770" cy="53267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union between two or more bones or cartilage  is called </a:t>
            </a:r>
            <a:r>
              <a:rPr lang="en-US" sz="2400" dirty="0">
                <a:solidFill>
                  <a:srgbClr val="FF0000"/>
                </a:solidFill>
              </a:rPr>
              <a:t>joints or articulation.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Derived from Greek word </a:t>
            </a:r>
            <a:r>
              <a:rPr lang="en-US" sz="2400" i="1" dirty="0">
                <a:solidFill>
                  <a:srgbClr val="002060"/>
                </a:solidFill>
              </a:rPr>
              <a:t>Arthron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chief function of the joint is to provide a </a:t>
            </a:r>
            <a:r>
              <a:rPr lang="en-US" sz="2400" dirty="0">
                <a:solidFill>
                  <a:srgbClr val="7030A0"/>
                </a:solidFill>
              </a:rPr>
              <a:t>stable union or to permit free movement.</a:t>
            </a:r>
          </a:p>
        </p:txBody>
      </p:sp>
    </p:spTree>
    <p:extLst>
      <p:ext uri="{BB962C8B-B14F-4D97-AF65-F5344CB8AC3E}">
        <p14:creationId xmlns:p14="http://schemas.microsoft.com/office/powerpoint/2010/main" val="422288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98764379"/>
              </p:ext>
            </p:extLst>
          </p:nvPr>
        </p:nvGraphicFramePr>
        <p:xfrm>
          <a:off x="677334" y="0"/>
          <a:ext cx="7291009" cy="140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538513"/>
            <a:ext cx="10580914" cy="52106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  Joints are classify into 4 main groups.</a:t>
            </a:r>
          </a:p>
          <a:p>
            <a:pPr marL="45720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dirty="0">
                <a:solidFill>
                  <a:srgbClr val="0070C0"/>
                </a:solidFill>
              </a:rPr>
              <a:t>         A: Structural classification.</a:t>
            </a:r>
          </a:p>
          <a:p>
            <a:pPr marL="45720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dirty="0">
                <a:solidFill>
                  <a:srgbClr val="0070C0"/>
                </a:solidFill>
              </a:rPr>
              <a:t>         B: Functional classification.</a:t>
            </a:r>
          </a:p>
          <a:p>
            <a:pPr marL="45720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dirty="0">
                <a:solidFill>
                  <a:srgbClr val="0070C0"/>
                </a:solidFill>
              </a:rPr>
              <a:t>         C: Regional classification.</a:t>
            </a:r>
          </a:p>
          <a:p>
            <a:pPr marL="45720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dirty="0">
                <a:solidFill>
                  <a:srgbClr val="0070C0"/>
                </a:solidFill>
              </a:rPr>
              <a:t>         D: According to number of articulating bones. </a:t>
            </a:r>
          </a:p>
        </p:txBody>
      </p:sp>
    </p:spTree>
    <p:extLst>
      <p:ext uri="{BB962C8B-B14F-4D97-AF65-F5344CB8AC3E}">
        <p14:creationId xmlns:p14="http://schemas.microsoft.com/office/powerpoint/2010/main" val="179342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34AF6B6-48EE-B038-6841-A27908E37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246253"/>
              </p:ext>
            </p:extLst>
          </p:nvPr>
        </p:nvGraphicFramePr>
        <p:xfrm>
          <a:off x="53009" y="0"/>
          <a:ext cx="12085982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345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90736929"/>
              </p:ext>
            </p:extLst>
          </p:nvPr>
        </p:nvGraphicFramePr>
        <p:xfrm>
          <a:off x="-1" y="1"/>
          <a:ext cx="5413829" cy="1088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583" y="1676400"/>
            <a:ext cx="4861369" cy="4855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1. Fibrous joints</a:t>
            </a:r>
          </a:p>
          <a:p>
            <a:pPr marL="0" indent="0">
              <a:buNone/>
            </a:pPr>
            <a:r>
              <a:rPr lang="en-US" sz="2400" dirty="0"/>
              <a:t>      (a) Sutures             </a:t>
            </a:r>
          </a:p>
          <a:p>
            <a:pPr marL="0" indent="0">
              <a:buNone/>
            </a:pPr>
            <a:r>
              <a:rPr lang="en-US" sz="2400" dirty="0"/>
              <a:t>      (b) Gomphosis         </a:t>
            </a:r>
          </a:p>
          <a:p>
            <a:pPr marL="0" indent="0">
              <a:buNone/>
            </a:pPr>
            <a:r>
              <a:rPr lang="en-US" sz="2400" dirty="0"/>
              <a:t>      (c) Syndesmosis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2. Cartilaginous joints</a:t>
            </a:r>
          </a:p>
          <a:p>
            <a:pPr marL="0" indent="0" algn="ctr">
              <a:buNone/>
            </a:pPr>
            <a:r>
              <a:rPr lang="en-US" sz="2400" dirty="0"/>
              <a:t>    (a) Primary cartilaginous joints or synchondrosis</a:t>
            </a:r>
          </a:p>
          <a:p>
            <a:pPr marL="0" indent="0" algn="ctr">
              <a:buNone/>
            </a:pPr>
            <a:r>
              <a:rPr lang="en-US" sz="2400" dirty="0"/>
              <a:t> (b) Secondary cartilaginous joints or symphysis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73049" y="1531257"/>
            <a:ext cx="4471317" cy="4659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3. Synovial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Ball-and-socket or spheroidal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Sellar or saddle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Condylar or bicondylar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Ellipsoid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Hinge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Pivot or trochoid joints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     Plane joints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6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30699769"/>
              </p:ext>
            </p:extLst>
          </p:nvPr>
        </p:nvGraphicFramePr>
        <p:xfrm>
          <a:off x="1" y="1"/>
          <a:ext cx="8113486" cy="1335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20800"/>
            <a:ext cx="10363200" cy="553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1. Synarthrosis </a:t>
            </a:r>
            <a:r>
              <a:rPr lang="en-US" sz="2400" dirty="0">
                <a:solidFill>
                  <a:srgbClr val="00B050"/>
                </a:solidFill>
              </a:rPr>
              <a:t>(immovable), like fibrous joints.</a:t>
            </a:r>
          </a:p>
          <a:p>
            <a:pPr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4D638F"/>
                </a:solidFill>
                <a:latin typeface="Times New Roman" panose="02020603050405020304" pitchFamily="18" charset="0"/>
              </a:rPr>
              <a:t>Synarthroses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are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fixed joints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at which there is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no movement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The</a:t>
            </a:r>
            <a:r>
              <a:rPr lang="en-US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articular surfaces are joined by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tough fibrous tissue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Often the edges of</a:t>
            </a:r>
            <a:r>
              <a:rPr lang="en-US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bones are fit together into one another as in the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sutures of the skull.</a:t>
            </a:r>
            <a:endParaRPr lang="en-US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2. Amphiarthrosis </a:t>
            </a:r>
            <a:r>
              <a:rPr lang="en-US" sz="2400" dirty="0">
                <a:solidFill>
                  <a:srgbClr val="00B050"/>
                </a:solidFill>
              </a:rPr>
              <a:t>(slightly movable), like cartilaginous joints.</a:t>
            </a:r>
          </a:p>
          <a:p>
            <a:pPr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4D638F"/>
                </a:solidFill>
                <a:latin typeface="Times New Roman" panose="02020603050405020304" pitchFamily="18" charset="0"/>
              </a:rPr>
              <a:t>Amphiarthroses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are joints at which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slight movement is possible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sz="2400" b="1" i="0" u="none" strike="noStrik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pad of cartilage lies between the bone surfaces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there are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fibrous</a:t>
            </a:r>
            <a:r>
              <a:rPr lang="en-US" sz="2400" b="1" i="0" u="none" strike="noStrike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ligaments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to hold the bones and cartilage in place. The cartilages of</a:t>
            </a:r>
            <a:r>
              <a:rPr lang="en-US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such joints also act as </a:t>
            </a:r>
            <a:r>
              <a:rPr lang="en-US" sz="24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</a:rPr>
              <a:t>shock absorbers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e.g. the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intervertebral discs</a:t>
            </a:r>
            <a:r>
              <a:rPr lang="en-US" sz="2400" b="1" i="0" u="none" strike="noStrike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between the bodies of the vertebrae,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where the cartilage is strengthened</a:t>
            </a:r>
            <a:r>
              <a:rPr lang="en-US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by extra collagen fibers.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8830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en-US" dirty="0"/>
              <a:t>Continue…..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20800"/>
            <a:ext cx="10566399" cy="542477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3. Diarthrosis </a:t>
            </a:r>
            <a:r>
              <a:rPr lang="en-US" sz="2400" i="1" dirty="0">
                <a:solidFill>
                  <a:srgbClr val="00B050"/>
                </a:solidFill>
              </a:rPr>
              <a:t>(freely movable), like synovial joints.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reely movable joints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,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Some of them the movement is restricted by the shape of</a:t>
            </a:r>
            <a:r>
              <a:rPr 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the articulating surfaces and by the ligaments which hold the bones</a:t>
            </a:r>
            <a:r>
              <a:rPr 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together.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Ligaments are of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elastic connective tissue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</a:rPr>
              <a:t>Fluid-filled cavity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between articular surfaces</a:t>
            </a:r>
            <a:r>
              <a:rPr 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which are covered by articular cartilage.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The fluid, known as </a:t>
            </a:r>
            <a:r>
              <a:rPr lang="en-US" sz="24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synovial</a:t>
            </a:r>
            <a:r>
              <a:rPr lang="en-US" sz="2400" b="1" i="0" u="none" strike="noStrike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solidFill>
                  <a:srgbClr val="00B0F0"/>
                </a:solidFill>
                <a:latin typeface="Times New Roman" panose="02020603050405020304" pitchFamily="18" charset="0"/>
              </a:rPr>
              <a:t>fluid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, produced by the synovial membrane.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Synovial fluid acts as a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lubricant.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44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18813016"/>
              </p:ext>
            </p:extLst>
          </p:nvPr>
        </p:nvGraphicFramePr>
        <p:xfrm>
          <a:off x="0" y="0"/>
          <a:ext cx="6633029" cy="1465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770743"/>
            <a:ext cx="9492342" cy="438331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1. Skull type:                </a:t>
            </a:r>
            <a:r>
              <a:rPr lang="en-US" sz="2400" dirty="0"/>
              <a:t>Immovable.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2. Vertebral type:         </a:t>
            </a:r>
            <a:r>
              <a:rPr lang="en-US" sz="2400" dirty="0"/>
              <a:t>Slightly movable.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3. Limb type:                </a:t>
            </a:r>
            <a:r>
              <a:rPr lang="en-US" sz="2400" dirty="0"/>
              <a:t>Freely moveable 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104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74591764"/>
              </p:ext>
            </p:extLst>
          </p:nvPr>
        </p:nvGraphicFramePr>
        <p:xfrm>
          <a:off x="0" y="0"/>
          <a:ext cx="8650514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1"/>
            <a:ext cx="10071652" cy="5152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1. Simple joint: </a:t>
            </a:r>
            <a:r>
              <a:rPr lang="en-US" sz="2400" dirty="0"/>
              <a:t>When </a:t>
            </a:r>
            <a:r>
              <a:rPr lang="en-US" sz="2400" b="1" dirty="0">
                <a:solidFill>
                  <a:srgbClr val="FF0000"/>
                </a:solidFill>
              </a:rPr>
              <a:t>two bones </a:t>
            </a:r>
            <a:r>
              <a:rPr lang="en-US" sz="2400" dirty="0"/>
              <a:t>articulate, e.g. </a:t>
            </a:r>
            <a:r>
              <a:rPr lang="en-US" sz="2400" b="1" dirty="0">
                <a:solidFill>
                  <a:srgbClr val="7030A0"/>
                </a:solidFill>
              </a:rPr>
              <a:t>interphalangeal joints.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2. Compound joint: </a:t>
            </a:r>
            <a:r>
              <a:rPr lang="en-US" sz="2400" b="1" dirty="0">
                <a:solidFill>
                  <a:srgbClr val="FF0000"/>
                </a:solidFill>
              </a:rPr>
              <a:t>More than two bones </a:t>
            </a:r>
            <a:r>
              <a:rPr lang="en-US" sz="2400" dirty="0"/>
              <a:t>articulate within one capsule, e.g. </a:t>
            </a:r>
            <a:r>
              <a:rPr lang="en-US" sz="2400" b="1" dirty="0">
                <a:solidFill>
                  <a:srgbClr val="7030A0"/>
                </a:solidFill>
              </a:rPr>
              <a:t>elbow joint, wrist joint.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3. Complex joint: </a:t>
            </a:r>
            <a:r>
              <a:rPr lang="en-US" sz="2400" dirty="0"/>
              <a:t>When joint cavity is divided by an </a:t>
            </a:r>
            <a:r>
              <a:rPr lang="en-US" sz="2400" b="1" dirty="0">
                <a:solidFill>
                  <a:srgbClr val="FF0000"/>
                </a:solidFill>
              </a:rPr>
              <a:t>intra-articular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disc</a:t>
            </a:r>
            <a:r>
              <a:rPr lang="en-US" sz="2400" dirty="0"/>
              <a:t>, e.g., </a:t>
            </a:r>
            <a:r>
              <a:rPr lang="en-US" sz="2400" b="1" dirty="0">
                <a:solidFill>
                  <a:srgbClr val="7030A0"/>
                </a:solidFill>
              </a:rPr>
              <a:t>temporomandibular joint and sternoclavicular  joint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930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2880" y="0"/>
            <a:ext cx="3702050" cy="3514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46" y="3823492"/>
            <a:ext cx="4178590" cy="28781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695481"/>
            <a:ext cx="7010400" cy="54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0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15419632"/>
              </p:ext>
            </p:extLst>
          </p:nvPr>
        </p:nvGraphicFramePr>
        <p:xfrm>
          <a:off x="0" y="1"/>
          <a:ext cx="4543425" cy="1114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91771"/>
            <a:ext cx="10257183" cy="5440333"/>
          </a:xfrm>
        </p:spPr>
        <p:txBody>
          <a:bodyPr>
            <a:normAutofit lnSpcReduction="10000"/>
          </a:bodyPr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FF0000"/>
                </a:solidFill>
              </a:rPr>
              <a:t>fibrous joint </a:t>
            </a:r>
            <a:r>
              <a:rPr lang="en-US" sz="2400" dirty="0"/>
              <a:t>is where the bones are </a:t>
            </a:r>
            <a:r>
              <a:rPr lang="en-US" sz="2400" b="1" dirty="0">
                <a:solidFill>
                  <a:srgbClr val="7030A0"/>
                </a:solidFill>
              </a:rPr>
              <a:t>bound by a tough, fibrous tissue</a:t>
            </a:r>
            <a:r>
              <a:rPr lang="en-US" sz="2400" dirty="0"/>
              <a:t>. These are typically joints that </a:t>
            </a:r>
            <a:r>
              <a:rPr lang="en-US" sz="2400" b="1" dirty="0"/>
              <a:t>require strength and stability </a:t>
            </a:r>
            <a:r>
              <a:rPr lang="en-US" sz="2400" dirty="0"/>
              <a:t>over range of movement.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These are </a:t>
            </a:r>
            <a:r>
              <a:rPr lang="en-US" sz="2400" b="1" dirty="0">
                <a:solidFill>
                  <a:srgbClr val="0070C0"/>
                </a:solidFill>
              </a:rPr>
              <a:t>either immovable or permit a slight degree of movement</a:t>
            </a:r>
            <a:r>
              <a:rPr lang="en-US" sz="2400" dirty="0"/>
              <a:t>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Fibrous joints can be further sub-classified into sutures, gomphoses and syndesmoses.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1: SUTURAL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Sutures are </a:t>
            </a:r>
            <a:r>
              <a:rPr lang="en-US" sz="2000" b="1" dirty="0">
                <a:solidFill>
                  <a:srgbClr val="FF0000"/>
                </a:solidFill>
              </a:rPr>
              <a:t>immovable joints (synarthrosis)</a:t>
            </a:r>
            <a:r>
              <a:rPr lang="en-US" sz="2000" dirty="0"/>
              <a:t>, and are only found between the flat, plate-like </a:t>
            </a:r>
            <a:r>
              <a:rPr lang="en-US" sz="2000" b="1" dirty="0">
                <a:solidFill>
                  <a:srgbClr val="7030A0"/>
                </a:solidFill>
              </a:rPr>
              <a:t>bones of the skull</a:t>
            </a:r>
            <a:r>
              <a:rPr lang="en-US" sz="2000" dirty="0"/>
              <a:t>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Movement occur in fetuses and young children </a:t>
            </a:r>
            <a:r>
              <a:rPr lang="en-US" sz="1800" b="1" i="1" dirty="0">
                <a:solidFill>
                  <a:srgbClr val="002060"/>
                </a:solidFill>
              </a:rPr>
              <a:t>(necessary to allow normal growth of brain) In adults the fibrous connective tissue is gradually replaced by bone and bones became permanently fused. Such a union between adjacent bones by osseous material is called a synostosis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600" dirty="0"/>
          </a:p>
          <a:p>
            <a:pPr>
              <a:buFont typeface="Wingdings" panose="05000000000000000000" pitchFamily="2" charset="2"/>
              <a:buChar char="v"/>
            </a:pPr>
            <a:endParaRPr lang="en-US" sz="20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04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40236021"/>
              </p:ext>
            </p:extLst>
          </p:nvPr>
        </p:nvGraphicFramePr>
        <p:xfrm>
          <a:off x="1" y="0"/>
          <a:ext cx="4586288" cy="1071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494971"/>
            <a:ext cx="10203543" cy="5007429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According to the shape of bony margins, the sutures can be: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 Plane.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B0F0"/>
                </a:solidFill>
              </a:rPr>
              <a:t>           </a:t>
            </a:r>
            <a:r>
              <a:rPr lang="en-US" sz="2400" i="1" dirty="0"/>
              <a:t>e.g. internasal suture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 Serrate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B0F0"/>
                </a:solidFill>
              </a:rPr>
              <a:t>          </a:t>
            </a:r>
            <a:r>
              <a:rPr lang="en-US" sz="2400" i="1" dirty="0"/>
              <a:t>e.g. interparietal suture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 Squamous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B0F0"/>
                </a:solidFill>
              </a:rPr>
              <a:t>          </a:t>
            </a:r>
            <a:r>
              <a:rPr lang="en-US" sz="2400" i="1" dirty="0"/>
              <a:t>e.g. temporo-parietal suture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 Denticulate</a:t>
            </a:r>
          </a:p>
          <a:p>
            <a:pPr marL="0" indent="0">
              <a:buNone/>
            </a:pPr>
            <a:r>
              <a:rPr lang="en-US" sz="2400" i="1" dirty="0"/>
              <a:t>         e.g. lambdoid suture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 Schindylesis type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B0F0"/>
                </a:solidFill>
              </a:rPr>
              <a:t>         </a:t>
            </a:r>
            <a:r>
              <a:rPr lang="en-US" sz="2400" i="1" dirty="0"/>
              <a:t>e.g. between rostrum of sphenoid and upper border of vomer.</a:t>
            </a:r>
          </a:p>
        </p:txBody>
      </p:sp>
    </p:spTree>
    <p:extLst>
      <p:ext uri="{BB962C8B-B14F-4D97-AF65-F5344CB8AC3E}">
        <p14:creationId xmlns:p14="http://schemas.microsoft.com/office/powerpoint/2010/main" val="3930650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5D7E6F-E3C5-1CF6-DDF0-15F4C3D7F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254"/>
            <a:ext cx="12192000" cy="3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14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0950F3-56F2-BE9F-9BBE-19EFE10E7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640" y="1667696"/>
            <a:ext cx="6968966" cy="3962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59322-7392-40CB-5635-E8B2DBB38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94" y="1667696"/>
            <a:ext cx="3984498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9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46553027"/>
              </p:ext>
            </p:extLst>
          </p:nvPr>
        </p:nvGraphicFramePr>
        <p:xfrm>
          <a:off x="0" y="1"/>
          <a:ext cx="4500563" cy="1000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306286"/>
            <a:ext cx="5689599" cy="555171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Neonatal skull reveals </a:t>
            </a:r>
            <a:r>
              <a:rPr lang="en-US" sz="2400" b="1" dirty="0">
                <a:solidFill>
                  <a:srgbClr val="0070C0"/>
                </a:solidFill>
              </a:rPr>
              <a:t>fontanelles</a:t>
            </a:r>
            <a:r>
              <a:rPr lang="en-US" sz="2400" dirty="0"/>
              <a:t> which are temporary in nature.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At </a:t>
            </a:r>
            <a:r>
              <a:rPr lang="en-US" sz="2400" b="1" dirty="0">
                <a:solidFill>
                  <a:srgbClr val="FF0000"/>
                </a:solidFill>
              </a:rPr>
              <a:t>six specific points </a:t>
            </a:r>
            <a:r>
              <a:rPr lang="en-US" sz="2400" dirty="0"/>
              <a:t>on the sutures in new born skull are membrane filled gaps called </a:t>
            </a:r>
            <a:r>
              <a:rPr lang="en-US" sz="2400" b="1" dirty="0">
                <a:solidFill>
                  <a:srgbClr val="0070C0"/>
                </a:solidFill>
              </a:rPr>
              <a:t>"fontanelles". </a:t>
            </a:r>
            <a:r>
              <a:rPr lang="en-US" sz="2000" b="1" i="1" dirty="0">
                <a:solidFill>
                  <a:srgbClr val="0070C0"/>
                </a:solidFill>
              </a:rPr>
              <a:t>(</a:t>
            </a:r>
            <a:r>
              <a:rPr lang="en-US" sz="2000" i="1" dirty="0"/>
              <a:t>These allow the underlying brain to increase in size)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Anterior fontanelle is used to judge the hydration of the infant.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All these fontanelles become bone by 18 months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63081" y="1306286"/>
            <a:ext cx="4944194" cy="471351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2460" y="1455318"/>
            <a:ext cx="4705435" cy="39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4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39090613"/>
              </p:ext>
            </p:extLst>
          </p:nvPr>
        </p:nvGraphicFramePr>
        <p:xfrm>
          <a:off x="1" y="0"/>
          <a:ext cx="4814887" cy="115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 useBgFill="1"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35314"/>
            <a:ext cx="6745573" cy="512544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3: GOMPHOSES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FF0000"/>
                </a:solidFill>
              </a:rPr>
              <a:t>specialized fibrous joint </a:t>
            </a:r>
            <a:r>
              <a:rPr lang="en-US" sz="2400" dirty="0"/>
              <a:t>in which a conical process or peg of one bone fits into a hole or socket in another bone. </a:t>
            </a:r>
            <a:r>
              <a:rPr lang="en-US" sz="2400" b="1" dirty="0">
                <a:solidFill>
                  <a:srgbClr val="7030A0"/>
                </a:solidFill>
              </a:rPr>
              <a:t>No movement is possible.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E.g. the joints between the roots of teeth and alveolar sockets of the jaw bones.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884826" y="1825625"/>
            <a:ext cx="3468974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5952" y="1335314"/>
            <a:ext cx="3926721" cy="393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0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8977696"/>
              </p:ext>
            </p:extLst>
          </p:nvPr>
        </p:nvGraphicFramePr>
        <p:xfrm>
          <a:off x="0" y="0"/>
          <a:ext cx="4600576" cy="101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989" y="1335297"/>
            <a:ext cx="4600576" cy="493298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2: SYNDESMOSES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/>
              <a:t>Syndesmoses</a:t>
            </a:r>
            <a:r>
              <a:rPr lang="en-US" sz="2000" dirty="0"/>
              <a:t> are </a:t>
            </a:r>
            <a:r>
              <a:rPr lang="en-US" sz="2000" dirty="0">
                <a:solidFill>
                  <a:srgbClr val="FF0000"/>
                </a:solidFill>
              </a:rPr>
              <a:t>slightly movable </a:t>
            </a:r>
            <a:r>
              <a:rPr lang="en-US" sz="2000" dirty="0"/>
              <a:t>joints (amphiarthroses).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The bones are connected by </a:t>
            </a:r>
            <a:r>
              <a:rPr lang="en-US" sz="2000" b="1" dirty="0">
                <a:solidFill>
                  <a:srgbClr val="7030A0"/>
                </a:solidFill>
              </a:rPr>
              <a:t>interosseous ligament.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E.g. inferior tibiofibular joint,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45AB80-AF8F-C8E6-0041-2F2879D881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6388099" y="1163240"/>
            <a:ext cx="5174698" cy="438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44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4662571"/>
              </p:ext>
            </p:extLst>
          </p:nvPr>
        </p:nvGraphicFramePr>
        <p:xfrm>
          <a:off x="0" y="0"/>
          <a:ext cx="5457825" cy="1114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1" y="1509485"/>
            <a:ext cx="10377715" cy="53630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When two bones are united to each other by cartilage(fibrocartilage or hyaline cartilage). Further classified into two subtypes.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1: SYNCHONDROSIS:   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sz="2400" dirty="0">
                <a:solidFill>
                  <a:srgbClr val="7030A0"/>
                </a:solidFill>
              </a:rPr>
              <a:t>Primary cartilaginous joints </a:t>
            </a:r>
            <a:r>
              <a:rPr lang="en-US" sz="2400" i="1" dirty="0">
                <a:solidFill>
                  <a:srgbClr val="7030A0"/>
                </a:solidFill>
              </a:rPr>
              <a:t>or hyaline cartilage  joints).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In a synchondrosis, the bones are connected by </a:t>
            </a:r>
            <a:r>
              <a:rPr lang="en-US" sz="2200" b="1" dirty="0">
                <a:solidFill>
                  <a:srgbClr val="FF0000"/>
                </a:solidFill>
              </a:rPr>
              <a:t>hyaline cartilage</a:t>
            </a:r>
            <a:r>
              <a:rPr lang="en-US" sz="2200" dirty="0"/>
              <a:t>. These joints are </a:t>
            </a:r>
            <a:r>
              <a:rPr lang="en-US" sz="2200" b="1" dirty="0">
                <a:solidFill>
                  <a:srgbClr val="7030A0"/>
                </a:solidFill>
              </a:rPr>
              <a:t>immovable (synarthrosis).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/>
              <a:t>These joints are temporary in nature because after a certain age</a:t>
            </a:r>
          </a:p>
          <a:p>
            <a:pPr marL="400050" lvl="1" indent="0">
              <a:buNone/>
            </a:pPr>
            <a:r>
              <a:rPr lang="en-US" sz="2200" dirty="0"/>
              <a:t>the cartilaginous plate is replaced by bone.</a:t>
            </a:r>
          </a:p>
          <a:p>
            <a:pPr marL="400050" lvl="1" indent="0">
              <a:buNone/>
            </a:pPr>
            <a:r>
              <a:rPr lang="en-US" sz="2200" dirty="0"/>
              <a:t>Examples:</a:t>
            </a:r>
          </a:p>
          <a:p>
            <a:pPr marL="857250" lvl="1" indent="-457200">
              <a:buAutoNum type="alphaLcParenBoth"/>
            </a:pPr>
            <a:r>
              <a:rPr lang="en-US" sz="2200" dirty="0">
                <a:solidFill>
                  <a:srgbClr val="0070C0"/>
                </a:solidFill>
              </a:rPr>
              <a:t>Joint between epiphysis and diaphysis of a growing long bone.</a:t>
            </a:r>
          </a:p>
          <a:p>
            <a:pPr marL="857250" lvl="1" indent="-457200">
              <a:buAutoNum type="alphaLcParenBoth"/>
            </a:pPr>
            <a:r>
              <a:rPr lang="en-US" sz="2200" dirty="0">
                <a:solidFill>
                  <a:srgbClr val="0070C0"/>
                </a:solidFill>
              </a:rPr>
              <a:t> Spheno-occipital joint</a:t>
            </a:r>
          </a:p>
          <a:p>
            <a:pPr marL="857250" lvl="1" indent="-457200">
              <a:buAutoNum type="alphaLcParenBoth"/>
            </a:pPr>
            <a:r>
              <a:rPr lang="en-US" sz="2200" dirty="0">
                <a:solidFill>
                  <a:srgbClr val="0070C0"/>
                </a:solidFill>
              </a:rPr>
              <a:t>First chondrosternal joint</a:t>
            </a:r>
          </a:p>
          <a:p>
            <a:pPr marL="857250" lvl="1" indent="-457200">
              <a:buAutoNum type="alphaLcParenBoth"/>
            </a:pPr>
            <a:r>
              <a:rPr lang="en-US" sz="2200" dirty="0">
                <a:solidFill>
                  <a:srgbClr val="0070C0"/>
                </a:solidFill>
              </a:rPr>
              <a:t>Costochondral joints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6871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61070646"/>
              </p:ext>
            </p:extLst>
          </p:nvPr>
        </p:nvGraphicFramePr>
        <p:xfrm>
          <a:off x="1" y="1"/>
          <a:ext cx="5386388" cy="115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259653" y="1488281"/>
            <a:ext cx="516984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40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92271945"/>
              </p:ext>
            </p:extLst>
          </p:nvPr>
        </p:nvGraphicFramePr>
        <p:xfrm>
          <a:off x="1" y="1"/>
          <a:ext cx="5614988" cy="115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3029"/>
            <a:ext cx="10464800" cy="5205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2:SYMPHYSES:   </a:t>
            </a:r>
            <a:r>
              <a:rPr lang="en-US" dirty="0">
                <a:solidFill>
                  <a:srgbClr val="7030A0"/>
                </a:solidFill>
              </a:rPr>
              <a:t>(Secondary cartilaginous joints or fibrocartilaginous joints)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The articular surfaces are covered by a thin layer of hyaline cartilage, and united by .</a:t>
            </a:r>
            <a:r>
              <a:rPr lang="en-US" sz="2400" b="1" dirty="0">
                <a:solidFill>
                  <a:srgbClr val="FF0000"/>
                </a:solidFill>
              </a:rPr>
              <a:t>a disc of fibrocartilage.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These joints are </a:t>
            </a:r>
            <a:r>
              <a:rPr lang="en-US" sz="2400" b="1" dirty="0">
                <a:solidFill>
                  <a:schemeClr val="tx1"/>
                </a:solidFill>
              </a:rPr>
              <a:t>permanent and persist throughout life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Typically the secondary cartilaginous joints occur in the median plane of the body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permit limited movements due to compressible pad of fibro-cartilage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Examples:  Symphysis pubis,  Manubriosternal joint and Intervertebral joints between the vertebral bodies</a:t>
            </a:r>
          </a:p>
        </p:txBody>
      </p:sp>
    </p:spTree>
    <p:extLst>
      <p:ext uri="{BB962C8B-B14F-4D97-AF65-F5344CB8AC3E}">
        <p14:creationId xmlns:p14="http://schemas.microsoft.com/office/powerpoint/2010/main" val="265078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51722" y="9246"/>
            <a:ext cx="9488556" cy="684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05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B1F90-2374-0408-66C8-84C4B24AC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091" y="1401948"/>
            <a:ext cx="7673218" cy="431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27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1150</TotalTime>
  <Words>1093</Words>
  <Application>Microsoft Office PowerPoint</Application>
  <PresentationFormat>Widescreen</PresentationFormat>
  <Paragraphs>152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arial</vt:lpstr>
      <vt:lpstr>Calibri</vt:lpstr>
      <vt:lpstr>Times New Roman</vt:lpstr>
      <vt:lpstr>Trebuchet MS</vt:lpstr>
      <vt:lpstr>Wingdings</vt:lpstr>
      <vt:lpstr>Wingdings 3</vt:lpstr>
      <vt:lpstr>Facet</vt:lpstr>
      <vt:lpstr>Classification of Joints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Continue…..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JOINTS</dc:title>
  <dc:creator>Windows User</dc:creator>
  <cp:lastModifiedBy>Aizaz Khan</cp:lastModifiedBy>
  <cp:revision>44</cp:revision>
  <dcterms:created xsi:type="dcterms:W3CDTF">2019-11-21T06:01:34Z</dcterms:created>
  <dcterms:modified xsi:type="dcterms:W3CDTF">2023-01-24T13:34:15Z</dcterms:modified>
</cp:coreProperties>
</file>