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70" r:id="rId2"/>
    <p:sldId id="276" r:id="rId3"/>
    <p:sldId id="271" r:id="rId4"/>
    <p:sldId id="273" r:id="rId5"/>
    <p:sldId id="262" r:id="rId6"/>
    <p:sldId id="263" r:id="rId7"/>
    <p:sldId id="264" r:id="rId8"/>
    <p:sldId id="265" r:id="rId9"/>
    <p:sldId id="272" r:id="rId10"/>
    <p:sldId id="266" r:id="rId11"/>
    <p:sldId id="267" r:id="rId12"/>
    <p:sldId id="268" r:id="rId13"/>
    <p:sldId id="275" r:id="rId14"/>
    <p:sldId id="274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968" autoAdjust="0"/>
  </p:normalViewPr>
  <p:slideViewPr>
    <p:cSldViewPr>
      <p:cViewPr varScale="1">
        <p:scale>
          <a:sx n="43" d="100"/>
          <a:sy n="43" d="100"/>
        </p:scale>
        <p:origin x="-3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1E7F0-EC54-40C1-B951-CE2303D1C939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6DD8D-E83C-4883-81D1-889AA31B0E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00690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0E8E18-CF0C-493F-95D3-179A78D8548B}" type="slidenum">
              <a:rPr lang="en-GB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4F8158-7F6E-4150-991A-B6FEAF0A7FC1}" type="slidenum">
              <a:rPr lang="en-GB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CEB192-4906-46EE-A9AD-F6E6A6A6240F}" type="slidenum">
              <a:rPr lang="en-GB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A6AF31CC-31F5-451B-8F45-18A998572671}" type="datetimeFigureOut">
              <a:rPr lang="en-US" smtClean="0"/>
              <a:pPr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C03A5060-CCFA-424C-AD54-2D2144821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31CC-31F5-451B-8F45-18A998572671}" type="datetimeFigureOut">
              <a:rPr lang="en-US" smtClean="0">
                <a:solidFill>
                  <a:prstClr val="black"/>
                </a:solidFill>
              </a:rPr>
              <a:pPr/>
              <a:t>12/13/2021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5060-CCFA-424C-AD54-2D214482169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31CC-31F5-451B-8F45-18A998572671}" type="datetimeFigureOut">
              <a:rPr lang="en-US" smtClean="0">
                <a:solidFill>
                  <a:prstClr val="black"/>
                </a:solidFill>
              </a:rPr>
              <a:pPr/>
              <a:t>12/13/2021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5060-CCFA-424C-AD54-2D214482169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31CC-31F5-451B-8F45-18A998572671}" type="datetimeFigureOut">
              <a:rPr lang="en-US" smtClean="0">
                <a:solidFill>
                  <a:prstClr val="black"/>
                </a:solidFill>
              </a:rPr>
              <a:pPr/>
              <a:t>12/13/2021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5060-CCFA-424C-AD54-2D214482169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31CC-31F5-451B-8F45-18A998572671}" type="datetimeFigureOut">
              <a:rPr lang="en-US" smtClean="0">
                <a:solidFill>
                  <a:prstClr val="black"/>
                </a:solidFill>
              </a:rPr>
              <a:pPr/>
              <a:t>12/13/2021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5060-CCFA-424C-AD54-2D214482169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31CC-31F5-451B-8F45-18A998572671}" type="datetimeFigureOut">
              <a:rPr lang="en-US" smtClean="0">
                <a:solidFill>
                  <a:prstClr val="black"/>
                </a:solidFill>
              </a:rPr>
              <a:pPr/>
              <a:t>12/13/2021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5060-CCFA-424C-AD54-2D214482169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31CC-31F5-451B-8F45-18A998572671}" type="datetimeFigureOut">
              <a:rPr lang="en-US" smtClean="0">
                <a:solidFill>
                  <a:prstClr val="black"/>
                </a:solidFill>
              </a:rPr>
              <a:pPr/>
              <a:t>12/13/2021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5060-CCFA-424C-AD54-2D214482169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A6AF31CC-31F5-451B-8F45-18A998572671}" type="datetimeFigureOut">
              <a:rPr lang="en-US" smtClean="0">
                <a:solidFill>
                  <a:prstClr val="black"/>
                </a:solidFill>
              </a:rPr>
              <a:pPr/>
              <a:t>12/13/2021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C03A5060-CCFA-424C-AD54-2D214482169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A6AF31CC-31F5-451B-8F45-18A998572671}" type="datetimeFigureOut">
              <a:rPr lang="en-US" smtClean="0">
                <a:solidFill>
                  <a:prstClr val="black"/>
                </a:solidFill>
              </a:rPr>
              <a:pPr/>
              <a:t>12/13/2021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C03A5060-CCFA-424C-AD54-2D214482169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31CC-31F5-451B-8F45-18A998572671}" type="datetimeFigureOut">
              <a:rPr lang="en-US" smtClean="0">
                <a:solidFill>
                  <a:prstClr val="black"/>
                </a:solidFill>
              </a:rPr>
              <a:pPr/>
              <a:t>12/13/2021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5060-CCFA-424C-AD54-2D214482169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31CC-31F5-451B-8F45-18A998572671}" type="datetimeFigureOut">
              <a:rPr lang="en-US" smtClean="0">
                <a:solidFill>
                  <a:prstClr val="black"/>
                </a:solidFill>
              </a:rPr>
              <a:pPr/>
              <a:t>12/13/2021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5060-CCFA-424C-AD54-2D214482169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CB34078-5AAD-46A3-9F6B-932721989B9E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20392EE-F9D4-499E-A5D3-EA74BB913DE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Presentation Skills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Amir </a:t>
            </a:r>
            <a:r>
              <a:rPr lang="en-GB" dirty="0" err="1" smtClean="0"/>
              <a:t>khysro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243326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Presentation skills are the skills you need </a:t>
            </a:r>
            <a:r>
              <a:rPr lang="en-US" b="1" dirty="0" smtClean="0"/>
              <a:t>in delivering effective and engaging presentations to a variety of audiences</a:t>
            </a:r>
            <a:r>
              <a:rPr lang="en-US" dirty="0" smtClean="0"/>
              <a:t>. These skills cover a variety of areas such as the structure of your presentation, the design of your slides, the tone of your voice and the body language you convey.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Janice\AppData\Local\Microsoft\Windows\Temporary Internet Files\Content.IE5\SBA1FK8Y\MC90005663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390940"/>
            <a:ext cx="4055320" cy="41911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43608" y="1700808"/>
            <a:ext cx="3456384" cy="3046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2400" dirty="0" smtClean="0"/>
              <a:t>“After violent death, most people fear public speaking more than anything else in life”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People Management </a:t>
            </a:r>
          </a:p>
          <a:p>
            <a:r>
              <a:rPr lang="en-GB" sz="2400" dirty="0" smtClean="0"/>
              <a:t>April 2002</a:t>
            </a:r>
            <a:endParaRPr lang="en-GB" sz="2400" dirty="0"/>
          </a:p>
        </p:txBody>
      </p:sp>
    </p:spTree>
    <p:extLst>
      <p:ext uri="{BB962C8B-B14F-4D97-AF65-F5344CB8AC3E}">
        <p14:creationId xmlns="" xmlns:p14="http://schemas.microsoft.com/office/powerpoint/2010/main" val="3650672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6965245" cy="120248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Planning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94116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dirty="0" smtClean="0"/>
              <a:t>Why are you doing the talk? Be clear about your purpose</a:t>
            </a:r>
          </a:p>
          <a:p>
            <a:r>
              <a:rPr lang="en-GB" dirty="0" smtClean="0"/>
              <a:t>Find out how big your audience is likely to be &amp; what sort of group</a:t>
            </a:r>
          </a:p>
          <a:p>
            <a:r>
              <a:rPr lang="en-GB" dirty="0" smtClean="0"/>
              <a:t>Make notes about your subject</a:t>
            </a:r>
          </a:p>
          <a:p>
            <a:r>
              <a:rPr lang="en-GB" dirty="0" smtClean="0"/>
              <a:t>Don’t write your talk word for word</a:t>
            </a:r>
          </a:p>
          <a:p>
            <a:r>
              <a:rPr lang="en-GB" dirty="0" smtClean="0"/>
              <a:t>Use small pieces of paper and number them</a:t>
            </a:r>
          </a:p>
          <a:p>
            <a:r>
              <a:rPr lang="en-GB" dirty="0" err="1" smtClean="0"/>
              <a:t>Powerpoint</a:t>
            </a:r>
            <a:r>
              <a:rPr lang="en-GB" dirty="0" smtClean="0"/>
              <a:t> </a:t>
            </a:r>
            <a:r>
              <a:rPr lang="en-GB" dirty="0"/>
              <a:t>has a notes &amp; timing feature which may help</a:t>
            </a:r>
          </a:p>
          <a:p>
            <a:r>
              <a:rPr lang="en-GB" dirty="0"/>
              <a:t>Time your talk &amp; practice it</a:t>
            </a:r>
          </a:p>
          <a:p>
            <a:r>
              <a:rPr lang="en-GB" dirty="0"/>
              <a:t>Then practice it again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262321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908720"/>
            <a:ext cx="7620000" cy="6096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Think of Threes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403648" y="2348880"/>
            <a:ext cx="5864696" cy="331581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/>
            <a:r>
              <a:rPr lang="en-GB" dirty="0" smtClean="0">
                <a:latin typeface="Franklin Gothic Medium" panose="020B0603020102020204" pitchFamily="34" charset="0"/>
              </a:rPr>
              <a:t>Tell people what you’re going to say</a:t>
            </a:r>
          </a:p>
          <a:p>
            <a:pPr eaLnBrk="1" hangingPunct="1"/>
            <a:endParaRPr lang="en-GB" dirty="0" smtClean="0">
              <a:latin typeface="Franklin Gothic Medium" panose="020B0603020102020204" pitchFamily="34" charset="0"/>
            </a:endParaRPr>
          </a:p>
          <a:p>
            <a:pPr eaLnBrk="1" hangingPunct="1"/>
            <a:r>
              <a:rPr lang="en-GB" dirty="0" smtClean="0">
                <a:latin typeface="Franklin Gothic Medium" panose="020B0603020102020204" pitchFamily="34" charset="0"/>
              </a:rPr>
              <a:t>Tell them</a:t>
            </a:r>
          </a:p>
          <a:p>
            <a:pPr eaLnBrk="1" hangingPunct="1">
              <a:buFontTx/>
              <a:buNone/>
            </a:pPr>
            <a:endParaRPr lang="en-GB" dirty="0" smtClean="0">
              <a:latin typeface="Franklin Gothic Medium" panose="020B0603020102020204" pitchFamily="34" charset="0"/>
            </a:endParaRPr>
          </a:p>
          <a:p>
            <a:pPr eaLnBrk="1" hangingPunct="1"/>
            <a:r>
              <a:rPr lang="en-GB" dirty="0" smtClean="0">
                <a:latin typeface="Franklin Gothic Medium" panose="020B0603020102020204" pitchFamily="34" charset="0"/>
              </a:rPr>
              <a:t>Tell them what you’ve said</a:t>
            </a:r>
          </a:p>
        </p:txBody>
      </p:sp>
    </p:spTree>
    <p:extLst>
      <p:ext uri="{BB962C8B-B14F-4D97-AF65-F5344CB8AC3E}">
        <p14:creationId xmlns="" xmlns:p14="http://schemas.microsoft.com/office/powerpoint/2010/main" val="338111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en-GB" dirty="0" smtClean="0">
                <a:cs typeface="Arial" charset="0"/>
              </a:rPr>
              <a:t>Presentation Techniques</a:t>
            </a:r>
            <a:endParaRPr lang="en-US" dirty="0" smtClean="0">
              <a:cs typeface="Arial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475656" y="2636912"/>
            <a:ext cx="6196405" cy="246187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4005C3"/>
                </a:solidFill>
                <a:latin typeface="Arial" charset="0"/>
                <a:cs typeface="Arial" charset="0"/>
              </a:rPr>
              <a:t>	</a:t>
            </a:r>
            <a:r>
              <a:rPr lang="en-GB" dirty="0" smtClean="0">
                <a:latin typeface="Franklin Gothic Medium" panose="020B0603020102020204" pitchFamily="34" charset="0"/>
                <a:cs typeface="Arial" charset="0"/>
              </a:rPr>
              <a:t>“He was looking up into the sky all the time he was speaking and Alice thought this decidedly uncivil”</a:t>
            </a:r>
          </a:p>
          <a:p>
            <a:pPr eaLnBrk="1" hangingPunct="1"/>
            <a:endParaRPr lang="en-GB" dirty="0" smtClean="0">
              <a:latin typeface="Franklin Gothic Medium" panose="020B0603020102020204" pitchFamily="34" charset="0"/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en-GB" dirty="0" smtClean="0">
                <a:latin typeface="Franklin Gothic Medium" panose="020B0603020102020204" pitchFamily="34" charset="0"/>
                <a:cs typeface="Arial" charset="0"/>
              </a:rPr>
              <a:t>	Lewis Carroll</a:t>
            </a:r>
            <a:endParaRPr lang="en-US" dirty="0" smtClean="0">
              <a:latin typeface="Franklin Gothic Medium" panose="020B060302010202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6020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47700"/>
            <a:ext cx="7620000" cy="6096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Techniques 1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idx="1"/>
          </p:nvPr>
        </p:nvSpPr>
        <p:spPr>
          <a:xfrm>
            <a:off x="1066800" y="1828800"/>
            <a:ext cx="7618413" cy="414813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de-DE" dirty="0" smtClean="0">
                <a:latin typeface="Franklin Gothic Medium" panose="020B0603020102020204" pitchFamily="34" charset="0"/>
              </a:rPr>
              <a:t>Pace of delivery</a:t>
            </a:r>
          </a:p>
          <a:p>
            <a:pPr eaLnBrk="1" hangingPunct="1"/>
            <a:r>
              <a:rPr lang="de-DE" dirty="0" smtClean="0">
                <a:latin typeface="Franklin Gothic Medium" panose="020B0603020102020204" pitchFamily="34" charset="0"/>
              </a:rPr>
              <a:t>Vary style</a:t>
            </a:r>
          </a:p>
          <a:p>
            <a:pPr eaLnBrk="1" hangingPunct="1"/>
            <a:r>
              <a:rPr lang="de-DE" dirty="0" smtClean="0">
                <a:latin typeface="Franklin Gothic Medium" panose="020B0603020102020204" pitchFamily="34" charset="0"/>
              </a:rPr>
              <a:t>Move about</a:t>
            </a:r>
          </a:p>
          <a:p>
            <a:pPr eaLnBrk="1" hangingPunct="1"/>
            <a:r>
              <a:rPr lang="de-DE" dirty="0" smtClean="0">
                <a:latin typeface="Franklin Gothic Medium" panose="020B0603020102020204" pitchFamily="34" charset="0"/>
              </a:rPr>
              <a:t>Vary pitch</a:t>
            </a:r>
          </a:p>
          <a:p>
            <a:pPr eaLnBrk="1" hangingPunct="1"/>
            <a:r>
              <a:rPr lang="de-DE" dirty="0" smtClean="0">
                <a:latin typeface="Franklin Gothic Medium" panose="020B0603020102020204" pitchFamily="34" charset="0"/>
              </a:rPr>
              <a:t>Use notes</a:t>
            </a:r>
          </a:p>
          <a:p>
            <a:pPr eaLnBrk="1" hangingPunct="1"/>
            <a:r>
              <a:rPr lang="de-DE" dirty="0" smtClean="0">
                <a:latin typeface="Franklin Gothic Medium" panose="020B0603020102020204" pitchFamily="34" charset="0"/>
              </a:rPr>
              <a:t>Avoid annoying habits</a:t>
            </a:r>
          </a:p>
          <a:p>
            <a:pPr eaLnBrk="1" hangingPunct="1"/>
            <a:r>
              <a:rPr lang="de-DE" dirty="0" smtClean="0">
                <a:latin typeface="Franklin Gothic Medium" panose="020B0603020102020204" pitchFamily="34" charset="0"/>
              </a:rPr>
              <a:t>Use props, but don‘t overdo it</a:t>
            </a:r>
          </a:p>
          <a:p>
            <a:pPr eaLnBrk="1" hangingPunct="1">
              <a:buFontTx/>
              <a:buNone/>
            </a:pPr>
            <a:endParaRPr lang="de-DE" dirty="0" smtClean="0">
              <a:solidFill>
                <a:srgbClr val="4005C3"/>
              </a:solidFill>
              <a:latin typeface="Tahoma" pitchFamily="34" charset="0"/>
            </a:endParaRPr>
          </a:p>
        </p:txBody>
      </p:sp>
      <p:pic>
        <p:nvPicPr>
          <p:cNvPr id="7172" name="Picture 8" descr="C:\Documents and Settings\burlej\Application Data\Microsoft\Media Catalog\Downloaded Clips\cl1f\j0078713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2924944"/>
            <a:ext cx="1484312" cy="316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47685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836712"/>
            <a:ext cx="7620000" cy="6096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Techniques – teaching aids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2348880"/>
            <a:ext cx="7618413" cy="414813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dirty="0" smtClean="0">
                <a:latin typeface="Franklin Gothic Medium" panose="020B0603020102020204" pitchFamily="34" charset="0"/>
              </a:rPr>
              <a:t>Flip chart for diagrams, pictures, key points</a:t>
            </a:r>
          </a:p>
          <a:p>
            <a:pPr eaLnBrk="1" hangingPunct="1">
              <a:lnSpc>
                <a:spcPct val="90000"/>
              </a:lnSpc>
            </a:pPr>
            <a:endParaRPr lang="de-DE" dirty="0" smtClean="0">
              <a:latin typeface="Franklin Gothic Medium" panose="020B06030201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dirty="0" smtClean="0">
                <a:latin typeface="Franklin Gothic Medium" panose="020B0603020102020204" pitchFamily="34" charset="0"/>
              </a:rPr>
              <a:t>Ohps/powerpoint - serve the same purpose (more permanent, better for a large audience)</a:t>
            </a:r>
          </a:p>
          <a:p>
            <a:pPr eaLnBrk="1" hangingPunct="1">
              <a:lnSpc>
                <a:spcPct val="90000"/>
              </a:lnSpc>
            </a:pPr>
            <a:endParaRPr lang="de-DE" dirty="0" smtClean="0">
              <a:latin typeface="Franklin Gothic Medium" panose="020B06030201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dirty="0" smtClean="0">
                <a:latin typeface="Franklin Gothic Medium" panose="020B0603020102020204" pitchFamily="34" charset="0"/>
              </a:rPr>
              <a:t>Powerpoint – pros and cons on next slide</a:t>
            </a:r>
          </a:p>
          <a:p>
            <a:pPr eaLnBrk="1" hangingPunct="1">
              <a:lnSpc>
                <a:spcPct val="90000"/>
              </a:lnSpc>
            </a:pPr>
            <a:endParaRPr lang="de-DE" dirty="0" smtClean="0">
              <a:latin typeface="Franklin Gothic Medium" panose="020B06030201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dirty="0" smtClean="0">
                <a:latin typeface="Franklin Gothic Medium" panose="020B0603020102020204" pitchFamily="34" charset="0"/>
              </a:rPr>
              <a:t>Demonstration - get your audience involved</a:t>
            </a:r>
          </a:p>
        </p:txBody>
      </p:sp>
    </p:spTree>
    <p:extLst>
      <p:ext uri="{BB962C8B-B14F-4D97-AF65-F5344CB8AC3E}">
        <p14:creationId xmlns="" xmlns:p14="http://schemas.microsoft.com/office/powerpoint/2010/main" val="128736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PowerPoint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043608" y="2104736"/>
            <a:ext cx="2939521" cy="820208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Advantages</a:t>
            </a:r>
            <a:endParaRPr lang="en-GB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8024" y="2122311"/>
            <a:ext cx="2944368" cy="82296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Disadvantages</a:t>
            </a:r>
            <a:endParaRPr lang="en-GB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115616" y="2944368"/>
            <a:ext cx="3410664" cy="277977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GB" dirty="0" smtClean="0"/>
              <a:t>Quick, easy &amp; simple</a:t>
            </a:r>
          </a:p>
          <a:p>
            <a:r>
              <a:rPr lang="en-GB" dirty="0" smtClean="0"/>
              <a:t>Prepare in advance</a:t>
            </a:r>
          </a:p>
          <a:p>
            <a:r>
              <a:rPr lang="en-GB" dirty="0" smtClean="0"/>
              <a:t>Good for large audience</a:t>
            </a:r>
          </a:p>
          <a:p>
            <a:r>
              <a:rPr lang="en-GB" dirty="0" smtClean="0"/>
              <a:t>Can include pictures &amp; graphics easily</a:t>
            </a:r>
          </a:p>
          <a:p>
            <a:r>
              <a:rPr lang="en-GB" dirty="0" smtClean="0"/>
              <a:t>Something to look at</a:t>
            </a:r>
          </a:p>
          <a:p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GB" dirty="0" smtClean="0"/>
              <a:t>Can be tedious</a:t>
            </a:r>
          </a:p>
          <a:p>
            <a:r>
              <a:rPr lang="en-GB" dirty="0" smtClean="0"/>
              <a:t>Not very dynamic</a:t>
            </a:r>
          </a:p>
          <a:p>
            <a:r>
              <a:rPr lang="en-GB" dirty="0" smtClean="0"/>
              <a:t>Easy to overload with information</a:t>
            </a:r>
          </a:p>
          <a:p>
            <a:r>
              <a:rPr lang="en-GB" dirty="0" smtClean="0"/>
              <a:t>Be careful with animations</a:t>
            </a:r>
          </a:p>
          <a:p>
            <a:r>
              <a:rPr lang="en-GB" dirty="0" smtClean="0"/>
              <a:t>Tendency to read word for word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950523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47700"/>
            <a:ext cx="7620000" cy="6096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Do’s</a:t>
            </a:r>
          </a:p>
        </p:txBody>
      </p:sp>
      <p:sp>
        <p:nvSpPr>
          <p:cNvPr id="9219" name="Rectangle 4"/>
          <p:cNvSpPr>
            <a:spLocks noGrp="1" noChangeArrowheads="1"/>
          </p:cNvSpPr>
          <p:nvPr>
            <p:ph idx="1"/>
          </p:nvPr>
        </p:nvSpPr>
        <p:spPr>
          <a:xfrm>
            <a:off x="755576" y="1628800"/>
            <a:ext cx="7545388" cy="468051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de-DE" sz="2800" dirty="0" smtClean="0">
                <a:latin typeface="Franklin Gothic Medium" panose="020B0603020102020204" pitchFamily="34" charset="0"/>
              </a:rPr>
              <a:t>Take a deep breath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dirty="0" smtClean="0">
                <a:latin typeface="Franklin Gothic Medium" panose="020B0603020102020204" pitchFamily="34" charset="0"/>
              </a:rPr>
              <a:t>Speak clearly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dirty="0" smtClean="0">
                <a:latin typeface="Franklin Gothic Medium" panose="020B0603020102020204" pitchFamily="34" charset="0"/>
              </a:rPr>
              <a:t>Make small cards to remind yourself of topics (number them!)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dirty="0" smtClean="0">
                <a:latin typeface="Franklin Gothic Medium" panose="020B0603020102020204" pitchFamily="34" charset="0"/>
              </a:rPr>
              <a:t>Be aware of where your audience is - are you facing all of them?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dirty="0" smtClean="0">
                <a:latin typeface="Franklin Gothic Medium" panose="020B0603020102020204" pitchFamily="34" charset="0"/>
              </a:rPr>
              <a:t>Smile, have fun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dirty="0" smtClean="0">
                <a:latin typeface="Franklin Gothic Medium" panose="020B0603020102020204" pitchFamily="34" charset="0"/>
              </a:rPr>
              <a:t>Be yourself and project your personality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dirty="0" smtClean="0">
                <a:latin typeface="Franklin Gothic Medium" panose="020B0603020102020204" pitchFamily="34" charset="0"/>
              </a:rPr>
              <a:t>Remember - no-one knows how you feel or what you think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dirty="0" smtClean="0">
                <a:latin typeface="Franklin Gothic Medium" panose="020B0603020102020204" pitchFamily="34" charset="0"/>
              </a:rPr>
              <a:t>Remember - The audience is on your side!</a:t>
            </a:r>
            <a:endParaRPr lang="en-GB" sz="2800" dirty="0" smtClean="0">
              <a:latin typeface="Franklin Gothic Medium" panose="020B0603020102020204" pitchFamily="34" charset="0"/>
            </a:endParaRP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7235825" y="0"/>
            <a:ext cx="1439863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GB" sz="15000">
                <a:solidFill>
                  <a:srgbClr val="44B9E8"/>
                </a:solidFill>
                <a:latin typeface="Arial" charset="0"/>
                <a:sym typeface="Wingdings" pitchFamily="2" charset="2"/>
              </a:rPr>
              <a:t></a:t>
            </a:r>
            <a:r>
              <a:rPr lang="en-GB" sz="10000">
                <a:solidFill>
                  <a:srgbClr val="44B9E8"/>
                </a:solidFill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66242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en-GB" dirty="0" smtClean="0">
                <a:cs typeface="Arial" charset="0"/>
              </a:rPr>
              <a:t>Don’ts</a:t>
            </a:r>
            <a:endParaRPr lang="en-US" dirty="0" smtClean="0">
              <a:cs typeface="Arial" charset="0"/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4005C3"/>
                </a:solidFill>
                <a:latin typeface="Franklin Gothic Medium" panose="020B0603020102020204" pitchFamily="34" charset="0"/>
                <a:cs typeface="Arial" charset="0"/>
              </a:rPr>
              <a:t>	</a:t>
            </a:r>
            <a:r>
              <a:rPr lang="en-GB" dirty="0" smtClean="0">
                <a:latin typeface="Franklin Gothic Medium" panose="020B0603020102020204" pitchFamily="34" charset="0"/>
                <a:cs typeface="Arial" charset="0"/>
              </a:rPr>
              <a:t>“ ‘Don’t grunt’, said Alice; ‘that’s not at all the proper way of expressing yourself’ ”</a:t>
            </a:r>
          </a:p>
          <a:p>
            <a:pPr eaLnBrk="1" hangingPunct="1"/>
            <a:endParaRPr lang="en-GB" dirty="0" smtClean="0">
              <a:latin typeface="Franklin Gothic Medium" panose="020B0603020102020204" pitchFamily="34" charset="0"/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en-GB" dirty="0" smtClean="0">
                <a:latin typeface="Franklin Gothic Medium" panose="020B0603020102020204" pitchFamily="34" charset="0"/>
                <a:cs typeface="Arial" charset="0"/>
              </a:rPr>
              <a:t>	Lewis Carroll</a:t>
            </a:r>
            <a:endParaRPr lang="en-US" dirty="0" smtClean="0">
              <a:latin typeface="Franklin Gothic Medium" panose="020B0603020102020204" pitchFamily="34" charset="0"/>
              <a:cs typeface="Arial" charset="0"/>
            </a:endParaRP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7500938" y="571500"/>
            <a:ext cx="135731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9600">
                <a:solidFill>
                  <a:srgbClr val="44B9E8"/>
                </a:solidFill>
                <a:latin typeface="Arial" charset="0"/>
                <a:sym typeface="Wingdings" pitchFamily="2" charset="2"/>
              </a:rPr>
              <a:t></a:t>
            </a: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7939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980728"/>
            <a:ext cx="7620000" cy="6096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Don’ts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2119256"/>
            <a:ext cx="6840760" cy="390203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de-DE" sz="3200" dirty="0" smtClean="0">
                <a:latin typeface="Franklin Gothic Medium" panose="020B0603020102020204" pitchFamily="34" charset="0"/>
              </a:rPr>
              <a:t>Rush what you’re trying to say – SLOW DOWN</a:t>
            </a:r>
          </a:p>
          <a:p>
            <a:pPr eaLnBrk="1" hangingPunct="1">
              <a:lnSpc>
                <a:spcPct val="90000"/>
              </a:lnSpc>
            </a:pPr>
            <a:r>
              <a:rPr lang="de-DE" sz="3200" dirty="0" smtClean="0">
                <a:latin typeface="Franklin Gothic Medium" panose="020B0603020102020204" pitchFamily="34" charset="0"/>
              </a:rPr>
              <a:t>Read off a sheet of paper word for word</a:t>
            </a:r>
          </a:p>
          <a:p>
            <a:pPr eaLnBrk="1" hangingPunct="1">
              <a:lnSpc>
                <a:spcPct val="90000"/>
              </a:lnSpc>
            </a:pPr>
            <a:r>
              <a:rPr lang="de-DE" sz="3200" dirty="0" smtClean="0">
                <a:latin typeface="Franklin Gothic Medium" panose="020B0603020102020204" pitchFamily="34" charset="0"/>
              </a:rPr>
              <a:t>Fiddle with things - its irritating! </a:t>
            </a:r>
          </a:p>
          <a:p>
            <a:pPr eaLnBrk="1" hangingPunct="1">
              <a:lnSpc>
                <a:spcPct val="90000"/>
              </a:lnSpc>
            </a:pPr>
            <a:r>
              <a:rPr lang="de-DE" sz="3200" dirty="0" smtClean="0">
                <a:latin typeface="Franklin Gothic Medium" panose="020B0603020102020204" pitchFamily="34" charset="0"/>
              </a:rPr>
              <a:t>Use inappropriate language for your audience </a:t>
            </a:r>
          </a:p>
          <a:p>
            <a:pPr eaLnBrk="1" hangingPunct="1">
              <a:lnSpc>
                <a:spcPct val="90000"/>
              </a:lnSpc>
            </a:pPr>
            <a:r>
              <a:rPr lang="de-DE" sz="3200" dirty="0" smtClean="0">
                <a:latin typeface="Franklin Gothic Medium" panose="020B0603020102020204" pitchFamily="34" charset="0"/>
              </a:rPr>
              <a:t>Panic</a:t>
            </a:r>
            <a:endParaRPr lang="en-GB" sz="3200" dirty="0" smtClean="0">
              <a:latin typeface="Franklin Gothic Medium" panose="020B0603020102020204" pitchFamily="34" charset="0"/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7451725" y="0"/>
            <a:ext cx="1439863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GB" sz="15000">
                <a:solidFill>
                  <a:srgbClr val="44B9E8"/>
                </a:solidFill>
                <a:latin typeface="Arial" charset="0"/>
                <a:sym typeface="Wingdings" pitchFamily="2" charset="2"/>
              </a:rPr>
              <a:t></a:t>
            </a:r>
            <a:r>
              <a:rPr lang="en-GB" sz="10000">
                <a:solidFill>
                  <a:srgbClr val="44B9E8"/>
                </a:solidFill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34304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63688" y="1484784"/>
            <a:ext cx="5310336" cy="4524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2400" dirty="0" smtClean="0"/>
              <a:t>“ In that case," said the Dodo solemnly, rising to its feet, "I move that the meeting adjourn, for the immediate adoption of more energetic remedies – "</a:t>
            </a:r>
            <a:br>
              <a:rPr lang="en-GB" sz="2400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"Speak English!" said the Eaglet. "I don't know the meaning of half those long words, and, what's more, I don't believe you do either!“” </a:t>
            </a:r>
          </a:p>
          <a:p>
            <a:endParaRPr lang="en-GB" sz="2400" dirty="0"/>
          </a:p>
          <a:p>
            <a:r>
              <a:rPr lang="en-GB" sz="2400" dirty="0" smtClean="0"/>
              <a:t>Alice in Wonderland – Lewis Carroll</a:t>
            </a:r>
            <a:endParaRPr lang="en-GB" sz="2400" dirty="0"/>
          </a:p>
        </p:txBody>
      </p:sp>
    </p:spTree>
    <p:extLst>
      <p:ext uri="{BB962C8B-B14F-4D97-AF65-F5344CB8AC3E}">
        <p14:creationId xmlns="" xmlns:p14="http://schemas.microsoft.com/office/powerpoint/2010/main" val="555164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In Summary…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Most talks go according to plan</a:t>
            </a:r>
          </a:p>
          <a:p>
            <a:r>
              <a:rPr lang="en-GB" dirty="0" smtClean="0"/>
              <a:t>But, you must actually plan unless you are very experienced</a:t>
            </a:r>
          </a:p>
          <a:p>
            <a:r>
              <a:rPr lang="en-GB" dirty="0" smtClean="0"/>
              <a:t>You have the support of your audience</a:t>
            </a:r>
          </a:p>
          <a:p>
            <a:r>
              <a:rPr lang="en-GB" dirty="0" smtClean="0"/>
              <a:t>Most common mistakes are avoidable</a:t>
            </a:r>
          </a:p>
          <a:p>
            <a:r>
              <a:rPr lang="en-GB" dirty="0" smtClean="0"/>
              <a:t>The world won’t end if it does go wrong – just correct yourself and carry on</a:t>
            </a:r>
          </a:p>
        </p:txBody>
      </p:sp>
    </p:spTree>
    <p:extLst>
      <p:ext uri="{BB962C8B-B14F-4D97-AF65-F5344CB8AC3E}">
        <p14:creationId xmlns="" xmlns:p14="http://schemas.microsoft.com/office/powerpoint/2010/main" val="2170606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Three parts </a:t>
            </a:r>
          </a:p>
          <a:p>
            <a:r>
              <a:rPr lang="en-US" dirty="0" smtClean="0"/>
              <a:t>Introduction  it has three parts</a:t>
            </a:r>
          </a:p>
          <a:p>
            <a:r>
              <a:rPr lang="en-US" dirty="0" smtClean="0"/>
              <a:t>1 Porch   2, Aim  3, Lay out (PAL)</a:t>
            </a:r>
          </a:p>
          <a:p>
            <a:r>
              <a:rPr lang="en-US" dirty="0" smtClean="0"/>
              <a:t>PORCH: throat clearing process</a:t>
            </a:r>
          </a:p>
          <a:p>
            <a:r>
              <a:rPr lang="en-US" dirty="0" smtClean="0"/>
              <a:t>AIM: Why this presentation</a:t>
            </a:r>
          </a:p>
          <a:p>
            <a:r>
              <a:rPr lang="en-US" dirty="0" smtClean="0"/>
              <a:t>LAY OUT : telling the over all structure of your presentation  </a:t>
            </a:r>
          </a:p>
          <a:p>
            <a:r>
              <a:rPr lang="en-US" dirty="0" smtClean="0"/>
              <a:t>Introductory paragraph may not be more than </a:t>
            </a:r>
            <a:r>
              <a:rPr lang="en-US" smtClean="0"/>
              <a:t>2 minutes 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467</Words>
  <Application>Microsoft Office PowerPoint</Application>
  <PresentationFormat>On-screen Show (4:3)</PresentationFormat>
  <Paragraphs>99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Pushpin</vt:lpstr>
      <vt:lpstr>Presentation Skills</vt:lpstr>
      <vt:lpstr>Definition</vt:lpstr>
      <vt:lpstr>Slide 3</vt:lpstr>
      <vt:lpstr>Planning</vt:lpstr>
      <vt:lpstr>Think of Threes</vt:lpstr>
      <vt:lpstr>Presentation Techniques</vt:lpstr>
      <vt:lpstr>Techniques 1</vt:lpstr>
      <vt:lpstr>Techniques – teaching aids</vt:lpstr>
      <vt:lpstr>PowerPoint</vt:lpstr>
      <vt:lpstr>Do’s</vt:lpstr>
      <vt:lpstr>Don’ts</vt:lpstr>
      <vt:lpstr>Don’ts</vt:lpstr>
      <vt:lpstr>Slide 13</vt:lpstr>
      <vt:lpstr>In Summary…</vt:lpstr>
      <vt:lpstr>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skills</dc:title>
  <dc:creator>Janice</dc:creator>
  <cp:lastModifiedBy>MSI</cp:lastModifiedBy>
  <cp:revision>21</cp:revision>
  <dcterms:created xsi:type="dcterms:W3CDTF">2014-04-16T11:52:43Z</dcterms:created>
  <dcterms:modified xsi:type="dcterms:W3CDTF">2021-12-13T04:14:36Z</dcterms:modified>
</cp:coreProperties>
</file>